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56" r:id="rId2"/>
    <p:sldId id="384" r:id="rId3"/>
    <p:sldId id="262" r:id="rId4"/>
    <p:sldId id="258" r:id="rId5"/>
    <p:sldId id="278" r:id="rId6"/>
    <p:sldId id="279" r:id="rId7"/>
    <p:sldId id="281" r:id="rId8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66"/>
    <a:srgbClr val="000066"/>
    <a:srgbClr val="660066"/>
    <a:srgbClr val="A50021"/>
    <a:srgbClr val="C62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86" autoAdjust="0"/>
    <p:restoredTop sz="95882" autoAdjust="0"/>
  </p:normalViewPr>
  <p:slideViewPr>
    <p:cSldViewPr>
      <p:cViewPr varScale="1">
        <p:scale>
          <a:sx n="86" d="100"/>
          <a:sy n="86" d="100"/>
        </p:scale>
        <p:origin x="49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16" d="100"/>
          <a:sy n="116" d="100"/>
        </p:scale>
        <p:origin x="235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761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>
            <a:lvl1pPr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039" y="0"/>
            <a:ext cx="4028761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>
            <a:lvl1pPr algn="r"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9880"/>
            <a:ext cx="4028761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b" anchorCtr="0" compatLnSpc="1">
            <a:prstTxWarp prst="textNoShape">
              <a:avLst/>
            </a:prstTxWarp>
          </a:bodyPr>
          <a:lstStyle>
            <a:lvl1pPr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761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>
            <a:lvl1pPr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6039" y="0"/>
            <a:ext cx="4028761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>
            <a:lvl1pPr algn="r"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961" y="3329940"/>
            <a:ext cx="7436480" cy="315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880"/>
            <a:ext cx="4028761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b" anchorCtr="0" compatLnSpc="1">
            <a:prstTxWarp prst="textNoShape">
              <a:avLst/>
            </a:prstTxWarp>
          </a:bodyPr>
          <a:lstStyle>
            <a:lvl1pPr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6039" y="6659880"/>
            <a:ext cx="4028761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b" anchorCtr="0" compatLnSpc="1">
            <a:prstTxWarp prst="textNoShape">
              <a:avLst/>
            </a:prstTxWarp>
          </a:bodyPr>
          <a:lstStyle>
            <a:lvl1pPr algn="r" defTabSz="930605" eaLnBrk="1" hangingPunct="1">
              <a:defRPr sz="1200"/>
            </a:lvl1pPr>
          </a:lstStyle>
          <a:p>
            <a:pPr>
              <a:defRPr/>
            </a:pPr>
            <a:fld id="{FAD5D38B-0714-4819-9F31-16D2C206C3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6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3500" indent="-289808" defTabSz="9306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9231" indent="-231846" defTabSz="9306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22923" indent="-231846" defTabSz="9306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86615" indent="-231846" defTabSz="9306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0307" indent="-231846" defTabSz="9306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14000" indent="-231846" defTabSz="9306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77692" indent="-231846" defTabSz="9306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41384" indent="-231846" defTabSz="9306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266829-A8EB-430B-A83E-E046A4EAB64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c7baeb6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c7baeb6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9fb0aedf9_1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9fb0aedf9_17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845903d8c_6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845903d8c_6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62c8279ad_1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62c8279ad_1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89feb5518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89feb5518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p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67400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0"/>
              <a:buNone/>
              <a:defRPr/>
            </a:lvl1pPr>
          </a:lstStyle>
          <a:p>
            <a:r>
              <a:rPr lang="en-US"/>
              <a:t>Click here to add subtitle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34977793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2612311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58050" y="101600"/>
            <a:ext cx="1885950" cy="675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01600"/>
            <a:ext cx="5505450" cy="675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9083693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3496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352469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9736693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219200"/>
            <a:ext cx="3695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219200"/>
            <a:ext cx="3695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5921127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2328186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1487768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979154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524217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5801603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Picture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870576"/>
            <a:ext cx="1066800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1219200"/>
            <a:ext cx="9067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101600"/>
            <a:ext cx="724376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29" name="Picture 8" descr="seal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0" name="AutoShape 9"/>
          <p:cNvCxnSpPr>
            <a:cxnSpLocks noChangeShapeType="1"/>
          </p:cNvCxnSpPr>
          <p:nvPr/>
        </p:nvCxnSpPr>
        <p:spPr bwMode="auto">
          <a:xfrm>
            <a:off x="1524000" y="1066800"/>
            <a:ext cx="7620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8153400" y="632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B3D2B6E4-A6ED-43FA-A55D-4D4E119E58C9}" type="slidenum">
              <a:rPr lang="en-US" altLang="en-US" sz="2800" b="1" smtClean="0"/>
              <a:pPr algn="ctr" eaLnBrk="1" hangingPunct="1">
                <a:defRPr/>
              </a:pPr>
              <a:t>‹#›</a:t>
            </a:fld>
            <a:endParaRPr lang="en-US" altLang="en-US" sz="28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7" r:id="rId12"/>
  </p:sldLayoutIdLst>
  <p:transition>
    <p:wipe/>
  </p:transition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5000"/>
        </a:spcAft>
        <a:buClr>
          <a:srgbClr val="FF9900"/>
        </a:buClr>
        <a:buFont typeface="Monotype Sorts" pitchFamily="2" charset="2"/>
        <a:buBlip>
          <a:blip r:embed="rId16"/>
        </a:buBlip>
        <a:defRPr sz="26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rgbClr val="0070C8"/>
        </a:buClr>
        <a:buBlip>
          <a:blip r:embed="rId16"/>
        </a:buBlip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1600">
          <a:solidFill>
            <a:schemeClr val="tx1"/>
          </a:solidFill>
          <a:latin typeface="+mn-lt"/>
        </a:defRPr>
      </a:lvl5pPr>
      <a:lvl6pPr marL="22288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1600">
          <a:solidFill>
            <a:schemeClr val="tx1"/>
          </a:solidFill>
          <a:latin typeface="+mn-lt"/>
        </a:defRPr>
      </a:lvl6pPr>
      <a:lvl7pPr marL="26860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1600">
          <a:solidFill>
            <a:schemeClr val="tx1"/>
          </a:solidFill>
          <a:latin typeface="+mn-lt"/>
        </a:defRPr>
      </a:lvl7pPr>
      <a:lvl8pPr marL="31432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1600">
          <a:solidFill>
            <a:schemeClr val="tx1"/>
          </a:solidFill>
          <a:latin typeface="+mn-lt"/>
        </a:defRPr>
      </a:lvl8pPr>
      <a:lvl9pPr marL="36004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11.0643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arxiv.org/abs/1610.09585" TargetMode="External"/><Relationship Id="rId4" Type="http://schemas.openxmlformats.org/officeDocument/2006/relationships/hyperlink" Target="https://arxiv.org/abs/1701.0787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76400"/>
            <a:ext cx="8610600" cy="1219200"/>
          </a:xfrm>
        </p:spPr>
        <p:txBody>
          <a:bodyPr/>
          <a:lstStyle/>
          <a:p>
            <a:pPr eaLnBrk="1" hangingPunct="1"/>
            <a:r>
              <a:rPr lang="en-US" altLang="en-US" sz="4000" dirty="0" err="1"/>
              <a:t>CpSc</a:t>
            </a:r>
            <a:r>
              <a:rPr lang="en-US" altLang="en-US" sz="4000" dirty="0"/>
              <a:t> 8430: Deep Learning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971800"/>
            <a:ext cx="9144000" cy="2209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5400" dirty="0"/>
              <a:t>Homework 3</a:t>
            </a:r>
          </a:p>
        </p:txBody>
      </p:sp>
      <p:pic>
        <p:nvPicPr>
          <p:cNvPr id="6148" name="Picture 4" descr="se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81000"/>
            <a:ext cx="12827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Copy Right Notice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600200" y="1219200"/>
            <a:ext cx="6705600" cy="5105400"/>
          </a:xfrm>
        </p:spPr>
        <p:txBody>
          <a:bodyPr/>
          <a:lstStyle/>
          <a:p>
            <a:pPr eaLnBrk="1" hangingPunct="1"/>
            <a:r>
              <a:rPr lang="en-US" altLang="en-US"/>
              <a:t>Most slides in this presentation are adopted from slides of text book and various sources. The Copyright belong to the original authors. Thanks!</a:t>
            </a: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1524000" y="152400"/>
            <a:ext cx="47244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HW</a:t>
            </a:r>
            <a:r>
              <a:rPr lang="en-US" altLang="zh-TW" dirty="0"/>
              <a:t>3</a:t>
            </a:r>
            <a:endParaRPr dirty="0"/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>
          <a:xfrm>
            <a:off x="311700" y="1688425"/>
            <a:ext cx="8520600" cy="33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lnSpc>
                <a:spcPct val="130000"/>
              </a:lnSpc>
              <a:buSzPts val="2400"/>
            </a:pPr>
            <a:r>
              <a:rPr lang="en-US" sz="2400" dirty="0"/>
              <a:t>Train a discriminator/generator pair on CIFAR10 dataset utilizing techniques from DCGAN,  Wasserstein GANs, ACGAN.</a:t>
            </a:r>
          </a:p>
          <a:p>
            <a:pPr lvl="0" indent="-381000">
              <a:lnSpc>
                <a:spcPct val="130000"/>
              </a:lnSpc>
              <a:buSzPts val="2400"/>
            </a:pPr>
            <a:endParaRPr lang="en-US" sz="2400" dirty="0"/>
          </a:p>
          <a:p>
            <a:pPr lvl="0" indent="-381000">
              <a:lnSpc>
                <a:spcPct val="130000"/>
              </a:lnSpc>
              <a:buSzPts val="2400"/>
            </a:pPr>
            <a:r>
              <a:rPr lang="en-US" sz="2400" dirty="0"/>
              <a:t>DCGAN: </a:t>
            </a:r>
            <a:r>
              <a:rPr lang="en-US" sz="2400" dirty="0">
                <a:hlinkClick r:id="rId3"/>
              </a:rPr>
              <a:t>https://arxiv.org/abs/1511.06434</a:t>
            </a:r>
            <a:endParaRPr lang="en-US" sz="2400" dirty="0"/>
          </a:p>
          <a:p>
            <a:pPr lvl="0" indent="-381000">
              <a:lnSpc>
                <a:spcPct val="130000"/>
              </a:lnSpc>
              <a:buSzPts val="2400"/>
            </a:pPr>
            <a:r>
              <a:rPr lang="en-US" sz="2400" dirty="0"/>
              <a:t>WGAN: </a:t>
            </a:r>
            <a:r>
              <a:rPr lang="en-US" sz="2400" dirty="0">
                <a:hlinkClick r:id="rId4"/>
              </a:rPr>
              <a:t>https://arxiv.org/abs/1701.07875</a:t>
            </a:r>
            <a:endParaRPr lang="en-US" sz="2400" dirty="0"/>
          </a:p>
          <a:p>
            <a:pPr lvl="0" indent="-381000">
              <a:lnSpc>
                <a:spcPct val="130000"/>
              </a:lnSpc>
              <a:buSzPts val="2400"/>
            </a:pPr>
            <a:r>
              <a:rPr lang="en-US" sz="2400" dirty="0"/>
              <a:t>ACGAN: </a:t>
            </a:r>
            <a:r>
              <a:rPr lang="en-US" sz="2400" dirty="0">
                <a:hlinkClick r:id="rId5"/>
              </a:rPr>
              <a:t>https://arxiv.org/abs/1610.09585</a:t>
            </a:r>
            <a:endParaRPr lang="en-US" sz="2400" dirty="0"/>
          </a:p>
          <a:p>
            <a:pPr lvl="0" indent="-381000">
              <a:lnSpc>
                <a:spcPct val="130000"/>
              </a:lnSpc>
              <a:buSzPts val="2400"/>
            </a:pPr>
            <a:endParaRPr lang="en-US" sz="2400" dirty="0"/>
          </a:p>
          <a:p>
            <a:pPr lvl="0" indent="-381000">
              <a:lnSpc>
                <a:spcPct val="130000"/>
              </a:lnSpc>
              <a:buSzPts val="2400"/>
            </a:pP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1066800" y="103263"/>
            <a:ext cx="76200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Baseline Model </a:t>
            </a:r>
            <a:r>
              <a:rPr lang="en-US" altLang="zh-TW" dirty="0"/>
              <a:t>for DCGAN</a:t>
            </a:r>
            <a:endParaRPr dirty="0"/>
          </a:p>
        </p:txBody>
      </p:sp>
      <p:sp>
        <p:nvSpPr>
          <p:cNvPr id="136" name="Google Shape;136;p27"/>
          <p:cNvSpPr txBox="1">
            <a:spLocks noGrp="1"/>
          </p:cNvSpPr>
          <p:nvPr>
            <p:ph type="body" idx="1"/>
          </p:nvPr>
        </p:nvSpPr>
        <p:spPr>
          <a:xfrm>
            <a:off x="0" y="1398875"/>
            <a:ext cx="4509600" cy="48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Generator</a:t>
            </a:r>
            <a:endParaRPr sz="1400" dirty="0"/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noise_input = (100,);</a:t>
            </a:r>
            <a:endParaRPr dirty="0"/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text_input = (119,);  </a:t>
            </a:r>
            <a:endParaRPr dirty="0"/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 # num of (hair, eyes) pairs</a:t>
            </a:r>
            <a:endParaRPr dirty="0"/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text_emb = Dense(256,‘relu’)(text_input);</a:t>
            </a:r>
            <a:endParaRPr dirty="0"/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concatenate([noise_input, text_emb]);</a:t>
            </a:r>
            <a:endParaRPr dirty="0"/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Dense(4*4*512); Reshape((4, 4, 512));</a:t>
            </a:r>
            <a:endParaRPr dirty="0"/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Batchnorm(mom=0.9); Relu;</a:t>
            </a:r>
            <a:endParaRPr dirty="0"/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Conv2DTranspose(256, kernel=5);</a:t>
            </a:r>
            <a:endParaRPr dirty="0"/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Batchnorm(mom=0.9); Relu;</a:t>
            </a:r>
            <a:endParaRPr dirty="0"/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Conv2DTranspose(128, kernel=5);</a:t>
            </a:r>
            <a:endParaRPr dirty="0"/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Batchnorm(mom=0.9); Relu;</a:t>
            </a:r>
            <a:endParaRPr dirty="0"/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Conv2DTranspose(64, kernel=5);</a:t>
            </a:r>
            <a:endParaRPr dirty="0"/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Batchnorm(mom=0.9); Relu;</a:t>
            </a:r>
            <a:endParaRPr dirty="0"/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Conv2DTranspose(3, kernel=5);</a:t>
            </a:r>
            <a:endParaRPr dirty="0"/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Tanh;</a:t>
            </a:r>
            <a:endParaRPr dirty="0"/>
          </a:p>
        </p:txBody>
      </p:sp>
      <p:sp>
        <p:nvSpPr>
          <p:cNvPr id="137" name="Google Shape;137;p27"/>
          <p:cNvSpPr txBox="1"/>
          <p:nvPr/>
        </p:nvSpPr>
        <p:spPr>
          <a:xfrm>
            <a:off x="4267200" y="1051435"/>
            <a:ext cx="4910254" cy="515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zh-TW" sz="1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Discriminator</a:t>
            </a:r>
            <a:endParaRPr sz="1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zh-TW" sz="1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image_input = (64,64,3);</a:t>
            </a:r>
            <a:endParaRPr sz="1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zh-TW" sz="1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text_input = (119,);</a:t>
            </a:r>
            <a:endParaRPr sz="1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zh-TW" sz="1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text_emb = Dense(256,’relu’)(text_input);</a:t>
            </a:r>
            <a:endParaRPr sz="1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zh-TW" sz="1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text_emb = Reshape((1,1,256))(text_emb);</a:t>
            </a:r>
            <a:endParaRPr sz="1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zh-TW" sz="1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tiled_emb = tile(text_emb, [1,4,4,1]);</a:t>
            </a:r>
            <a:endParaRPr sz="1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zh-TW" sz="1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Conv2D(64 ,kernel=5)(image_input); LeakyRelu;</a:t>
            </a:r>
            <a:endParaRPr sz="1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zh-TW" sz="1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Conv2D(128, kernel=5);</a:t>
            </a:r>
            <a:endParaRPr sz="1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zh-TW" sz="1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Batchnorm(mom=0.9); LeakyRelu;</a:t>
            </a:r>
            <a:endParaRPr sz="1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zh-TW" sz="1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Conv2D(256, kernel=5);</a:t>
            </a:r>
            <a:endParaRPr sz="1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zh-TW" sz="1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Batchnorm(mom=0.9); LeakyReLu;</a:t>
            </a:r>
            <a:endParaRPr sz="1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zh-TW" sz="1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Conv2D(512, kernel=5);</a:t>
            </a:r>
            <a:endParaRPr sz="1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zh-TW" sz="1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Batchnorm(mom=0.9); </a:t>
            </a:r>
            <a:endParaRPr sz="1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zh-TW" sz="1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image_feat = LeakyRelu;</a:t>
            </a:r>
            <a:endParaRPr sz="1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zh-TW" sz="1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concatenate([image_feat, tiled_emb]);</a:t>
            </a:r>
            <a:endParaRPr sz="1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zh-TW" sz="1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Conv2D(512, kernel=1, strides=(1,1));</a:t>
            </a:r>
            <a:endParaRPr sz="1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zh-TW" sz="1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Flatten;</a:t>
            </a:r>
            <a:endParaRPr sz="1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zh-TW" sz="1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Dense(1, ‘sigmoid’);</a:t>
            </a:r>
            <a:endParaRPr sz="1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0" y="5929450"/>
            <a:ext cx="41589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Training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Adam(lr = 0.0002, beta = 0.5)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>
            <a:spLocks noGrp="1"/>
          </p:cNvSpPr>
          <p:nvPr>
            <p:ph type="title"/>
          </p:nvPr>
        </p:nvSpPr>
        <p:spPr>
          <a:xfrm>
            <a:off x="1466164" y="237233"/>
            <a:ext cx="7144436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/>
              <a:t>Data</a:t>
            </a:r>
            <a:endParaRPr sz="3000" dirty="0"/>
          </a:p>
        </p:txBody>
      </p:sp>
      <p:sp>
        <p:nvSpPr>
          <p:cNvPr id="293" name="Google Shape;293;p48"/>
          <p:cNvSpPr txBox="1">
            <a:spLocks noGrp="1"/>
          </p:cNvSpPr>
          <p:nvPr>
            <p:ph type="body" idx="1"/>
          </p:nvPr>
        </p:nvSpPr>
        <p:spPr>
          <a:xfrm>
            <a:off x="311700" y="1180432"/>
            <a:ext cx="8520600" cy="3239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 dirty="0"/>
              <a:t>Dataset：</a:t>
            </a:r>
            <a:endParaRPr sz="2000" dirty="0"/>
          </a:p>
          <a:p>
            <a:pPr lvl="1" indent="-355600">
              <a:spcBef>
                <a:spcPts val="0"/>
              </a:spcBef>
              <a:buSzPts val="2000"/>
            </a:pPr>
            <a:r>
              <a:rPr lang="en-US" altLang="zh-TW" sz="2000" dirty="0"/>
              <a:t>CIFAR 10: https://www.cs.toronto.edu/~kriz/cifar.html</a:t>
            </a:r>
            <a:endParaRPr sz="20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/>
              <a:t> 									</a:t>
            </a: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zh-TW" sz="2000" dirty="0"/>
            </a:b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>
            <a:spLocks noGrp="1"/>
          </p:cNvSpPr>
          <p:nvPr>
            <p:ph type="title"/>
          </p:nvPr>
        </p:nvSpPr>
        <p:spPr>
          <a:xfrm>
            <a:off x="1295400" y="157204"/>
            <a:ext cx="6705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Submission &amp; Rules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p49"/>
          <p:cNvSpPr txBox="1">
            <a:spLocks noGrp="1"/>
          </p:cNvSpPr>
          <p:nvPr>
            <p:ph type="body" idx="1"/>
          </p:nvPr>
        </p:nvSpPr>
        <p:spPr>
          <a:xfrm>
            <a:off x="311700" y="13836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SzPts val="2400"/>
            </a:pPr>
            <a:r>
              <a:rPr lang="en-US" sz="2400" dirty="0"/>
              <a:t>Deadline: April. 22</a:t>
            </a:r>
            <a:r>
              <a:rPr lang="en-US" sz="2400" baseline="30000" dirty="0"/>
              <a:t>nd</a:t>
            </a:r>
            <a:r>
              <a:rPr lang="en-US" sz="2400" dirty="0"/>
              <a:t> 23:59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Allow package：</a:t>
            </a:r>
            <a:endParaRPr sz="24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dirty="0"/>
              <a:t>python 3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lang="zh-TW" sz="1800" b="1" dirty="0">
                <a:solidFill>
                  <a:srgbClr val="FF0000"/>
                </a:solidFill>
              </a:rPr>
              <a:t>TensorFlow</a:t>
            </a:r>
            <a:r>
              <a:rPr lang="en-US" altLang="zh-TW" sz="1800" b="1" dirty="0">
                <a:solidFill>
                  <a:srgbClr val="FF0000"/>
                </a:solidFill>
              </a:rPr>
              <a:t>/</a:t>
            </a:r>
            <a:r>
              <a:rPr lang="en-US" altLang="zh-TW" sz="1800" b="1" dirty="0" err="1">
                <a:solidFill>
                  <a:srgbClr val="FF0000"/>
                </a:solidFill>
              </a:rPr>
              <a:t>pytorch</a:t>
            </a:r>
            <a:r>
              <a:rPr lang="zh-TW" sz="1800" b="1" dirty="0">
                <a:solidFill>
                  <a:srgbClr val="FF0000"/>
                </a:solidFill>
              </a:rPr>
              <a:t> ONLY</a:t>
            </a:r>
            <a:r>
              <a:rPr lang="zh-TW" sz="1800" dirty="0">
                <a:solidFill>
                  <a:srgbClr val="000000"/>
                </a:solidFill>
              </a:rPr>
              <a:t> </a:t>
            </a:r>
            <a:r>
              <a:rPr lang="en-US" altLang="zh-TW" sz="1800" dirty="0">
                <a:solidFill>
                  <a:srgbClr val="000000"/>
                </a:solidFill>
              </a:rPr>
              <a:t>for CS and ECE student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lang="en-US" altLang="zh-TW" sz="1800" dirty="0">
                <a:solidFill>
                  <a:srgbClr val="000000"/>
                </a:solidFill>
              </a:rPr>
              <a:t>For non-CS/ECE students, </a:t>
            </a:r>
            <a:r>
              <a:rPr lang="en-US" altLang="zh-TW" sz="1800" dirty="0" err="1">
                <a:solidFill>
                  <a:srgbClr val="000000"/>
                </a:solidFill>
              </a:rPr>
              <a:t>Keras</a:t>
            </a:r>
            <a:r>
              <a:rPr lang="en-US" altLang="zh-TW" sz="1800" dirty="0">
                <a:solidFill>
                  <a:srgbClr val="000000"/>
                </a:solidFill>
              </a:rPr>
              <a:t> is allowed.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>
            <a:spLocks noGrp="1"/>
          </p:cNvSpPr>
          <p:nvPr>
            <p:ph type="title"/>
          </p:nvPr>
        </p:nvSpPr>
        <p:spPr>
          <a:xfrm>
            <a:off x="1524000" y="162758"/>
            <a:ext cx="68580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Submission &amp; Rules</a:t>
            </a:r>
            <a:endParaRPr dirty="0"/>
          </a:p>
        </p:txBody>
      </p:sp>
      <p:sp>
        <p:nvSpPr>
          <p:cNvPr id="319" name="Google Shape;319;p51"/>
          <p:cNvSpPr txBox="1">
            <a:spLocks noGrp="1"/>
          </p:cNvSpPr>
          <p:nvPr>
            <p:ph type="body" idx="1"/>
          </p:nvPr>
        </p:nvSpPr>
        <p:spPr>
          <a:xfrm>
            <a:off x="-1275" y="1053433"/>
            <a:ext cx="9188700" cy="56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For HW</a:t>
            </a:r>
            <a:r>
              <a:rPr lang="en-US" altLang="zh-TW" dirty="0"/>
              <a:t>3</a:t>
            </a:r>
            <a:r>
              <a:rPr lang="zh-TW" dirty="0"/>
              <a:t>：</a:t>
            </a:r>
            <a:endParaRPr lang="en-US" altLang="zh-TW" dirty="0"/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b="1" dirty="0"/>
              <a:t>Submit a report with 1) 10 best generated pictures. 2) performance comparison among DCGAN, WGAN and ACGAN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b="1" dirty="0"/>
              <a:t>Train networks from scratch and compare to existing networks 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b="1" dirty="0"/>
              <a:t>Working on DCGAN and WGAN is the basic and working on ACGAN is a bonus.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b="1" dirty="0"/>
              <a:t>Submit your code to </a:t>
            </a:r>
            <a:r>
              <a:rPr lang="en-US" b="1" dirty="0" err="1"/>
              <a:t>github</a:t>
            </a:r>
            <a:r>
              <a:rPr lang="en-US" b="1" dirty="0"/>
              <a:t>. </a:t>
            </a:r>
            <a:endParaRPr b="1"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9">
      <a:dk1>
        <a:srgbClr val="000000"/>
      </a:dk1>
      <a:lt1>
        <a:srgbClr val="FFFFFF"/>
      </a:lt1>
      <a:dk2>
        <a:srgbClr val="00245D"/>
      </a:dk2>
      <a:lt2>
        <a:srgbClr val="808080"/>
      </a:lt2>
      <a:accent1>
        <a:srgbClr val="FFCC99"/>
      </a:accent1>
      <a:accent2>
        <a:srgbClr val="0070C8"/>
      </a:accent2>
      <a:accent3>
        <a:srgbClr val="FFFFFF"/>
      </a:accent3>
      <a:accent4>
        <a:srgbClr val="000000"/>
      </a:accent4>
      <a:accent5>
        <a:srgbClr val="FFE2CA"/>
      </a:accent5>
      <a:accent6>
        <a:srgbClr val="0065B5"/>
      </a:accent6>
      <a:hlink>
        <a:srgbClr val="CCCCFF"/>
      </a:hlink>
      <a:folHlink>
        <a:srgbClr val="B2B2B2"/>
      </a:folHlink>
    </a:clrScheme>
    <a:fontScheme name="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FFFFFF"/>
        </a:lt1>
        <a:dk2>
          <a:srgbClr val="00245D"/>
        </a:dk2>
        <a:lt2>
          <a:srgbClr val="808080"/>
        </a:lt2>
        <a:accent1>
          <a:srgbClr val="3333FF"/>
        </a:accent1>
        <a:accent2>
          <a:srgbClr val="0070C8"/>
        </a:accent2>
        <a:accent3>
          <a:srgbClr val="FFFFFF"/>
        </a:accent3>
        <a:accent4>
          <a:srgbClr val="000000"/>
        </a:accent4>
        <a:accent5>
          <a:srgbClr val="ADADFF"/>
        </a:accent5>
        <a:accent6>
          <a:srgbClr val="0065B5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FFFFFF"/>
        </a:lt1>
        <a:dk2>
          <a:srgbClr val="00245D"/>
        </a:dk2>
        <a:lt2>
          <a:srgbClr val="808080"/>
        </a:lt2>
        <a:accent1>
          <a:srgbClr val="FFCC99"/>
        </a:accent1>
        <a:accent2>
          <a:srgbClr val="0070C8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0065B5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27609</TotalTime>
  <Words>1191</Words>
  <Application>Microsoft Office PowerPoint</Application>
  <PresentationFormat>On-screen Show (4:3)</PresentationFormat>
  <Paragraphs>66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Monotype Sorts</vt:lpstr>
      <vt:lpstr>Arial</vt:lpstr>
      <vt:lpstr>Open Sans</vt:lpstr>
      <vt:lpstr>PT Sans Narrow</vt:lpstr>
      <vt:lpstr>presentation</vt:lpstr>
      <vt:lpstr>CpSc 8430: Deep Learning</vt:lpstr>
      <vt:lpstr>Copy Right Notice</vt:lpstr>
      <vt:lpstr>HW3</vt:lpstr>
      <vt:lpstr>Baseline Model for DCGAN</vt:lpstr>
      <vt:lpstr>Data</vt:lpstr>
      <vt:lpstr>Submission &amp; Rules </vt:lpstr>
      <vt:lpstr>Submission &amp; Rules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subject>Machine Learning</dc:subject>
  <dc:creator>Feng Luo</dc:creator>
  <cp:lastModifiedBy>Feng Luo</cp:lastModifiedBy>
  <cp:revision>882</cp:revision>
  <cp:lastPrinted>2019-02-18T18:00:25Z</cp:lastPrinted>
  <dcterms:created xsi:type="dcterms:W3CDTF">2002-09-11T15:09:58Z</dcterms:created>
  <dcterms:modified xsi:type="dcterms:W3CDTF">2022-03-16T18:58:09Z</dcterms:modified>
</cp:coreProperties>
</file>