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72" r:id="rId9"/>
    <p:sldId id="273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劉勝騰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2" y="1021696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850234" y="3612496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接球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5142F87-439A-49B8-946E-0E07ED9FB501}"/>
              </a:ext>
            </a:extLst>
          </p:cNvPr>
          <p:cNvSpPr/>
          <p:nvPr/>
        </p:nvSpPr>
        <p:spPr>
          <a:xfrm>
            <a:off x="2873544" y="360447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4FCB2D6-B8AE-4A04-A10F-810F44B9DB57}"/>
              </a:ext>
            </a:extLst>
          </p:cNvPr>
          <p:cNvSpPr/>
          <p:nvPr/>
        </p:nvSpPr>
        <p:spPr>
          <a:xfrm>
            <a:off x="671763" y="4830045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接球模組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0F0E4D4-5534-4488-8B51-F2F03CFC89F2}"/>
              </a:ext>
            </a:extLst>
          </p:cNvPr>
          <p:cNvSpPr/>
          <p:nvPr/>
        </p:nvSpPr>
        <p:spPr>
          <a:xfrm>
            <a:off x="2695073" y="4832528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擊球模組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896854" y="360447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對打模組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04551" y="3620516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速度測試模組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267075" y="4526896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軌跡判斷模組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309062" y="4526896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落點預測模組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793080" y="5669897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速度判斷模組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46683" y="1719528"/>
            <a:ext cx="3549317" cy="6276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19528"/>
            <a:ext cx="2" cy="6376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096000" y="1719528"/>
            <a:ext cx="3549317" cy="6376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119311" y="3065056"/>
            <a:ext cx="1526006" cy="1461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F3774F-CA13-404E-A4BA-73EE1B9EDE8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9645317" y="3055031"/>
            <a:ext cx="1515981" cy="14718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9645316" y="3055031"/>
            <a:ext cx="1" cy="26148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B10E92A-6718-4CEE-81FC-DF555D78363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78116" y="3042997"/>
            <a:ext cx="717886" cy="56147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0E85247-7282-46A4-A093-71FD40387E5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5" y="3053022"/>
            <a:ext cx="689808" cy="5674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79A7551-CF78-41BC-9F91-8F17C948A99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331496" y="3042997"/>
            <a:ext cx="1094870" cy="5694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27FF900-281A-4AF9-A94B-2FB19A4ACF6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47426" y="3051018"/>
            <a:ext cx="907380" cy="55345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233120-C26D-402D-AF7A-A8BC58B39B7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354805" y="4302307"/>
            <a:ext cx="1" cy="53022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EC5CD62-9A1C-4E58-B0BF-A37F6BE9C3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331495" y="4310328"/>
            <a:ext cx="1" cy="51971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167</TotalTime>
  <Words>179</Words>
  <Application>Microsoft Office PowerPoint</Application>
  <PresentationFormat>寬螢幕</PresentationFormat>
  <Paragraphs>45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宋体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11</cp:revision>
  <dcterms:created xsi:type="dcterms:W3CDTF">2020-11-11T08:50:20Z</dcterms:created>
  <dcterms:modified xsi:type="dcterms:W3CDTF">2020-11-25T10:20:23Z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