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2" r:id="rId9"/>
    <p:sldId id="273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>
        <p:scale>
          <a:sx n="100" d="100"/>
          <a:sy n="100" d="100"/>
        </p:scale>
        <p:origin x="8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875182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接球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5142F87-439A-49B8-946E-0E07ED9FB501}"/>
              </a:ext>
            </a:extLst>
          </p:cNvPr>
          <p:cNvSpPr/>
          <p:nvPr/>
        </p:nvSpPr>
        <p:spPr>
          <a:xfrm>
            <a:off x="3047134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4FCB2D6-B8AE-4A04-A10F-810F44B9DB57}"/>
              </a:ext>
            </a:extLst>
          </p:cNvPr>
          <p:cNvSpPr/>
          <p:nvPr/>
        </p:nvSpPr>
        <p:spPr>
          <a:xfrm>
            <a:off x="696577" y="5207031"/>
            <a:ext cx="1319463" cy="6978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接球模組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0F0E4D4-5534-4488-8B51-F2F03CFC89F2}"/>
              </a:ext>
            </a:extLst>
          </p:cNvPr>
          <p:cNvSpPr/>
          <p:nvPr/>
        </p:nvSpPr>
        <p:spPr>
          <a:xfrm>
            <a:off x="2868276" y="5207031"/>
            <a:ext cx="1319463" cy="6978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擊球模組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794585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對打模組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速度測試模組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軌跡判斷模組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落點預測模組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速度判斷模組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233120-C26D-402D-AF7A-A8BC58B39B7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528008" y="4858115"/>
            <a:ext cx="388" cy="348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EC5CD62-9A1C-4E58-B0BF-A37F6BE9C3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356309" y="4858115"/>
            <a:ext cx="135" cy="348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56308" y="3043377"/>
            <a:ext cx="2172088" cy="1116906"/>
            <a:chOff x="1356308" y="3043377"/>
            <a:chExt cx="2172088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356444" y="3741962"/>
              <a:ext cx="0" cy="418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190</TotalTime>
  <Words>179</Words>
  <Application>Microsoft Office PowerPoint</Application>
  <PresentationFormat>寬螢幕</PresentationFormat>
  <Paragraphs>48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宋体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18</cp:revision>
  <dcterms:created xsi:type="dcterms:W3CDTF">2020-11-11T08:50:20Z</dcterms:created>
  <dcterms:modified xsi:type="dcterms:W3CDTF">2020-12-02T05:24:45Z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