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2" r:id="rId9"/>
    <p:sldId id="273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730449" y="4160283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樣本採集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855278" y="419182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對打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速度測試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44060" y="3043377"/>
            <a:ext cx="2184336" cy="1116906"/>
            <a:chOff x="1344060" y="3043377"/>
            <a:chExt cx="2184336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44060" y="3738683"/>
              <a:ext cx="5092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797634D-7719-4C3D-A4E6-CD922BA27137}"/>
              </a:ext>
            </a:extLst>
          </p:cNvPr>
          <p:cNvSpPr/>
          <p:nvPr/>
        </p:nvSpPr>
        <p:spPr>
          <a:xfrm>
            <a:off x="4049290" y="5811470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中心點擊球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38FAEC4-2AFC-4271-B453-6F639E9065E0}"/>
              </a:ext>
            </a:extLst>
          </p:cNvPr>
          <p:cNvSpPr/>
          <p:nvPr/>
        </p:nvSpPr>
        <p:spPr>
          <a:xfrm>
            <a:off x="5612861" y="582419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切球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D436078-1E79-4FEE-97E1-01A3C0A63147}"/>
              </a:ext>
            </a:extLst>
          </p:cNvPr>
          <p:cNvSpPr/>
          <p:nvPr/>
        </p:nvSpPr>
        <p:spPr>
          <a:xfrm>
            <a:off x="2899559" y="4169238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分類樣本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488FF0C-24A3-4CA4-AAA7-571050A0FF2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530552" y="5375666"/>
            <a:ext cx="0" cy="43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6D2EA9-2208-4939-A560-C68792FB5DFB}"/>
              </a:ext>
            </a:extLst>
          </p:cNvPr>
          <p:cNvCxnSpPr>
            <a:cxnSpLocks/>
          </p:cNvCxnSpPr>
          <p:nvPr/>
        </p:nvCxnSpPr>
        <p:spPr>
          <a:xfrm>
            <a:off x="6094123" y="5374747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BFF85E8-EC62-4C2D-A174-39CDCD48253E}"/>
              </a:ext>
            </a:extLst>
          </p:cNvPr>
          <p:cNvCxnSpPr>
            <a:cxnSpLocks/>
          </p:cNvCxnSpPr>
          <p:nvPr/>
        </p:nvCxnSpPr>
        <p:spPr>
          <a:xfrm>
            <a:off x="4530552" y="5378025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6B7B571-DD2C-47E3-B2F0-B247955E4FEB}"/>
              </a:ext>
            </a:extLst>
          </p:cNvPr>
          <p:cNvCxnSpPr>
            <a:cxnSpLocks/>
          </p:cNvCxnSpPr>
          <p:nvPr/>
        </p:nvCxnSpPr>
        <p:spPr>
          <a:xfrm>
            <a:off x="5315809" y="4900325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0BA7B7D-6A55-4DFC-A67A-2A14D16900C2}"/>
              </a:ext>
            </a:extLst>
          </p:cNvPr>
          <p:cNvSpPr/>
          <p:nvPr/>
        </p:nvSpPr>
        <p:spPr>
          <a:xfrm>
            <a:off x="69999" y="5803259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C6DD2-3CB2-477E-A188-A801018E7A21}"/>
              </a:ext>
            </a:extLst>
          </p:cNvPr>
          <p:cNvSpPr/>
          <p:nvPr/>
        </p:nvSpPr>
        <p:spPr>
          <a:xfrm>
            <a:off x="1650172" y="5783622"/>
            <a:ext cx="1106586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RuleBase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85D74E-A032-4814-BEE4-5A2EAD533EF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51261" y="5334174"/>
            <a:ext cx="0" cy="46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E674BF4-63AD-455D-BFB4-22A7754E509C}"/>
              </a:ext>
            </a:extLst>
          </p:cNvPr>
          <p:cNvCxnSpPr>
            <a:cxnSpLocks/>
          </p:cNvCxnSpPr>
          <p:nvPr/>
        </p:nvCxnSpPr>
        <p:spPr>
          <a:xfrm>
            <a:off x="2203465" y="533417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774CE17-D330-4D2A-AAC0-0C6215FED4A5}"/>
              </a:ext>
            </a:extLst>
          </p:cNvPr>
          <p:cNvCxnSpPr>
            <a:cxnSpLocks/>
          </p:cNvCxnSpPr>
          <p:nvPr/>
        </p:nvCxnSpPr>
        <p:spPr>
          <a:xfrm>
            <a:off x="537410" y="5337452"/>
            <a:ext cx="16679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F41BC09-599A-4156-B995-348FC5014BE9}"/>
              </a:ext>
            </a:extLst>
          </p:cNvPr>
          <p:cNvCxnSpPr>
            <a:cxnSpLocks/>
          </p:cNvCxnSpPr>
          <p:nvPr/>
        </p:nvCxnSpPr>
        <p:spPr>
          <a:xfrm>
            <a:off x="1425151" y="4859752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300</TotalTime>
  <Words>178</Words>
  <Application>Microsoft Office PowerPoint</Application>
  <PresentationFormat>寬螢幕</PresentationFormat>
  <Paragraphs>50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宋体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24</cp:revision>
  <dcterms:created xsi:type="dcterms:W3CDTF">2020-11-11T08:50:20Z</dcterms:created>
  <dcterms:modified xsi:type="dcterms:W3CDTF">2020-12-02T09:56:37Z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