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267" r:id="rId6"/>
    <p:sldId id="268" r:id="rId7"/>
    <p:sldId id="269" r:id="rId8"/>
    <p:sldId id="272" r:id="rId9"/>
    <p:sldId id="273" r:id="rId10"/>
    <p:sldId id="274" r:id="rId11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0496" autoAdjust="0"/>
  </p:normalViewPr>
  <p:slideViewPr>
    <p:cSldViewPr snapToGrid="0">
      <p:cViewPr varScale="1">
        <p:scale>
          <a:sx n="112" d="100"/>
          <a:sy n="112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2020/12/15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分析到最小部分的方塊必須出現在架構圖 </a:t>
            </a:r>
            <a:endParaRPr lang="en-US" altLang="zh-TW" dirty="0"/>
          </a:p>
          <a:p>
            <a:r>
              <a:rPr lang="zh-TW" altLang="en-US"/>
              <a:t>標上順序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149C-479E-4175-B238-B83A279FCF50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44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2020/12/15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85557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劉勝騰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0652025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杜柏賢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783426" y="1915873"/>
            <a:ext cx="767080" cy="7194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1774160" y="2058239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783426" y="3207263"/>
            <a:ext cx="767080" cy="7194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1774160" y="335306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1774160" y="464445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783426" y="4498653"/>
            <a:ext cx="767080" cy="7194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1774160" y="593584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783426" y="5790043"/>
            <a:ext cx="767080" cy="7194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椭圆 15">
            <a:extLst>
              <a:ext uri="{FF2B5EF4-FFF2-40B4-BE49-F238E27FC236}">
                <a16:creationId xmlns:a16="http://schemas.microsoft.com/office/drawing/2014/main" id="{BE3BA1EE-6A13-4B26-9142-60C11EA57EAC}"/>
              </a:ext>
            </a:extLst>
          </p:cNvPr>
          <p:cNvSpPr/>
          <p:nvPr/>
        </p:nvSpPr>
        <p:spPr>
          <a:xfrm>
            <a:off x="5603241" y="1868391"/>
            <a:ext cx="767080" cy="7194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2D067F16-D9C3-4592-9DF0-85F4ECFA8848}"/>
              </a:ext>
            </a:extLst>
          </p:cNvPr>
          <p:cNvSpPr txBox="1"/>
          <p:nvPr/>
        </p:nvSpPr>
        <p:spPr>
          <a:xfrm>
            <a:off x="6593975" y="2010757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SVM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KNN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訓練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MODEL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7DD8685D-D2EC-4356-87CE-1DE0AD585E6E}"/>
              </a:ext>
            </a:extLst>
          </p:cNvPr>
          <p:cNvSpPr/>
          <p:nvPr/>
        </p:nvSpPr>
        <p:spPr>
          <a:xfrm>
            <a:off x="5603241" y="3202564"/>
            <a:ext cx="767080" cy="719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6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B249A800-4984-4E81-8779-53D998728C1E}"/>
              </a:ext>
            </a:extLst>
          </p:cNvPr>
          <p:cNvSpPr txBox="1"/>
          <p:nvPr/>
        </p:nvSpPr>
        <p:spPr>
          <a:xfrm>
            <a:off x="6593975" y="3344930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RULE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BASE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來取得樣本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84B64-28F6-47CE-9A5A-E3FECF3475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018"/>
            <a:ext cx="10363826" cy="4161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擊球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、接球訓練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不同球速的測試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利用不同的訓練模式互相對打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ex:P1_KNN, P2_SVM</a:t>
            </a: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判斷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預測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軌跡、速度、落點判斷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E556F8-B516-4B99-9131-FC56DD8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2471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7378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1" y="472252"/>
            <a:ext cx="1949115" cy="6978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347174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測試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730449" y="4160283"/>
            <a:ext cx="1227221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樣本採集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673696" y="4176324"/>
            <a:ext cx="1227220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擊球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71860" y="4197887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511687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軌跡判斷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464582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落點預測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821151" y="527056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46683" y="1750787"/>
            <a:ext cx="16043" cy="59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096000" y="1747223"/>
            <a:ext cx="4011" cy="60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645316" y="1750787"/>
            <a:ext cx="1" cy="60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357308" y="3508872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651396" y="3503089"/>
            <a:ext cx="21991" cy="176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355949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87244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0B855E2-27B9-43D3-A10D-3A7E2DF3552E}"/>
              </a:ext>
            </a:extLst>
          </p:cNvPr>
          <p:cNvCxnSpPr>
            <a:cxnSpLocks/>
          </p:cNvCxnSpPr>
          <p:nvPr/>
        </p:nvCxnSpPr>
        <p:spPr>
          <a:xfrm flipV="1">
            <a:off x="2558714" y="1747272"/>
            <a:ext cx="7090612" cy="3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C2A9680-0DDD-42B8-A78F-455DBF484FB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1170084"/>
            <a:ext cx="1" cy="577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8C9DA66-8D71-4266-AECF-9196AD5A7CB9}"/>
              </a:ext>
            </a:extLst>
          </p:cNvPr>
          <p:cNvGrpSpPr/>
          <p:nvPr/>
        </p:nvGrpSpPr>
        <p:grpSpPr>
          <a:xfrm>
            <a:off x="1344060" y="3043377"/>
            <a:ext cx="2184336" cy="1116906"/>
            <a:chOff x="1344060" y="3043377"/>
            <a:chExt cx="2184336" cy="1116906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B79A7551-CF78-41BC-9F91-8F17C948A99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344060" y="3738683"/>
              <a:ext cx="5092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27FF900-281A-4AF9-A94B-2FB19A4ACF6D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40" y="3738683"/>
              <a:ext cx="7156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ACE822E-8D5A-429F-A216-80489ED885E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08" y="3738683"/>
              <a:ext cx="21649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F2CEEF8-F75E-4D75-B78B-527D40DB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3" y="3043377"/>
              <a:ext cx="2" cy="698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39096F4-FA57-4FDF-9E6B-0FD7A80F3D07}"/>
              </a:ext>
            </a:extLst>
          </p:cNvPr>
          <p:cNvCxnSpPr>
            <a:cxnSpLocks/>
          </p:cNvCxnSpPr>
          <p:nvPr/>
        </p:nvCxnSpPr>
        <p:spPr>
          <a:xfrm>
            <a:off x="5289550" y="3758003"/>
            <a:ext cx="0" cy="41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7DC7AEB-4660-490B-9888-11BB7B1706B0}"/>
              </a:ext>
            </a:extLst>
          </p:cNvPr>
          <p:cNvCxnSpPr>
            <a:cxnSpLocks/>
          </p:cNvCxnSpPr>
          <p:nvPr/>
        </p:nvCxnSpPr>
        <p:spPr>
          <a:xfrm>
            <a:off x="6853121" y="375708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2B826D9-1D01-40E8-BD44-2E6D3A770881}"/>
              </a:ext>
            </a:extLst>
          </p:cNvPr>
          <p:cNvCxnSpPr>
            <a:cxnSpLocks/>
          </p:cNvCxnSpPr>
          <p:nvPr/>
        </p:nvCxnSpPr>
        <p:spPr>
          <a:xfrm>
            <a:off x="5289550" y="3760362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F574658-3D54-4475-97CD-2619A1509DC6}"/>
              </a:ext>
            </a:extLst>
          </p:cNvPr>
          <p:cNvCxnSpPr>
            <a:cxnSpLocks/>
          </p:cNvCxnSpPr>
          <p:nvPr/>
        </p:nvCxnSpPr>
        <p:spPr>
          <a:xfrm flipH="1">
            <a:off x="6074807" y="3065056"/>
            <a:ext cx="2" cy="69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5282D90-E485-4D80-AE36-F80564AC6065}"/>
              </a:ext>
            </a:extLst>
          </p:cNvPr>
          <p:cNvCxnSpPr>
            <a:cxnSpLocks/>
          </p:cNvCxnSpPr>
          <p:nvPr/>
        </p:nvCxnSpPr>
        <p:spPr>
          <a:xfrm>
            <a:off x="11406471" y="3503089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059D0B0-CCF8-4301-A700-AC72CEF1AA9A}"/>
              </a:ext>
            </a:extLst>
          </p:cNvPr>
          <p:cNvCxnSpPr>
            <a:cxnSpLocks/>
          </p:cNvCxnSpPr>
          <p:nvPr/>
        </p:nvCxnSpPr>
        <p:spPr>
          <a:xfrm flipV="1">
            <a:off x="8363923" y="3508872"/>
            <a:ext cx="3049163" cy="5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F631502-2C37-4DD0-8B38-E95C46A0E8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645317" y="3055031"/>
            <a:ext cx="0" cy="459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C797634D-7719-4C3D-A4E6-CD922BA27137}"/>
              </a:ext>
            </a:extLst>
          </p:cNvPr>
          <p:cNvSpPr/>
          <p:nvPr/>
        </p:nvSpPr>
        <p:spPr>
          <a:xfrm>
            <a:off x="4049290" y="5811470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中心點擊球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38FAEC4-2AFC-4271-B453-6F639E9065E0}"/>
              </a:ext>
            </a:extLst>
          </p:cNvPr>
          <p:cNvSpPr/>
          <p:nvPr/>
        </p:nvSpPr>
        <p:spPr>
          <a:xfrm>
            <a:off x="5612861" y="5824195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切球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6D436078-1E79-4FEE-97E1-01A3C0A63147}"/>
              </a:ext>
            </a:extLst>
          </p:cNvPr>
          <p:cNvSpPr/>
          <p:nvPr/>
        </p:nvSpPr>
        <p:spPr>
          <a:xfrm>
            <a:off x="2899559" y="4169238"/>
            <a:ext cx="1227221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分類樣本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488FF0C-24A3-4CA4-AAA7-571050A0FF2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530552" y="5375666"/>
            <a:ext cx="0" cy="435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96D2EA9-2208-4939-A560-C68792FB5DFB}"/>
              </a:ext>
            </a:extLst>
          </p:cNvPr>
          <p:cNvCxnSpPr>
            <a:cxnSpLocks/>
          </p:cNvCxnSpPr>
          <p:nvPr/>
        </p:nvCxnSpPr>
        <p:spPr>
          <a:xfrm>
            <a:off x="6094123" y="5374747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BFF85E8-EC62-4C2D-A174-39CDCD48253E}"/>
              </a:ext>
            </a:extLst>
          </p:cNvPr>
          <p:cNvCxnSpPr>
            <a:cxnSpLocks/>
          </p:cNvCxnSpPr>
          <p:nvPr/>
        </p:nvCxnSpPr>
        <p:spPr>
          <a:xfrm>
            <a:off x="4530552" y="5378025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6B7B571-DD2C-47E3-B2F0-B247955E4FEB}"/>
              </a:ext>
            </a:extLst>
          </p:cNvPr>
          <p:cNvCxnSpPr>
            <a:cxnSpLocks/>
          </p:cNvCxnSpPr>
          <p:nvPr/>
        </p:nvCxnSpPr>
        <p:spPr>
          <a:xfrm>
            <a:off x="5315809" y="4900325"/>
            <a:ext cx="0" cy="480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90BA7B7D-6A55-4DFC-A67A-2A14D16900C2}"/>
              </a:ext>
            </a:extLst>
          </p:cNvPr>
          <p:cNvSpPr/>
          <p:nvPr/>
        </p:nvSpPr>
        <p:spPr>
          <a:xfrm>
            <a:off x="69999" y="5803259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E67C6DD2-3CB2-477E-A188-A801018E7A21}"/>
              </a:ext>
            </a:extLst>
          </p:cNvPr>
          <p:cNvSpPr/>
          <p:nvPr/>
        </p:nvSpPr>
        <p:spPr>
          <a:xfrm>
            <a:off x="1650172" y="5783622"/>
            <a:ext cx="1106586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/>
              <a:t>RuleBase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85D74E-A032-4814-BEE4-5A2EAD533EF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51261" y="5334174"/>
            <a:ext cx="0" cy="46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E674BF4-63AD-455D-BFB4-22A7754E509C}"/>
              </a:ext>
            </a:extLst>
          </p:cNvPr>
          <p:cNvCxnSpPr>
            <a:cxnSpLocks/>
          </p:cNvCxnSpPr>
          <p:nvPr/>
        </p:nvCxnSpPr>
        <p:spPr>
          <a:xfrm>
            <a:off x="2203465" y="533417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774CE17-D330-4D2A-AAC0-0C6215FED4A5}"/>
              </a:ext>
            </a:extLst>
          </p:cNvPr>
          <p:cNvCxnSpPr>
            <a:cxnSpLocks/>
          </p:cNvCxnSpPr>
          <p:nvPr/>
        </p:nvCxnSpPr>
        <p:spPr>
          <a:xfrm>
            <a:off x="537410" y="5337452"/>
            <a:ext cx="16679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F41BC09-599A-4156-B995-348FC5014BE9}"/>
              </a:ext>
            </a:extLst>
          </p:cNvPr>
          <p:cNvCxnSpPr>
            <a:cxnSpLocks/>
          </p:cNvCxnSpPr>
          <p:nvPr/>
        </p:nvCxnSpPr>
        <p:spPr>
          <a:xfrm>
            <a:off x="1425151" y="4859752"/>
            <a:ext cx="0" cy="480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F96CC77-AC98-43D8-A345-FCF6F78A6854}"/>
              </a:ext>
            </a:extLst>
          </p:cNvPr>
          <p:cNvCxnSpPr>
            <a:cxnSpLocks/>
            <a:stCxn id="39" idx="0"/>
            <a:endCxn id="14" idx="2"/>
          </p:cNvCxnSpPr>
          <p:nvPr/>
        </p:nvCxnSpPr>
        <p:spPr>
          <a:xfrm flipV="1">
            <a:off x="824545" y="2859403"/>
            <a:ext cx="0" cy="17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B3308-C3BC-44AA-A72A-CF69AA87C048}"/>
              </a:ext>
            </a:extLst>
          </p:cNvPr>
          <p:cNvGrpSpPr/>
          <p:nvPr/>
        </p:nvGrpSpPr>
        <p:grpSpPr>
          <a:xfrm>
            <a:off x="173389" y="1492425"/>
            <a:ext cx="12329820" cy="5252731"/>
            <a:chOff x="173389" y="1492425"/>
            <a:chExt cx="12329820" cy="5252731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5200DC5-C12D-4A30-8C9B-B4E26E844CF1}"/>
                </a:ext>
              </a:extLst>
            </p:cNvPr>
            <p:cNvGrpSpPr/>
            <p:nvPr/>
          </p:nvGrpSpPr>
          <p:grpSpPr>
            <a:xfrm>
              <a:off x="173389" y="1492425"/>
              <a:ext cx="12329820" cy="5252731"/>
              <a:chOff x="346118" y="1417011"/>
              <a:chExt cx="12329820" cy="5252731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BDE2F6D4-4660-4D2A-84E1-166A84AE8E4F}"/>
                  </a:ext>
                </a:extLst>
              </p:cNvPr>
              <p:cNvGrpSpPr/>
              <p:nvPr/>
            </p:nvGrpSpPr>
            <p:grpSpPr>
              <a:xfrm>
                <a:off x="346118" y="1417011"/>
                <a:ext cx="12329820" cy="5252731"/>
                <a:chOff x="346118" y="1417011"/>
                <a:chExt cx="12329820" cy="5252731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F64ACE0E-7E03-491F-A628-31C1062FA3FC}"/>
                    </a:ext>
                  </a:extLst>
                </p:cNvPr>
                <p:cNvGrpSpPr/>
                <p:nvPr/>
              </p:nvGrpSpPr>
              <p:grpSpPr>
                <a:xfrm>
                  <a:off x="1648430" y="1417011"/>
                  <a:ext cx="11027508" cy="5252731"/>
                  <a:chOff x="257498" y="1413144"/>
                  <a:chExt cx="11027508" cy="5252731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DD8A9CB1-B829-4E7E-8B07-CFA7845D0AED}"/>
                      </a:ext>
                    </a:extLst>
                  </p:cNvPr>
                  <p:cNvSpPr/>
                  <p:nvPr/>
                </p:nvSpPr>
                <p:spPr>
                  <a:xfrm>
                    <a:off x="4792616" y="4449343"/>
                    <a:ext cx="174159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根據選擇的攻擊模式擊球</a:t>
                    </a:r>
                  </a:p>
                </p:txBody>
              </p:sp>
              <p:grpSp>
                <p:nvGrpSpPr>
                  <p:cNvPr id="16" name="群組 15">
                    <a:extLst>
                      <a:ext uri="{FF2B5EF4-FFF2-40B4-BE49-F238E27FC236}">
                        <a16:creationId xmlns:a16="http://schemas.microsoft.com/office/drawing/2014/main" id="{24A70DC8-7008-4B4F-B8A2-88EE67889CD4}"/>
                      </a:ext>
                    </a:extLst>
                  </p:cNvPr>
                  <p:cNvGrpSpPr/>
                  <p:nvPr/>
                </p:nvGrpSpPr>
                <p:grpSpPr>
                  <a:xfrm>
                    <a:off x="257498" y="1413144"/>
                    <a:ext cx="11027508" cy="5252731"/>
                    <a:chOff x="257498" y="1413144"/>
                    <a:chExt cx="11027508" cy="5252731"/>
                  </a:xfrm>
                </p:grpSpPr>
                <p:grpSp>
                  <p:nvGrpSpPr>
                    <p:cNvPr id="17" name="群組 16">
                      <a:extLst>
                        <a:ext uri="{FF2B5EF4-FFF2-40B4-BE49-F238E27FC236}">
                          <a16:creationId xmlns:a16="http://schemas.microsoft.com/office/drawing/2014/main" id="{AA36F41F-E024-487C-8200-110DD2AD5F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8107" y="1413144"/>
                      <a:ext cx="8706899" cy="5252731"/>
                      <a:chOff x="1296062" y="1328303"/>
                      <a:chExt cx="8706899" cy="5252731"/>
                    </a:xfrm>
                  </p:grpSpPr>
                  <p:sp>
                    <p:nvSpPr>
                      <p:cNvPr id="22" name="矩形 21">
                        <a:extLst>
                          <a:ext uri="{FF2B5EF4-FFF2-40B4-BE49-F238E27FC236}">
                            <a16:creationId xmlns:a16="http://schemas.microsoft.com/office/drawing/2014/main" id="{6E7B1D71-3864-475D-8150-2312AD716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2561" y="2333717"/>
                        <a:ext cx="1490400" cy="424731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選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擇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的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攻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擊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方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r>
                          <a: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式</a:t>
                        </a:r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algn="ctr"/>
                        <a:endPara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grpSp>
                    <p:nvGrpSpPr>
                      <p:cNvPr id="23" name="群組 22">
                        <a:extLst>
                          <a:ext uri="{FF2B5EF4-FFF2-40B4-BE49-F238E27FC236}">
                            <a16:creationId xmlns:a16="http://schemas.microsoft.com/office/drawing/2014/main" id="{45D52E92-9447-4351-875E-0A1A4E1072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6062" y="1328303"/>
                        <a:ext cx="8186027" cy="4438758"/>
                        <a:chOff x="1296062" y="1328303"/>
                        <a:chExt cx="8186027" cy="4438758"/>
                      </a:xfrm>
                    </p:grpSpPr>
                    <p:sp>
                      <p:nvSpPr>
                        <p:cNvPr id="24" name="矩形 23">
                          <a:extLst>
                            <a:ext uri="{FF2B5EF4-FFF2-40B4-BE49-F238E27FC236}">
                              <a16:creationId xmlns:a16="http://schemas.microsoft.com/office/drawing/2014/main" id="{062007CF-B099-48AE-A0D3-1DB857AD3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6062" y="1532302"/>
                          <a:ext cx="115430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球的方向</a:t>
                          </a:r>
                        </a:p>
                      </p:txBody>
                    </p:sp>
                    <p:sp>
                      <p:nvSpPr>
                        <p:cNvPr id="25" name="矩形 24">
                          <a:extLst>
                            <a:ext uri="{FF2B5EF4-FFF2-40B4-BE49-F238E27FC236}">
                              <a16:creationId xmlns:a16="http://schemas.microsoft.com/office/drawing/2014/main" id="{C4C33211-C210-4B86-8B50-B3A2566673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0123" y="1560948"/>
                          <a:ext cx="1569660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球的當前位置</a:t>
                          </a:r>
                        </a:p>
                      </p:txBody>
                    </p:sp>
                    <p:sp>
                      <p:nvSpPr>
                        <p:cNvPr id="26" name="矩形 25">
                          <a:extLst>
                            <a:ext uri="{FF2B5EF4-FFF2-40B4-BE49-F238E27FC236}">
                              <a16:creationId xmlns:a16="http://schemas.microsoft.com/office/drawing/2014/main" id="{52752F10-AF2A-4BB6-A036-1C34DC56E7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39630" y="1516736"/>
                          <a:ext cx="115430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球的落點</a:t>
                          </a:r>
                        </a:p>
                      </p:txBody>
                    </p:sp>
                    <p:grpSp>
                      <p:nvGrpSpPr>
                        <p:cNvPr id="27" name="群組 26">
                          <a:extLst>
                            <a:ext uri="{FF2B5EF4-FFF2-40B4-BE49-F238E27FC236}">
                              <a16:creationId xmlns:a16="http://schemas.microsoft.com/office/drawing/2014/main" id="{0CF2A6F6-8FD4-403B-B331-FED315DE03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431066" y="1328303"/>
                          <a:ext cx="6463095" cy="4438758"/>
                          <a:chOff x="2431066" y="1328303"/>
                          <a:chExt cx="6463095" cy="4438758"/>
                        </a:xfrm>
                      </p:grpSpPr>
                      <p:sp>
                        <p:nvSpPr>
                          <p:cNvPr id="34" name="矩形 33">
                            <a:extLst>
                              <a:ext uri="{FF2B5EF4-FFF2-40B4-BE49-F238E27FC236}">
                                <a16:creationId xmlns:a16="http://schemas.microsoft.com/office/drawing/2014/main" id="{0FFBFAE0-C229-48F9-ABF2-9E4226DC2F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31066" y="1328303"/>
                            <a:ext cx="1302312" cy="1366978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速度判斷</a:t>
                            </a:r>
                          </a:p>
                        </p:txBody>
                      </p:sp>
                      <p:sp>
                        <p:nvSpPr>
                          <p:cNvPr id="35" name="矩形 34">
                            <a:extLst>
                              <a:ext uri="{FF2B5EF4-FFF2-40B4-BE49-F238E27FC236}">
                                <a16:creationId xmlns:a16="http://schemas.microsoft.com/office/drawing/2014/main" id="{84FE7868-318C-4F65-A07D-C0A5FA2B37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91849" y="1328303"/>
                            <a:ext cx="1302312" cy="1366978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擊球模組</a:t>
                            </a:r>
                          </a:p>
                        </p:txBody>
                      </p:sp>
                      <p:sp>
                        <p:nvSpPr>
                          <p:cNvPr id="36" name="矩形 35">
                            <a:extLst>
                              <a:ext uri="{FF2B5EF4-FFF2-40B4-BE49-F238E27FC236}">
                                <a16:creationId xmlns:a16="http://schemas.microsoft.com/office/drawing/2014/main" id="{C40EF992-F877-486B-B231-7D6C33C14A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45407" y="4400083"/>
                            <a:ext cx="1302312" cy="565608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中心點擊球</a:t>
                            </a:r>
                          </a:p>
                        </p:txBody>
                      </p:sp>
                      <p:sp>
                        <p:nvSpPr>
                          <p:cNvPr id="37" name="矩形 36">
                            <a:extLst>
                              <a:ext uri="{FF2B5EF4-FFF2-40B4-BE49-F238E27FC236}">
                                <a16:creationId xmlns:a16="http://schemas.microsoft.com/office/drawing/2014/main" id="{59AF779A-A129-4683-AFBA-B686CE031D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45407" y="5201453"/>
                            <a:ext cx="1302312" cy="565608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切球</a:t>
                            </a:r>
                          </a:p>
                        </p:txBody>
                      </p:sp>
                    </p:grpSp>
                    <p:cxnSp>
                      <p:nvCxnSpPr>
                        <p:cNvPr id="28" name="直線單箭頭接點 27">
                          <a:extLst>
                            <a:ext uri="{FF2B5EF4-FFF2-40B4-BE49-F238E27FC236}">
                              <a16:creationId xmlns:a16="http://schemas.microsoft.com/office/drawing/2014/main" id="{2A802CB0-6676-4D42-AE80-F3C40948C33B}"/>
                            </a:ext>
                          </a:extLst>
                        </p:cNvPr>
                        <p:cNvCxnSpPr>
                          <a:cxnSpLocks/>
                          <a:stCxn id="41" idx="3"/>
                          <a:endCxn id="34" idx="1"/>
                        </p:cNvCxnSpPr>
                        <p:nvPr/>
                      </p:nvCxnSpPr>
                      <p:spPr>
                        <a:xfrm>
                          <a:off x="1296062" y="2011792"/>
                          <a:ext cx="113500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線單箭頭接點 28">
                          <a:extLst>
                            <a:ext uri="{FF2B5EF4-FFF2-40B4-BE49-F238E27FC236}">
                              <a16:creationId xmlns:a16="http://schemas.microsoft.com/office/drawing/2014/main" id="{5BFB8123-47DE-4F4F-8A1C-07C04BFC5914}"/>
                            </a:ext>
                          </a:extLst>
                        </p:cNvPr>
                        <p:cNvCxnSpPr>
                          <a:cxnSpLocks/>
                          <a:stCxn id="53" idx="3"/>
                          <a:endCxn id="35" idx="1"/>
                        </p:cNvCxnSpPr>
                        <p:nvPr/>
                      </p:nvCxnSpPr>
                      <p:spPr>
                        <a:xfrm>
                          <a:off x="6622321" y="2011792"/>
                          <a:ext cx="96952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0" name="群組 29">
                          <a:extLst>
                            <a:ext uri="{FF2B5EF4-FFF2-40B4-BE49-F238E27FC236}">
                              <a16:creationId xmlns:a16="http://schemas.microsoft.com/office/drawing/2014/main" id="{348D1CEB-5D4F-421C-A9E6-63B937DE46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47719" y="2011792"/>
                          <a:ext cx="2434370" cy="3472465"/>
                          <a:chOff x="7047719" y="2011792"/>
                          <a:chExt cx="2434370" cy="3472465"/>
                        </a:xfrm>
                      </p:grpSpPr>
                      <p:cxnSp>
                        <p:nvCxnSpPr>
                          <p:cNvPr id="31" name="直線單箭頭接點 30">
                            <a:extLst>
                              <a:ext uri="{FF2B5EF4-FFF2-40B4-BE49-F238E27FC236}">
                                <a16:creationId xmlns:a16="http://schemas.microsoft.com/office/drawing/2014/main" id="{0CE97509-B79B-4769-90E7-C30AB1D040BE}"/>
                              </a:ext>
                            </a:extLst>
                          </p:cNvPr>
                          <p:cNvCxnSpPr>
                            <a:cxnSpLocks/>
                            <a:endCxn id="36" idx="3"/>
                          </p:cNvCxnSpPr>
                          <p:nvPr/>
                        </p:nvCxnSpPr>
                        <p:spPr>
                          <a:xfrm flipH="1">
                            <a:off x="7047719" y="4682886"/>
                            <a:ext cx="2434370" cy="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" name="直線單箭頭接點 31">
                            <a:extLst>
                              <a:ext uri="{FF2B5EF4-FFF2-40B4-BE49-F238E27FC236}">
                                <a16:creationId xmlns:a16="http://schemas.microsoft.com/office/drawing/2014/main" id="{437CDABB-1BAA-48CE-9D71-0F15D46BAA2D}"/>
                              </a:ext>
                            </a:extLst>
                          </p:cNvPr>
                          <p:cNvCxnSpPr>
                            <a:cxnSpLocks/>
                            <a:endCxn id="37" idx="3"/>
                          </p:cNvCxnSpPr>
                          <p:nvPr/>
                        </p:nvCxnSpPr>
                        <p:spPr>
                          <a:xfrm flipH="1">
                            <a:off x="7047719" y="5484257"/>
                            <a:ext cx="2434370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肘形接點 62">
                            <a:extLst>
                              <a:ext uri="{FF2B5EF4-FFF2-40B4-BE49-F238E27FC236}">
                                <a16:creationId xmlns:a16="http://schemas.microsoft.com/office/drawing/2014/main" id="{E0662C9D-1E34-4936-9525-DB4AC796045E}"/>
                              </a:ext>
                            </a:extLst>
                          </p:cNvPr>
                          <p:cNvCxnSpPr>
                            <a:cxnSpLocks/>
                            <a:stCxn id="35" idx="3"/>
                          </p:cNvCxnSpPr>
                          <p:nvPr/>
                        </p:nvCxnSpPr>
                        <p:spPr>
                          <a:xfrm>
                            <a:off x="8894161" y="2011792"/>
                            <a:ext cx="587928" cy="3472465"/>
                          </a:xfrm>
                          <a:prstGeom prst="bentConnector2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grpSp>
                  <p:nvGrpSpPr>
                    <p:cNvPr id="18" name="群組 17">
                      <a:extLst>
                        <a:ext uri="{FF2B5EF4-FFF2-40B4-BE49-F238E27FC236}">
                          <a16:creationId xmlns:a16="http://schemas.microsoft.com/office/drawing/2014/main" id="{4B8503B1-A90A-4D1A-AA68-F20F2CB1EA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498" y="4767727"/>
                      <a:ext cx="6769955" cy="801372"/>
                      <a:chOff x="257498" y="4767727"/>
                      <a:chExt cx="6769955" cy="801372"/>
                    </a:xfrm>
                  </p:grpSpPr>
                  <p:cxnSp>
                    <p:nvCxnSpPr>
                      <p:cNvPr id="19" name="直線單箭頭接點 18">
                        <a:extLst>
                          <a:ext uri="{FF2B5EF4-FFF2-40B4-BE49-F238E27FC236}">
                            <a16:creationId xmlns:a16="http://schemas.microsoft.com/office/drawing/2014/main" id="{2846DADD-5EC3-45E6-B5B0-739B81B031EB}"/>
                          </a:ext>
                        </a:extLst>
                      </p:cNvPr>
                      <p:cNvCxnSpPr>
                        <a:cxnSpLocks/>
                        <a:endCxn id="39" idx="3"/>
                      </p:cNvCxnSpPr>
                      <p:nvPr/>
                    </p:nvCxnSpPr>
                    <p:spPr>
                      <a:xfrm flipH="1">
                        <a:off x="257498" y="5168413"/>
                        <a:ext cx="327217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肘形接點 76">
                        <a:extLst>
                          <a:ext uri="{FF2B5EF4-FFF2-40B4-BE49-F238E27FC236}">
                            <a16:creationId xmlns:a16="http://schemas.microsoft.com/office/drawing/2014/main" id="{279DE345-6099-4BF2-9CBD-46B2363BDF7A}"/>
                          </a:ext>
                        </a:extLst>
                      </p:cNvPr>
                      <p:cNvCxnSpPr>
                        <a:stCxn id="36" idx="1"/>
                      </p:cNvCxnSpPr>
                      <p:nvPr/>
                    </p:nvCxnSpPr>
                    <p:spPr>
                      <a:xfrm rot="10800000" flipV="1">
                        <a:off x="6642822" y="4767727"/>
                        <a:ext cx="384630" cy="400685"/>
                      </a:xfrm>
                      <a:prstGeom prst="bentConnector2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肘形接點 77">
                        <a:extLst>
                          <a:ext uri="{FF2B5EF4-FFF2-40B4-BE49-F238E27FC236}">
                            <a16:creationId xmlns:a16="http://schemas.microsoft.com/office/drawing/2014/main" id="{21C98619-0692-40E9-9CE4-83C84A3CF47C}"/>
                          </a:ext>
                        </a:extLst>
                      </p:cNvPr>
                      <p:cNvCxnSpPr>
                        <a:stCxn id="37" idx="1"/>
                      </p:cNvCxnSpPr>
                      <p:nvPr/>
                    </p:nvCxnSpPr>
                    <p:spPr>
                      <a:xfrm rot="10800000">
                        <a:off x="6642822" y="5168414"/>
                        <a:ext cx="384631" cy="400685"/>
                      </a:xfrm>
                      <a:prstGeom prst="bentConnector2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E072213-230A-4357-BBEE-C4FDEB0439D7}"/>
                    </a:ext>
                  </a:extLst>
                </p:cNvPr>
                <p:cNvSpPr/>
                <p:nvPr/>
              </p:nvSpPr>
              <p:spPr>
                <a:xfrm>
                  <a:off x="346118" y="1417011"/>
                  <a:ext cx="1302312" cy="1366978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對方</a:t>
                  </a:r>
                  <a:endPara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擊球</a:t>
                  </a:r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發球</a:t>
                  </a: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374942-CF54-46E8-A6A0-5CC5E3943D22}"/>
                  </a:ext>
                </a:extLst>
              </p:cNvPr>
              <p:cNvSpPr/>
              <p:nvPr/>
            </p:nvSpPr>
            <p:spPr>
              <a:xfrm>
                <a:off x="4802549" y="4488791"/>
                <a:ext cx="1302312" cy="13669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我方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擊球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發球</a:t>
                </a:r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8B4F844C-E265-4E0C-BBD0-1C6FC2809544}"/>
                  </a:ext>
                </a:extLst>
              </p:cNvPr>
              <p:cNvCxnSpPr/>
              <p:nvPr/>
            </p:nvCxnSpPr>
            <p:spPr>
              <a:xfrm flipH="1">
                <a:off x="6104861" y="5172280"/>
                <a:ext cx="19288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495F34-FEEE-4504-9728-81E5526EF024}"/>
                </a:ext>
              </a:extLst>
            </p:cNvPr>
            <p:cNvSpPr/>
            <p:nvPr/>
          </p:nvSpPr>
          <p:spPr>
            <a:xfrm>
              <a:off x="1619681" y="4629033"/>
              <a:ext cx="28285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我方擊球到對方的落點、向量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2F7163F-1AF8-4751-8678-0F15EA7F5D26}"/>
              </a:ext>
            </a:extLst>
          </p:cNvPr>
          <p:cNvSpPr/>
          <p:nvPr/>
        </p:nvSpPr>
        <p:spPr>
          <a:xfrm>
            <a:off x="2171177" y="3176550"/>
            <a:ext cx="1894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球可能的落點、向量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9626A3C-2775-4369-BEDF-806C67EB77AF}"/>
              </a:ext>
            </a:extLst>
          </p:cNvPr>
          <p:cNvSpPr/>
          <p:nvPr/>
        </p:nvSpPr>
        <p:spPr>
          <a:xfrm>
            <a:off x="173389" y="4564205"/>
            <a:ext cx="1302312" cy="1366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BDA2DA-0DF9-45D4-ACB3-728B419FF121}"/>
              </a:ext>
            </a:extLst>
          </p:cNvPr>
          <p:cNvSpPr txBox="1"/>
          <p:nvPr/>
        </p:nvSpPr>
        <p:spPr>
          <a:xfrm>
            <a:off x="36121" y="1065800"/>
            <a:ext cx="34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4CF940B-AAEE-4C67-B45A-E6A4009B3231}"/>
              </a:ext>
            </a:extLst>
          </p:cNvPr>
          <p:cNvSpPr txBox="1"/>
          <p:nvPr/>
        </p:nvSpPr>
        <p:spPr>
          <a:xfrm>
            <a:off x="2321064" y="1065800"/>
            <a:ext cx="34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0B7176E-F43D-4E6F-93AC-E39038AF14AE}"/>
              </a:ext>
            </a:extLst>
          </p:cNvPr>
          <p:cNvSpPr/>
          <p:nvPr/>
        </p:nvSpPr>
        <p:spPr>
          <a:xfrm>
            <a:off x="2493998" y="1492425"/>
            <a:ext cx="1302312" cy="1366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軌跡判斷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CCA8A7B-77CF-45E3-B2F8-6B03A121682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475701" y="2175914"/>
            <a:ext cx="1018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F25F67C-D510-4265-87A0-E1E9D9572540}"/>
              </a:ext>
            </a:extLst>
          </p:cNvPr>
          <p:cNvSpPr/>
          <p:nvPr/>
        </p:nvSpPr>
        <p:spPr>
          <a:xfrm>
            <a:off x="7820257" y="1492425"/>
            <a:ext cx="1302312" cy="1366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D958BF3-F2D1-4AFB-BA5E-64F99CABFFF8}"/>
              </a:ext>
            </a:extLst>
          </p:cNvPr>
          <p:cNvCxnSpPr>
            <a:cxnSpLocks/>
            <a:stCxn id="34" idx="3"/>
            <a:endCxn id="53" idx="1"/>
          </p:cNvCxnSpPr>
          <p:nvPr/>
        </p:nvCxnSpPr>
        <p:spPr>
          <a:xfrm>
            <a:off x="6233626" y="2175914"/>
            <a:ext cx="1586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0FB33CB-9064-45A1-B4A6-8B360355FA06}"/>
              </a:ext>
            </a:extLst>
          </p:cNvPr>
          <p:cNvSpPr txBox="1"/>
          <p:nvPr/>
        </p:nvSpPr>
        <p:spPr>
          <a:xfrm>
            <a:off x="4702350" y="1065800"/>
            <a:ext cx="2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D4C69E5-DC3A-4187-9C01-6D0A997206CE}"/>
              </a:ext>
            </a:extLst>
          </p:cNvPr>
          <p:cNvSpPr txBox="1"/>
          <p:nvPr/>
        </p:nvSpPr>
        <p:spPr>
          <a:xfrm>
            <a:off x="7468469" y="1065800"/>
            <a:ext cx="2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24B8059-7EBE-4F1F-9CCF-F6C5AA27085D}"/>
              </a:ext>
            </a:extLst>
          </p:cNvPr>
          <p:cNvSpPr txBox="1"/>
          <p:nvPr/>
        </p:nvSpPr>
        <p:spPr>
          <a:xfrm>
            <a:off x="9870936" y="1060231"/>
            <a:ext cx="2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FF04186-3E2A-4652-90A4-FB1393D5E6AB}"/>
              </a:ext>
            </a:extLst>
          </p:cNvPr>
          <p:cNvSpPr txBox="1"/>
          <p:nvPr/>
        </p:nvSpPr>
        <p:spPr>
          <a:xfrm>
            <a:off x="7882857" y="4194873"/>
            <a:ext cx="2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6B5AA64-8BF0-4CB5-B305-EE3C4EC50538}"/>
              </a:ext>
            </a:extLst>
          </p:cNvPr>
          <p:cNvSpPr txBox="1"/>
          <p:nvPr/>
        </p:nvSpPr>
        <p:spPr>
          <a:xfrm>
            <a:off x="7951920" y="5180909"/>
            <a:ext cx="2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3BE4834-9DFE-4D7A-B6F9-9F91140C9B54}"/>
              </a:ext>
            </a:extLst>
          </p:cNvPr>
          <p:cNvSpPr txBox="1"/>
          <p:nvPr/>
        </p:nvSpPr>
        <p:spPr>
          <a:xfrm>
            <a:off x="4298645" y="4237541"/>
            <a:ext cx="2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A80BAB3-C58F-421E-B7C7-22F6416A3FDA}"/>
              </a:ext>
            </a:extLst>
          </p:cNvPr>
          <p:cNvSpPr txBox="1"/>
          <p:nvPr/>
        </p:nvSpPr>
        <p:spPr>
          <a:xfrm>
            <a:off x="56956" y="4216057"/>
            <a:ext cx="2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20069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560</TotalTime>
  <Words>265</Words>
  <Application>Microsoft Office PowerPoint</Application>
  <PresentationFormat>寬螢幕</PresentationFormat>
  <Paragraphs>92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宋体</vt:lpstr>
      <vt:lpstr>微軟正黑體</vt:lpstr>
      <vt:lpstr>新細明體</vt:lpstr>
      <vt:lpstr>Arial</vt:lpstr>
      <vt:lpstr>Tw Cen MT</vt:lpstr>
      <vt:lpstr>Wingdings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專案分析-需求分析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29</cp:revision>
  <dcterms:created xsi:type="dcterms:W3CDTF">2020-11-11T08:50:20Z</dcterms:created>
  <dcterms:modified xsi:type="dcterms:W3CDTF">2020-12-15T13:54:47Z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