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267" r:id="rId6"/>
    <p:sldId id="268" r:id="rId7"/>
    <p:sldId id="269" r:id="rId8"/>
    <p:sldId id="266" r:id="rId9"/>
    <p:sldId id="270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5809" autoAdjust="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28835-BA97-467C-843D-94EC19CE7E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2020/11/11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ABD897-4713-476D-AE20-0295932620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013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04F367-93B9-49BC-880B-5159144A5351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FCC149C-479E-4175-B238-B83A279FCF5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76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標題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C0BA9-8F23-4CC4-AE82-B0F47531C1D2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27E20-C691-4194-BA67-50F4C10C0EC2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03ACFA-9EAB-4024-8398-7A9C45F03D95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CA085F-1C8F-4249-B4B1-5B2A1F20CB23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C7F5A-6DFE-431A-AB24-FBF4917570BD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6FD43-1739-4DAD-91B6-41A08EDEA5D8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9" name="文字版面配置區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EB9F9-C285-47DC-860B-BC96183E97E3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1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A209B-3BF9-4E58-9A30-3E71DB938777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E63C2-83D0-46B9-B929-DF2E4AF04A44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C6DAE-E458-4FAA-BAAB-D22447F61CAD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48094D-2999-444A-A78A-7C564C88EAD4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3" name="內容預留位置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A2E6B-7BCE-48D7-9543-BBCBDA6F478D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內容預留位置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C03D1-57F6-4512-B0E7-E877B9DD54D7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BEF13-8B6E-402B-AD57-044C9022E01B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6DD3D3-EA80-4C78-8F88-AB153A9EFE8F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內容預留位置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0EC74D-164A-4B44-AE4B-F4CF5F770953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EAD1-F3D6-4B5B-BF18-BAB318D99FEC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4BB9F2-61FB-4780-88E3-BB8FD94F52A9}" type="datetime1">
              <a:rPr lang="zh-TW" altLang="en-US" noProof="0" smtClean="0"/>
              <a:t>2020/11/11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矩形 1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 descr="木材表面上的條紋特寫">
            <a:extLst>
              <a:ext uri="{FF2B5EF4-FFF2-40B4-BE49-F238E27FC236}">
                <a16:creationId xmlns:a16="http://schemas.microsoft.com/office/drawing/2014/main" id="{58C70723-AF1C-49BA-B2B2-D8FE9676F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56BAE1-8BDB-451F-A765-321D7D20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專案管理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乒乓球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D16941-0C22-4CCD-8F85-FE64C280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0652046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周軒亮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0652051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劉勝騰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61D9B0F-DEFA-45C5-8673-FA7FAECF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功能需求</a:t>
            </a:r>
          </a:p>
        </p:txBody>
      </p:sp>
      <p:sp>
        <p:nvSpPr>
          <p:cNvPr id="6" name="椭圆 15">
            <a:extLst>
              <a:ext uri="{FF2B5EF4-FFF2-40B4-BE49-F238E27FC236}">
                <a16:creationId xmlns:a16="http://schemas.microsoft.com/office/drawing/2014/main" id="{D93903C9-5FF4-48EB-94BD-C51F4C26E376}"/>
              </a:ext>
            </a:extLst>
          </p:cNvPr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8" name="文本框 51">
            <a:extLst>
              <a:ext uri="{FF2B5EF4-FFF2-40B4-BE49-F238E27FC236}">
                <a16:creationId xmlns:a16="http://schemas.microsoft.com/office/drawing/2014/main" id="{66A8730C-D469-4C85-BF47-164B8012C693}"/>
              </a:ext>
            </a:extLst>
          </p:cNvPr>
          <p:cNvSpPr txBox="1"/>
          <p:nvPr/>
        </p:nvSpPr>
        <p:spPr>
          <a:xfrm>
            <a:off x="2513631" y="2097995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15">
            <a:extLst>
              <a:ext uri="{FF2B5EF4-FFF2-40B4-BE49-F238E27FC236}">
                <a16:creationId xmlns:a16="http://schemas.microsoft.com/office/drawing/2014/main" id="{EDB6C437-615C-4F0D-9F5A-495CECBE47C9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31CFEE84-C47B-4625-BD0A-586708A78A4A}"/>
              </a:ext>
            </a:extLst>
          </p:cNvPr>
          <p:cNvSpPr txBox="1"/>
          <p:nvPr/>
        </p:nvSpPr>
        <p:spPr>
          <a:xfrm>
            <a:off x="2513631" y="339281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51">
            <a:extLst>
              <a:ext uri="{FF2B5EF4-FFF2-40B4-BE49-F238E27FC236}">
                <a16:creationId xmlns:a16="http://schemas.microsoft.com/office/drawing/2014/main" id="{FF6D6C0D-A7FC-4BC2-8D4B-5E169B8E1C8C}"/>
              </a:ext>
            </a:extLst>
          </p:cNvPr>
          <p:cNvSpPr txBox="1"/>
          <p:nvPr/>
        </p:nvSpPr>
        <p:spPr>
          <a:xfrm>
            <a:off x="2513631" y="468420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43A47E-CE9A-46D8-8EDB-D8504D570DA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CBABD8D0-D603-4686-BAB4-BBC436A70C5E}"/>
              </a:ext>
            </a:extLst>
          </p:cNvPr>
          <p:cNvSpPr txBox="1"/>
          <p:nvPr/>
        </p:nvSpPr>
        <p:spPr>
          <a:xfrm>
            <a:off x="2513631" y="597559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能夠將球打到角落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5">
            <a:extLst>
              <a:ext uri="{FF2B5EF4-FFF2-40B4-BE49-F238E27FC236}">
                <a16:creationId xmlns:a16="http://schemas.microsoft.com/office/drawing/2014/main" id="{FD26F975-8DF8-49CC-815A-AFB2DF25B6B3}"/>
              </a:ext>
            </a:extLst>
          </p:cNvPr>
          <p:cNvSpPr/>
          <p:nvPr/>
        </p:nvSpPr>
        <p:spPr>
          <a:xfrm>
            <a:off x="1427480" y="5774691"/>
            <a:ext cx="986589" cy="98658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4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7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B7323-E272-4D88-A35D-AE6E312C6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050901"/>
            <a:ext cx="10363826" cy="342410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遊戲畫面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:200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500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2A381B-D311-4273-89EE-AD726B6F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介面需求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530C56-7D4F-45D0-82F7-37F006A5C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7" y="1418617"/>
            <a:ext cx="1774092" cy="46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22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3266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基本遊戲分析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674" r="-1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6245EA3-7010-4A5B-878C-8F0FBE3A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6" name="右大括弧 5">
            <a:extLst>
              <a:ext uri="{FF2B5EF4-FFF2-40B4-BE49-F238E27FC236}">
                <a16:creationId xmlns:a16="http://schemas.microsoft.com/office/drawing/2014/main" id="{EF187D76-84DE-475D-8124-60F284656061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1FFCD8-4CF6-4C53-BA16-4BFBE7D4EF39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217115-3445-49CE-AE75-C272E73881A7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648C74FB-AE97-4346-8AC0-7B1F16166A92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4654B62-0584-40EE-A1A3-6C01A8F7F0D5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3F9A51-9077-432B-B34E-6F655668964C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832BD37-B138-4B67-891A-94FF0DB187C5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92BC7A-0324-4324-B8C5-A902B8319700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E442D1-8E70-49EF-8B71-3DFC2E2B918B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CF2BE6-DC39-413F-B753-55F81CFD1DDB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A5ADF6-C1DB-48A0-B082-DDD7C940C8FD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0276EA-D49C-42DC-9710-9DD989B51596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85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F9254AB-D8D6-4624-BDCF-23250BA0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遊戲流程分析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1118070" y="1058456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BA1CF1-74A1-469F-A417-0D32CB6865C1}"/>
              </a:ext>
            </a:extLst>
          </p:cNvPr>
          <p:cNvSpPr/>
          <p:nvPr/>
        </p:nvSpPr>
        <p:spPr>
          <a:xfrm>
            <a:off x="1244401" y="3130954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球往另一方移動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94C75-6A6F-4C60-856C-1152494F65D6}"/>
              </a:ext>
            </a:extLst>
          </p:cNvPr>
          <p:cNvSpPr/>
          <p:nvPr/>
        </p:nvSpPr>
        <p:spPr>
          <a:xfrm>
            <a:off x="1244401" y="2072945"/>
            <a:ext cx="1179095" cy="52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BBAAD146-54EF-4D08-9D2B-2CAF16904359}"/>
              </a:ext>
            </a:extLst>
          </p:cNvPr>
          <p:cNvSpPr/>
          <p:nvPr/>
        </p:nvSpPr>
        <p:spPr>
          <a:xfrm>
            <a:off x="1176221" y="4276235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是否碰撞</a:t>
            </a:r>
          </a:p>
        </p:txBody>
      </p: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89F21A68-BEDF-4149-8F9F-89EA44D33532}"/>
              </a:ext>
            </a:extLst>
          </p:cNvPr>
          <p:cNvSpPr/>
          <p:nvPr/>
        </p:nvSpPr>
        <p:spPr>
          <a:xfrm>
            <a:off x="1176221" y="5455196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球位於平板前方</a:t>
            </a:r>
          </a:p>
        </p:txBody>
      </p: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185386" y="5447888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是否有贏家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B4D5CA7-02D9-45B5-90D5-4C23D0385A83}"/>
              </a:ext>
            </a:extLst>
          </p:cNvPr>
          <p:cNvSpPr/>
          <p:nvPr/>
        </p:nvSpPr>
        <p:spPr>
          <a:xfrm>
            <a:off x="8614838" y="5646087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3DC817-213A-4D10-A4BB-9C56CB8409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833949" y="1585540"/>
            <a:ext cx="0" cy="4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B8E568-E99B-4221-8B6F-266CF8FB493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833949" y="2600030"/>
            <a:ext cx="0" cy="53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833948" y="3755954"/>
            <a:ext cx="1" cy="52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1767419-8065-46A4-BF49-B12AD8AAEF0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833948" y="5182614"/>
            <a:ext cx="0" cy="27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878718A-4531-4F5B-83A5-C321CFF0D74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500839" y="5901078"/>
            <a:ext cx="1113999" cy="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FDAA4665-14C4-49A2-8BB5-917037ED66E8}"/>
              </a:ext>
            </a:extLst>
          </p:cNvPr>
          <p:cNvCxnSpPr>
            <a:stCxn id="9" idx="1"/>
            <a:endCxn id="8" idx="1"/>
          </p:cNvCxnSpPr>
          <p:nvPr/>
        </p:nvCxnSpPr>
        <p:spPr>
          <a:xfrm rot="10800000">
            <a:off x="1176221" y="4729426"/>
            <a:ext cx="12700" cy="117896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9A1D796-910F-4D56-A562-0207DFF71955}"/>
              </a:ext>
            </a:extLst>
          </p:cNvPr>
          <p:cNvCxnSpPr>
            <a:stCxn id="8" idx="3"/>
            <a:endCxn id="6" idx="3"/>
          </p:cNvCxnSpPr>
          <p:nvPr/>
        </p:nvCxnSpPr>
        <p:spPr>
          <a:xfrm flipH="1" flipV="1">
            <a:off x="2423496" y="3443454"/>
            <a:ext cx="68178" cy="1285971"/>
          </a:xfrm>
          <a:prstGeom prst="bentConnector3">
            <a:avLst>
              <a:gd name="adj1" fmla="val -335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7765D9-3F83-4CC4-B4A1-6D7CA68763AB}"/>
              </a:ext>
            </a:extLst>
          </p:cNvPr>
          <p:cNvSpPr txBox="1"/>
          <p:nvPr/>
        </p:nvSpPr>
        <p:spPr>
          <a:xfrm>
            <a:off x="2720688" y="596570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1B062C0-3BB4-49F3-A989-A15AE80D7015}"/>
              </a:ext>
            </a:extLst>
          </p:cNvPr>
          <p:cNvSpPr txBox="1"/>
          <p:nvPr/>
        </p:nvSpPr>
        <p:spPr>
          <a:xfrm>
            <a:off x="557357" y="53102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EDCC6C-76B5-421F-B920-3F2FA4A386EF}"/>
              </a:ext>
            </a:extLst>
          </p:cNvPr>
          <p:cNvSpPr txBox="1"/>
          <p:nvPr/>
        </p:nvSpPr>
        <p:spPr>
          <a:xfrm>
            <a:off x="6353734" y="48440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BCFC4DA-60D8-447B-AED7-D04B7F851FC1}"/>
              </a:ext>
            </a:extLst>
          </p:cNvPr>
          <p:cNvSpPr txBox="1"/>
          <p:nvPr/>
        </p:nvSpPr>
        <p:spPr>
          <a:xfrm>
            <a:off x="7824681" y="556252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7C71C00-2059-41EA-B212-2574A69B6130}"/>
              </a:ext>
            </a:extLst>
          </p:cNvPr>
          <p:cNvSpPr txBox="1"/>
          <p:nvPr/>
        </p:nvSpPr>
        <p:spPr>
          <a:xfrm>
            <a:off x="1872810" y="51166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5E119-858B-40C3-9861-01306B9D19B8}"/>
              </a:ext>
            </a:extLst>
          </p:cNvPr>
          <p:cNvSpPr txBox="1"/>
          <p:nvPr/>
        </p:nvSpPr>
        <p:spPr>
          <a:xfrm>
            <a:off x="2818119" y="40160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86C419-2396-4011-8CB0-E448AB299476}"/>
              </a:ext>
            </a:extLst>
          </p:cNvPr>
          <p:cNvSpPr/>
          <p:nvPr/>
        </p:nvSpPr>
        <p:spPr>
          <a:xfrm>
            <a:off x="3458771" y="5643598"/>
            <a:ext cx="1179095" cy="52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另一方得分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6253564" y="3941821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換方發球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D71FF28-C062-4A75-93A2-7737C5CDFF29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6843112" y="4566821"/>
            <a:ext cx="1" cy="8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0F4F40B-5C47-49CE-AF58-B64EAB50B815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2491674" y="5908385"/>
            <a:ext cx="967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38F39E5-140F-40B0-8102-E11BEAEFE7D4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4637866" y="5901078"/>
            <a:ext cx="1547520" cy="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82396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69_TF34316244.potx" id="{A34BCA18-85BB-4F06-A9B1-8FDFE89EE5A0}" vid="{B019DDDF-4536-4FA0-8678-C7C946B5971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99C30C-D4EF-40A1-90A6-0C80770241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水滴設計</Template>
  <TotalTime>38</TotalTime>
  <Words>241</Words>
  <Application>Microsoft Office PowerPoint</Application>
  <PresentationFormat>寬螢幕</PresentationFormat>
  <Paragraphs>55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Microsoft JhengHei UI</vt:lpstr>
      <vt:lpstr>微軟正黑體</vt:lpstr>
      <vt:lpstr>新細明體</vt:lpstr>
      <vt:lpstr>Arial</vt:lpstr>
      <vt:lpstr>Cambria Math</vt:lpstr>
      <vt:lpstr>Tw Cen MT</vt:lpstr>
      <vt:lpstr>小水滴</vt:lpstr>
      <vt:lpstr>專案管理-需求 乒乓球</vt:lpstr>
      <vt:lpstr>專案功能需求-功能需求</vt:lpstr>
      <vt:lpstr>專案功能需求-介面需求</vt:lpstr>
      <vt:lpstr>專案功能需求-效能需求</vt:lpstr>
      <vt:lpstr>專案分析-基本遊戲分析</vt:lpstr>
      <vt:lpstr>專案分析-遊戲流程分析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專案管理-需求 乒乓球</dc:title>
  <dc:creator>軒亮 周</dc:creator>
  <cp:lastModifiedBy>軒亮 周</cp:lastModifiedBy>
  <cp:revision>4</cp:revision>
  <dcterms:created xsi:type="dcterms:W3CDTF">2020-11-11T08:50:20Z</dcterms:created>
  <dcterms:modified xsi:type="dcterms:W3CDTF">2020-11-11T09:28:42Z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