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5143500" type="screen16x9"/>
  <p:notesSz cx="6858000" cy="9144000"/>
  <p:defaultTextStyle>
    <a:defPPr marR="0" lvl="0" algn="l" rtl="0">
      <a:spcBef>
        <a:spcPts val="0"/>
      </a:spcBef>
      <a:spcAft>
        <a:spcPts val="0"/>
      </a:spcAft>
    </a:defPPr>
    <a:lvl1pPr marR="0" lvl="0" algn="l" rtl="0"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55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144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2"/>
                </a:solidFill>
              </a:rPr>
              <a:t>‹#›</a:t>
            </a:fld>
            <a:endParaRPr lang="en-GB" sz="13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spcBef>
          <a:spcPts val="0"/>
        </a:spcBef>
        <a:spcAft>
          <a:spcPts val="0"/>
        </a:spcAft>
      </a:defPPr>
      <a:lvl1pPr marR="0" lvl="0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spcBef>
          <a:spcPts val="0"/>
        </a:spcBef>
        <a:spcAft>
          <a:spcPts val="0"/>
        </a:spcAft>
      </a:defPPr>
      <a:lvl1pPr marR="0" lvl="0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spcBef>
          <a:spcPts val="0"/>
        </a:spcBef>
        <a:spcAft>
          <a:spcPts val="0"/>
        </a:spcAft>
      </a:defPPr>
      <a:lvl1pPr marR="0" lvl="0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eveloper.android.com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ndroid-developers.blogspot.jp/" TargetMode="External"/><Relationship Id="rId4" Type="http://schemas.openxmlformats.org/officeDocument/2006/relationships/hyperlink" Target="https://www.youtube.com/user/androiddevelopers/playlists" TargetMode="External"/><Relationship Id="rId5" Type="http://schemas.openxmlformats.org/officeDocument/2006/relationships/hyperlink" Target="https://github.com/bboyfeiyu/android-tech-frontier" TargetMode="External"/><Relationship Id="rId6" Type="http://schemas.openxmlformats.org/officeDocument/2006/relationships/hyperlink" Target="http://www.androidweekly.cn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oiddevtools.cn/index.html" TargetMode="External"/><Relationship Id="rId4" Type="http://schemas.openxmlformats.org/officeDocument/2006/relationships/hyperlink" Target="http://androidblog.duapp.com/index.ph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Android</a:t>
            </a:r>
            <a:r>
              <a:rPr lang="zh-CN" altLang="en-US" dirty="0" smtClean="0"/>
              <a:t>辅助资源</a:t>
            </a:r>
            <a:endParaRPr lang="en-GB" dirty="0"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dirty="0" smtClean="0"/>
              <a:t>Tom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CN" dirty="0" err="1"/>
              <a:t>h</a:t>
            </a:r>
            <a:r>
              <a:rPr lang="en-US" altLang="zh-CN" dirty="0" err="1" smtClean="0"/>
              <a:t>angbin.liang@ele.me</a:t>
            </a:r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 smtClean="0"/>
              <a:t>任务</a:t>
            </a:r>
            <a:endParaRPr lang="en-GB"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.</a:t>
            </a:r>
            <a:r>
              <a:rPr lang="zh-CN" altLang="en-US" dirty="0" smtClean="0"/>
              <a:t>学会使用官网</a:t>
            </a:r>
            <a:endParaRPr lang="en-US" altLang="zh-CN" dirty="0" smtClean="0"/>
          </a:p>
          <a:p>
            <a:pPr lvl="0" rtl="0">
              <a:spcBef>
                <a:spcPts val="0"/>
              </a:spcBef>
              <a:buNone/>
            </a:pPr>
            <a:r>
              <a:rPr lang="zh-CN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学会关注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发展动态</a:t>
            </a:r>
            <a:endParaRPr lang="en-US" altLang="zh-CN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学会下载资源</a:t>
            </a:r>
            <a:endParaRPr lang="en-US" altLang="zh-CN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zh-CN" altLang="en-US" dirty="0"/>
              <a:t>学会使用官网</a:t>
            </a:r>
            <a:endParaRPr lang="en-US" altLang="zh-CN"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Android</a:t>
            </a:r>
            <a:r>
              <a:rPr lang="zh-CN" altLang="en-US" dirty="0" smtClean="0">
                <a:hlinkClick r:id="rId3"/>
              </a:rPr>
              <a:t>官方网站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2148401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zh-CN" altLang="en-US" dirty="0"/>
              <a:t>学会关注</a:t>
            </a:r>
            <a:r>
              <a:rPr lang="en-US" altLang="zh-CN" dirty="0"/>
              <a:t>Android</a:t>
            </a:r>
            <a:r>
              <a:rPr lang="zh-CN" altLang="en-US" dirty="0"/>
              <a:t>发展动态</a:t>
            </a:r>
            <a:endParaRPr lang="en-US" altLang="zh-CN"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1.</a:t>
            </a:r>
            <a:r>
              <a:rPr lang="en-US" altLang="zh-CN" dirty="0" smtClean="0">
                <a:hlinkClick r:id="rId3"/>
              </a:rPr>
              <a:t>Android</a:t>
            </a:r>
            <a:r>
              <a:rPr lang="zh-CN" altLang="en-US" dirty="0" smtClean="0">
                <a:hlinkClick r:id="rId3"/>
              </a:rPr>
              <a:t>官方博客</a:t>
            </a:r>
            <a:endParaRPr lang="en-US" altLang="zh-CN" dirty="0" smtClean="0"/>
          </a:p>
          <a:p>
            <a:pPr lvl="0" rtl="0">
              <a:spcBef>
                <a:spcPts val="0"/>
              </a:spcBef>
              <a:buNone/>
            </a:pPr>
            <a:r>
              <a:rPr lang="zh-CN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>
                <a:hlinkClick r:id="rId4"/>
              </a:rPr>
              <a:t>订阅</a:t>
            </a:r>
            <a:r>
              <a:rPr lang="en-US" altLang="zh-CN" dirty="0" err="1" smtClean="0">
                <a:hlinkClick r:id="rId4"/>
              </a:rPr>
              <a:t>YouTuBe</a:t>
            </a:r>
            <a:r>
              <a:rPr lang="zh-CN" altLang="en-US" dirty="0" smtClean="0">
                <a:hlinkClick r:id="rId4"/>
              </a:rPr>
              <a:t> </a:t>
            </a:r>
            <a:r>
              <a:rPr lang="en-US" altLang="zh-CN" dirty="0" smtClean="0">
                <a:hlinkClick r:id="rId4"/>
              </a:rPr>
              <a:t>Android</a:t>
            </a:r>
            <a:r>
              <a:rPr lang="zh-CN" altLang="en-US" dirty="0" smtClean="0">
                <a:hlinkClick r:id="rId4"/>
              </a:rPr>
              <a:t> </a:t>
            </a:r>
            <a:r>
              <a:rPr lang="en-US" altLang="zh-CN" dirty="0" smtClean="0">
                <a:hlinkClick r:id="rId4"/>
              </a:rPr>
              <a:t>Developers</a:t>
            </a:r>
            <a:r>
              <a:rPr lang="zh-CN" altLang="en-US" dirty="0" smtClean="0">
                <a:hlinkClick r:id="rId4"/>
              </a:rPr>
              <a:t>频道</a:t>
            </a:r>
            <a:endParaRPr lang="en-US" altLang="zh-CN" dirty="0" smtClean="0"/>
          </a:p>
          <a:p>
            <a:pPr lvl="0" rtl="0">
              <a:spcBef>
                <a:spcPts val="0"/>
              </a:spcBef>
              <a:buNone/>
            </a:pPr>
            <a:r>
              <a:rPr lang="zh-CN" altLang="zh-CN" dirty="0" smtClean="0"/>
              <a:t>3</a:t>
            </a:r>
            <a:r>
              <a:rPr lang="en-US" altLang="zh-CN" dirty="0" smtClean="0"/>
              <a:t>.Github</a:t>
            </a:r>
            <a:r>
              <a:rPr lang="zh-CN" altLang="en-US" dirty="0" smtClean="0">
                <a:hlinkClick r:id="rId5"/>
              </a:rPr>
              <a:t>上国内外文技术翻译组织</a:t>
            </a:r>
            <a:endParaRPr lang="en-US" altLang="zh-CN" dirty="0" smtClean="0"/>
          </a:p>
          <a:p>
            <a:pPr lvl="0" rtl="0">
              <a:spcBef>
                <a:spcPts val="0"/>
              </a:spcBef>
              <a:buNone/>
            </a:pPr>
            <a:r>
              <a:rPr lang="zh-CN" altLang="zh-CN" dirty="0" smtClean="0"/>
              <a:t>4</a:t>
            </a:r>
            <a:r>
              <a:rPr lang="zh-CN" altLang="en-US" dirty="0" smtClean="0"/>
              <a:t>.</a:t>
            </a:r>
            <a:r>
              <a:rPr lang="en-US" altLang="zh-CN" dirty="0" smtClean="0">
                <a:hlinkClick r:id="rId6"/>
              </a:rPr>
              <a:t>Android</a:t>
            </a:r>
            <a:r>
              <a:rPr lang="zh-CN" altLang="en-US" dirty="0" smtClean="0">
                <a:hlinkClick r:id="rId6"/>
              </a:rPr>
              <a:t>开发技术周报</a:t>
            </a:r>
            <a:endParaRPr lang="en-US" altLang="zh-CN" dirty="0" smtClean="0"/>
          </a:p>
          <a:p>
            <a:pPr lvl="0" rtl="0">
              <a:spcBef>
                <a:spcPts val="0"/>
              </a:spcBef>
              <a:buNone/>
            </a:pPr>
            <a:r>
              <a:rPr lang="zh-CN" altLang="zh-CN" dirty="0" smtClean="0"/>
              <a:t>5</a:t>
            </a:r>
            <a:r>
              <a:rPr lang="en-US" altLang="zh-CN" dirty="0" smtClean="0"/>
              <a:t>.2016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Google</a:t>
            </a:r>
            <a:r>
              <a:rPr lang="zh-CN" altLang="en-US" dirty="0"/>
              <a:t> </a:t>
            </a:r>
            <a:r>
              <a:rPr lang="en-US" altLang="zh-CN" dirty="0" smtClean="0"/>
              <a:t>I/O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626665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zh-CN" altLang="en-US" dirty="0"/>
              <a:t>学会下载资源</a:t>
            </a:r>
            <a:endParaRPr lang="en-US" altLang="zh-CN"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zh-CN" dirty="0" smtClean="0"/>
              <a:t>1.</a:t>
            </a:r>
            <a:r>
              <a:rPr lang="zh-CN" altLang="en-US" dirty="0" smtClean="0">
                <a:hlinkClick r:id="rId3"/>
              </a:rPr>
              <a:t>到</a:t>
            </a:r>
            <a:r>
              <a:rPr lang="en-US" altLang="zh-CN" dirty="0" smtClean="0">
                <a:hlinkClick r:id="rId3"/>
              </a:rPr>
              <a:t>AndroidDevTools</a:t>
            </a:r>
            <a:r>
              <a:rPr lang="zh-CN" altLang="en-US" dirty="0" smtClean="0">
                <a:hlinkClick r:id="rId3"/>
              </a:rPr>
              <a:t>下载</a:t>
            </a:r>
            <a:endParaRPr lang="en-US" altLang="zh-CN" dirty="0" smtClean="0"/>
          </a:p>
          <a:p>
            <a:pPr lvl="0" rtl="0">
              <a:spcBef>
                <a:spcPts val="0"/>
              </a:spcBef>
              <a:buNone/>
            </a:pPr>
            <a:r>
              <a:rPr lang="zh-CN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>
                <a:hlinkClick r:id="rId4"/>
              </a:rPr>
              <a:t>到</a:t>
            </a:r>
            <a:r>
              <a:rPr lang="en-US" altLang="zh-CN" dirty="0" smtClean="0">
                <a:hlinkClick r:id="rId4"/>
              </a:rPr>
              <a:t>Android</a:t>
            </a:r>
            <a:r>
              <a:rPr lang="zh-CN" altLang="en-US" dirty="0" smtClean="0">
                <a:hlinkClick r:id="rId4"/>
              </a:rPr>
              <a:t>公社下载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5502015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62</Words>
  <Application>Microsoft Macintosh PowerPoint</Application>
  <PresentationFormat>全屏显示(16:9)</PresentationFormat>
  <Paragraphs>18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biz</vt:lpstr>
      <vt:lpstr>Android辅助资源</vt:lpstr>
      <vt:lpstr>任务</vt:lpstr>
      <vt:lpstr>学会使用官网</vt:lpstr>
      <vt:lpstr>学会关注Android发展动态</vt:lpstr>
      <vt:lpstr>学会下载资源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Android布局</dc:title>
  <dc:creator/>
  <cp:lastModifiedBy>tomliang liang</cp:lastModifiedBy>
  <cp:revision>25</cp:revision>
  <dcterms:created xsi:type="dcterms:W3CDTF">2015-12-24T14:17:55Z</dcterms:created>
  <dcterms:modified xsi:type="dcterms:W3CDTF">2016-02-26T05:56:00Z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