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4ED6ED-ADFE-4316-9FC8-EFFA591242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DistributionStory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90CC86-4E6F-476B-B457-4F391B6E0C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2023-08-10 5:21:20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" id="2" name="slide2">
            <a:extLst>
              <a:ext uri="{FF2B5EF4-FFF2-40B4-BE49-F238E27FC236}">
                <a16:creationId xmlns:a16="http://schemas.microsoft.com/office/drawing/2014/main" id="{15D8963D-6BD6-4319-B6DA-5B276CC96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" id="3" name="slide3">
            <a:extLst>
              <a:ext uri="{FF2B5EF4-FFF2-40B4-BE49-F238E27FC236}">
                <a16:creationId xmlns:a16="http://schemas.microsoft.com/office/drawing/2014/main" id="{07B9BDBE-4271-44F0-8ACE-3C9FD1651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" id="4" name="slide4">
            <a:extLst>
              <a:ext uri="{FF2B5EF4-FFF2-40B4-BE49-F238E27FC236}">
                <a16:creationId xmlns:a16="http://schemas.microsoft.com/office/drawing/2014/main" id="{0D8BDE61-D4CE-4851-A75E-D7E838361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8" id="5" name="slide5">
            <a:extLst>
              <a:ext uri="{FF2B5EF4-FFF2-40B4-BE49-F238E27FC236}">
                <a16:creationId xmlns:a16="http://schemas.microsoft.com/office/drawing/2014/main" id="{8606F6E5-2E8E-4294-B07B-D36EE27AAA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" id="6" name="slide6">
            <a:extLst>
              <a:ext uri="{FF2B5EF4-FFF2-40B4-BE49-F238E27FC236}">
                <a16:creationId xmlns:a16="http://schemas.microsoft.com/office/drawing/2014/main" id="{DCBCE4D0-E6C4-4E82-9098-C179638F27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0" id="7" name="slide7">
            <a:extLst>
              <a:ext uri="{FF2B5EF4-FFF2-40B4-BE49-F238E27FC236}">
                <a16:creationId xmlns:a16="http://schemas.microsoft.com/office/drawing/2014/main" id="{1FBB05D8-0E98-4D09-BE1A-A834BCEBA0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1" id="8" name="slide8">
            <a:extLst>
              <a:ext uri="{FF2B5EF4-FFF2-40B4-BE49-F238E27FC236}">
                <a16:creationId xmlns:a16="http://schemas.microsoft.com/office/drawing/2014/main" id="{DCEB132A-E3A2-4947-95AC-0F64AEF240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" id="9" name="slide9">
            <a:extLst>
              <a:ext uri="{FF2B5EF4-FFF2-40B4-BE49-F238E27FC236}">
                <a16:creationId xmlns:a16="http://schemas.microsoft.com/office/drawing/2014/main" id="{B53B63CF-47B2-464A-A356-A0F00C7C39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4812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2023-08-10T21:21:20Z</dcterms:created>
  <dcterms:modified xsi:type="dcterms:W3CDTF">2023-08-10T21:21:20Z</dcterms:modified>
</cp:coreProperties>
</file>