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F85952-B4F0-460B-8021-BCB2C78890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JustMapsStory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771615-CC9D-4586-AB4B-AF9E1E0930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2023-08-10 4:53:07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5" id="2" name="slide2">
            <a:extLst>
              <a:ext uri="{FF2B5EF4-FFF2-40B4-BE49-F238E27FC236}">
                <a16:creationId xmlns:a16="http://schemas.microsoft.com/office/drawing/2014/main" id="{43E86249-02AA-4922-84ED-0FDF2D91E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6" id="3" name="slide3">
            <a:extLst>
              <a:ext uri="{FF2B5EF4-FFF2-40B4-BE49-F238E27FC236}">
                <a16:creationId xmlns:a16="http://schemas.microsoft.com/office/drawing/2014/main" id="{13378467-55E3-4764-B554-93876CBE2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7" id="4" name="slide4">
            <a:extLst>
              <a:ext uri="{FF2B5EF4-FFF2-40B4-BE49-F238E27FC236}">
                <a16:creationId xmlns:a16="http://schemas.microsoft.com/office/drawing/2014/main" id="{E5D82698-69CF-42D5-A49D-0A8A8464A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8" id="5" name="slide5">
            <a:extLst>
              <a:ext uri="{FF2B5EF4-FFF2-40B4-BE49-F238E27FC236}">
                <a16:creationId xmlns:a16="http://schemas.microsoft.com/office/drawing/2014/main" id="{FA3C6D27-3BB5-4620-89FD-ACC47065FB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9" id="6" name="slide6">
            <a:extLst>
              <a:ext uri="{FF2B5EF4-FFF2-40B4-BE49-F238E27FC236}">
                <a16:creationId xmlns:a16="http://schemas.microsoft.com/office/drawing/2014/main" id="{2A87F00B-D9CC-430F-9368-1F79A71E34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0" id="7" name="slide7">
            <a:extLst>
              <a:ext uri="{FF2B5EF4-FFF2-40B4-BE49-F238E27FC236}">
                <a16:creationId xmlns:a16="http://schemas.microsoft.com/office/drawing/2014/main" id="{B438E2DA-46BD-4117-A84A-99D7E17ADE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1" id="8" name="slide8">
            <a:extLst>
              <a:ext uri="{FF2B5EF4-FFF2-40B4-BE49-F238E27FC236}">
                <a16:creationId xmlns:a16="http://schemas.microsoft.com/office/drawing/2014/main" id="{DDFD4A7A-2DAD-4674-9C88-EF68A86291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2" id="9" name="slide9">
            <a:extLst>
              <a:ext uri="{FF2B5EF4-FFF2-40B4-BE49-F238E27FC236}">
                <a16:creationId xmlns:a16="http://schemas.microsoft.com/office/drawing/2014/main" id="{C9BC1285-078C-4DD3-A68D-9D8297A02E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2023-08-10T20:53:08Z</dcterms:created>
  <dcterms:modified xsi:type="dcterms:W3CDTF">2023-08-10T20:53:08Z</dcterms:modified>
</cp:coreProperties>
</file>