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5" r:id="rId3"/>
    <p:sldId id="266" r:id="rId4"/>
    <p:sldId id="262" r:id="rId5"/>
    <p:sldId id="263" r:id="rId6"/>
    <p:sldId id="267" r:id="rId7"/>
    <p:sldId id="264" r:id="rId8"/>
    <p:sldId id="268" r:id="rId9"/>
    <p:sldId id="258" r:id="rId10"/>
    <p:sldId id="280" r:id="rId11"/>
    <p:sldId id="257" r:id="rId12"/>
    <p:sldId id="259" r:id="rId13"/>
    <p:sldId id="282" r:id="rId14"/>
    <p:sldId id="260" r:id="rId15"/>
    <p:sldId id="270" r:id="rId16"/>
    <p:sldId id="271" r:id="rId17"/>
    <p:sldId id="261" r:id="rId18"/>
    <p:sldId id="278" r:id="rId19"/>
    <p:sldId id="273" r:id="rId20"/>
    <p:sldId id="274" r:id="rId21"/>
    <p:sldId id="275" r:id="rId22"/>
    <p:sldId id="277" r:id="rId23"/>
    <p:sldId id="276" r:id="rId24"/>
    <p:sldId id="279" r:id="rId25"/>
    <p:sldId id="281" r:id="rId26"/>
    <p:sldId id="26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15593-1985-4F6A-ACF0-2D43FEA379F9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5DFB3-027F-4082-884F-9A141309A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11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amber.github.io/awesome-prometheus-alerts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https://landscape.cncf.io/?category=observability-and-analysis&amp;grouping=category&amp;zoom=150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5DFB3-027F-4082-884F-9A141309A76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208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https://prometheus.io/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5DFB3-027F-4082-884F-9A141309A76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992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https://prometheus.io/download/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5DFB3-027F-4082-884F-9A141309A76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569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更过公共告警规则可以参考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仓库</a:t>
            </a:r>
            <a:r>
              <a:rPr lang="en-US" altLang="zh-CN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Awesome Prometheus alerts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 of alerting rules</a:t>
            </a:r>
          </a:p>
          <a:p>
            <a:r>
              <a:rPr lang="en-US" altLang="zh-CN" smtClean="0"/>
              <a:t>https://samber.github.io/awesome-prometheus-alerts/rules.html#kubernetes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5DFB3-027F-4082-884F-9A141309A76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72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219B-6F39-474E-867D-F2B4564E3905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1752-4EFE-4AC1-AE7B-A4640D710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05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219B-6F39-474E-867D-F2B4564E3905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1752-4EFE-4AC1-AE7B-A4640D710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25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219B-6F39-474E-867D-F2B4564E3905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1752-4EFE-4AC1-AE7B-A4640D710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47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219B-6F39-474E-867D-F2B4564E3905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1752-4EFE-4AC1-AE7B-A4640D710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6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219B-6F39-474E-867D-F2B4564E3905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1752-4EFE-4AC1-AE7B-A4640D710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90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219B-6F39-474E-867D-F2B4564E3905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1752-4EFE-4AC1-AE7B-A4640D710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62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219B-6F39-474E-867D-F2B4564E3905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1752-4EFE-4AC1-AE7B-A4640D710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29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219B-6F39-474E-867D-F2B4564E3905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1752-4EFE-4AC1-AE7B-A4640D710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58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219B-6F39-474E-867D-F2B4564E3905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1752-4EFE-4AC1-AE7B-A4640D710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27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219B-6F39-474E-867D-F2B4564E3905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1752-4EFE-4AC1-AE7B-A4640D710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15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219B-6F39-474E-867D-F2B4564E3905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1752-4EFE-4AC1-AE7B-A4640D710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5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219B-6F39-474E-867D-F2B4564E3905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51752-4EFE-4AC1-AE7B-A4640D710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28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kancy/p/12810117.html" TargetMode="External"/><Relationship Id="rId2" Type="http://schemas.openxmlformats.org/officeDocument/2006/relationships/hyperlink" Target="https://www.cnblogs.com/zhangmingcheng/p/1726370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amber.github.io/awesome-prometheus-alert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199"/>
            <a:ext cx="12192000" cy="6093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AWS Rancher Metrics and Altering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980"/>
          <a:stretch/>
        </p:blipFill>
        <p:spPr>
          <a:xfrm>
            <a:off x="0" y="-87923"/>
            <a:ext cx="12192000" cy="168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Prometheus Operator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Prometheus </a:t>
            </a:r>
            <a:r>
              <a:rPr lang="en-US" altLang="zh-CN" dirty="0" smtClean="0"/>
              <a:t>Operator fully </a:t>
            </a:r>
            <a:r>
              <a:rPr lang="en-US" altLang="zh-CN" dirty="0"/>
              <a:t>automated way of deploying (like any other standard Kubernetes Deployment object) Prometheus server,</a:t>
            </a:r>
          </a:p>
          <a:p>
            <a:pPr marL="0" indent="0">
              <a:buNone/>
            </a:pPr>
            <a:r>
              <a:rPr lang="en-US" altLang="zh-CN" dirty="0" err="1"/>
              <a:t>Alertmanager</a:t>
            </a:r>
            <a:r>
              <a:rPr lang="en-US" altLang="zh-CN" dirty="0"/>
              <a:t> and all the related secrets, </a:t>
            </a:r>
            <a:r>
              <a:rPr lang="en-US" altLang="zh-CN" dirty="0" err="1"/>
              <a:t>configmap</a:t>
            </a:r>
            <a:r>
              <a:rPr lang="en-US" altLang="zh-CN" dirty="0"/>
              <a:t> </a:t>
            </a:r>
            <a:r>
              <a:rPr lang="en-US" altLang="zh-CN" dirty="0" err="1"/>
              <a:t>etc</a:t>
            </a:r>
            <a:r>
              <a:rPr lang="en-US" altLang="zh-CN" dirty="0"/>
              <a:t>; that will help to set up Prometheus monitoring ecosystem and instantiate Kubernetes cluster monitoring </a:t>
            </a:r>
            <a:r>
              <a:rPr lang="en-US" altLang="zh-CN" dirty="0" smtClean="0"/>
              <a:t>in just </a:t>
            </a:r>
            <a:r>
              <a:rPr lang="en-US" altLang="zh-CN" dirty="0"/>
              <a:t>a few minutes.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18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-prometheus-s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80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Prometheus </a:t>
            </a:r>
            <a:r>
              <a:rPr lang="en-US" altLang="zh-CN" dirty="0" smtClean="0"/>
              <a:t>Operator</a:t>
            </a:r>
            <a:r>
              <a:rPr lang="zh-CN" altLang="en-US" dirty="0" smtClean="0"/>
              <a:t>自定义资源 </a:t>
            </a:r>
            <a:r>
              <a:rPr lang="en-US" altLang="zh-CN" dirty="0"/>
              <a:t>(CRD)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prometheuses.monitoring.coreos.com</a:t>
            </a:r>
            <a:endParaRPr lang="en-US" altLang="zh-CN" dirty="0"/>
          </a:p>
          <a:p>
            <a:r>
              <a:rPr lang="en-US" altLang="zh-CN" dirty="0"/>
              <a:t>servicemonitors.monitoring.coreos.com</a:t>
            </a:r>
          </a:p>
          <a:p>
            <a:r>
              <a:rPr lang="en-US" altLang="zh-CN" dirty="0"/>
              <a:t>podmonitors.monitoring.coreos.com</a:t>
            </a:r>
          </a:p>
          <a:p>
            <a:r>
              <a:rPr lang="en-US" altLang="zh-CN" dirty="0"/>
              <a:t>prometheusrules.monitoring.coreos.com</a:t>
            </a:r>
          </a:p>
          <a:p>
            <a:r>
              <a:rPr lang="en-US" altLang="zh-CN" dirty="0"/>
              <a:t>alertmanagers.monitoring.coreos.com</a:t>
            </a:r>
          </a:p>
          <a:p>
            <a:r>
              <a:rPr lang="en-US" altLang="zh-CN" dirty="0"/>
              <a:t>alertmanagerconfigs.monitoring.coreos.com</a:t>
            </a:r>
          </a:p>
          <a:p>
            <a:r>
              <a:rPr lang="en-US" altLang="zh-CN" dirty="0"/>
              <a:t>thanosrulers.monitoring.coreos.com</a:t>
            </a:r>
          </a:p>
          <a:p>
            <a:r>
              <a:rPr lang="en-US" altLang="zh-CN" dirty="0"/>
              <a:t>probes.monitoring.coreos.com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20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Prometheus </a:t>
            </a:r>
            <a:r>
              <a:rPr lang="en-US" altLang="zh-CN" dirty="0" smtClean="0"/>
              <a:t>Operator</a:t>
            </a:r>
            <a:r>
              <a:rPr lang="zh-CN" altLang="en-US" dirty="0" smtClean="0"/>
              <a:t>自定义资源 </a:t>
            </a:r>
            <a:r>
              <a:rPr lang="en-US" altLang="zh-CN" dirty="0"/>
              <a:t>(CRD)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/>
              <a:t>Prometheus</a:t>
            </a:r>
            <a:r>
              <a:rPr lang="en-US" altLang="zh-CN" dirty="0"/>
              <a:t>: defines the desired Prometheus deployments as a </a:t>
            </a:r>
            <a:r>
              <a:rPr lang="en-US" altLang="zh-CN" dirty="0" err="1"/>
              <a:t>StatefulSet</a:t>
            </a:r>
            <a:endParaRPr lang="en-US" altLang="zh-CN" dirty="0"/>
          </a:p>
          <a:p>
            <a:r>
              <a:rPr lang="en-US" altLang="zh-CN" b="1" dirty="0" err="1"/>
              <a:t>Alertmanager</a:t>
            </a:r>
            <a:r>
              <a:rPr lang="en-US" altLang="zh-CN" dirty="0"/>
              <a:t>: defines a desired </a:t>
            </a:r>
            <a:r>
              <a:rPr lang="en-US" altLang="zh-CN" dirty="0" err="1"/>
              <a:t>Alertmanager</a:t>
            </a:r>
            <a:r>
              <a:rPr lang="en-US" altLang="zh-CN" dirty="0"/>
              <a:t> deployment</a:t>
            </a:r>
          </a:p>
          <a:p>
            <a:r>
              <a:rPr lang="en-US" altLang="zh-CN" b="1" dirty="0" err="1"/>
              <a:t>ServiceMonitor</a:t>
            </a:r>
            <a:r>
              <a:rPr lang="en-US" altLang="zh-CN" dirty="0"/>
              <a:t>: declaratively specifies how groups of Kubernetes services should be monitored</a:t>
            </a:r>
          </a:p>
          <a:p>
            <a:r>
              <a:rPr lang="en-US" altLang="zh-CN" b="1" dirty="0" err="1"/>
              <a:t>PodMonitor</a:t>
            </a:r>
            <a:r>
              <a:rPr lang="en-US" altLang="zh-CN" dirty="0"/>
              <a:t>: declaratively specifies how groups of pods should be monitored</a:t>
            </a:r>
          </a:p>
          <a:p>
            <a:r>
              <a:rPr lang="en-US" altLang="zh-CN" b="1" dirty="0"/>
              <a:t>Probe</a:t>
            </a:r>
            <a:r>
              <a:rPr lang="en-US" altLang="zh-CN" dirty="0"/>
              <a:t>: declaratively specifies how groups of ingresses or static targets should be monitored</a:t>
            </a:r>
          </a:p>
          <a:p>
            <a:r>
              <a:rPr lang="en-US" altLang="zh-CN" b="1" dirty="0" err="1"/>
              <a:t>PrometheusRule</a:t>
            </a:r>
            <a:r>
              <a:rPr lang="en-US" altLang="zh-CN" dirty="0"/>
              <a:t>: defines a desired set of Prometheus alerting and/or recording rules</a:t>
            </a:r>
          </a:p>
          <a:p>
            <a:r>
              <a:rPr lang="en-US" altLang="zh-CN" b="1" dirty="0" err="1"/>
              <a:t>AlertmanagerConfig</a:t>
            </a:r>
            <a:r>
              <a:rPr lang="en-US" altLang="zh-CN" dirty="0"/>
              <a:t>: declaratively specifies subsections of the </a:t>
            </a:r>
            <a:r>
              <a:rPr lang="en-US" altLang="zh-CN" dirty="0" err="1"/>
              <a:t>Alertmanager</a:t>
            </a:r>
            <a:r>
              <a:rPr lang="en-US" altLang="zh-CN" dirty="0"/>
              <a:t> </a:t>
            </a:r>
            <a:r>
              <a:rPr lang="en-US" altLang="zh-CN" dirty="0" smtClean="0"/>
              <a:t>configuration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408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2023.cnblogs.com/blog/624219/202303/624219-20230331095057374-4988941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37" y="371353"/>
            <a:ext cx="11706225" cy="634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1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监控</a:t>
            </a:r>
            <a:r>
              <a:rPr lang="en-US" altLang="zh-CN" sz="3600" dirty="0" smtClean="0"/>
              <a:t>K8S</a:t>
            </a:r>
            <a:r>
              <a:rPr lang="zh-CN" altLang="en-US" sz="3600" dirty="0" smtClean="0"/>
              <a:t>服务</a:t>
            </a:r>
            <a:r>
              <a:rPr lang="zh-CN" altLang="en-US" sz="3600" dirty="0"/>
              <a:t>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459523"/>
            <a:ext cx="6494585" cy="5187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# Source: </a:t>
            </a:r>
            <a:r>
              <a:rPr lang="en-US" altLang="zh-CN" sz="1800" dirty="0" err="1"/>
              <a:t>mde-css</a:t>
            </a:r>
            <a:r>
              <a:rPr lang="en-US" altLang="zh-CN" sz="1800" dirty="0"/>
              <a:t>/templates/</a:t>
            </a:r>
            <a:r>
              <a:rPr lang="en-US" altLang="zh-CN" sz="1800" dirty="0" err="1"/>
              <a:t>servicemonitor.yaml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/>
              <a:t>apiVersion</a:t>
            </a:r>
            <a:r>
              <a:rPr lang="en-US" altLang="zh-CN" sz="1800" dirty="0"/>
              <a:t>: monitoring.coreos.com/v1</a:t>
            </a:r>
          </a:p>
          <a:p>
            <a:pPr marL="0" indent="0">
              <a:buNone/>
            </a:pPr>
            <a:r>
              <a:rPr lang="en-US" altLang="zh-CN" sz="1800" dirty="0"/>
              <a:t>kind: </a:t>
            </a:r>
            <a:r>
              <a:rPr lang="en-US" altLang="zh-CN" sz="1800" dirty="0" err="1"/>
              <a:t>ServiceMonitor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metadata:</a:t>
            </a:r>
          </a:p>
          <a:p>
            <a:pPr marL="0" indent="0">
              <a:buNone/>
            </a:pPr>
            <a:r>
              <a:rPr lang="en-US" altLang="zh-CN" sz="1800" dirty="0"/>
              <a:t>  name: </a:t>
            </a:r>
            <a:r>
              <a:rPr lang="en-US" altLang="zh-CN" sz="1800" dirty="0" err="1"/>
              <a:t>mde</a:t>
            </a:r>
            <a:r>
              <a:rPr lang="en-US" altLang="zh-CN" sz="1800" dirty="0"/>
              <a:t>-</a:t>
            </a:r>
            <a:r>
              <a:rPr lang="en-US" altLang="zh-CN" sz="1800" dirty="0" err="1"/>
              <a:t>css</a:t>
            </a:r>
            <a:r>
              <a:rPr lang="en-US" altLang="zh-CN" sz="1800" dirty="0"/>
              <a:t>-test-install-name-service-monitor</a:t>
            </a:r>
          </a:p>
          <a:p>
            <a:pPr marL="0" indent="0">
              <a:buNone/>
            </a:pPr>
            <a:r>
              <a:rPr lang="en-US" altLang="zh-CN" sz="1800" dirty="0"/>
              <a:t>  namespace: "</a:t>
            </a:r>
            <a:r>
              <a:rPr lang="en-US" altLang="zh-CN" sz="1800" dirty="0" err="1"/>
              <a:t>ctl-kube-prometheus</a:t>
            </a:r>
            <a:r>
              <a:rPr lang="en-US" altLang="zh-CN" sz="1800" dirty="0"/>
              <a:t>"</a:t>
            </a:r>
          </a:p>
          <a:p>
            <a:pPr marL="0" indent="0">
              <a:buNone/>
            </a:pPr>
            <a:r>
              <a:rPr lang="en-US" altLang="zh-CN" sz="1800" dirty="0"/>
              <a:t>  labels:</a:t>
            </a:r>
          </a:p>
          <a:p>
            <a:pPr marL="0" indent="0">
              <a:buNone/>
            </a:pPr>
            <a:r>
              <a:rPr lang="en-US" altLang="zh-CN" sz="1800" dirty="0"/>
              <a:t>      app.kubernetes.io/instance: "</a:t>
            </a:r>
            <a:r>
              <a:rPr lang="en-US" altLang="zh-CN" sz="1800" dirty="0" err="1"/>
              <a:t>ctl-kube-prometheus</a:t>
            </a:r>
            <a:r>
              <a:rPr lang="en-US" altLang="zh-CN" sz="1800" dirty="0"/>
              <a:t>"</a:t>
            </a:r>
          </a:p>
          <a:p>
            <a:pPr marL="0" indent="0">
              <a:buNone/>
            </a:pPr>
            <a:r>
              <a:rPr lang="en-US" altLang="zh-CN" sz="1800" dirty="0"/>
              <a:t>      app.kubernetes.io/name: "</a:t>
            </a:r>
            <a:r>
              <a:rPr lang="en-US" altLang="zh-CN" sz="1800" dirty="0" err="1"/>
              <a:t>kube-prometheus</a:t>
            </a:r>
            <a:r>
              <a:rPr lang="en-US" altLang="zh-CN" sz="1800" dirty="0"/>
              <a:t>"</a:t>
            </a:r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332784" y="2314943"/>
            <a:ext cx="5542085" cy="5187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 smtClean="0"/>
              <a:t>spec: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 smtClean="0"/>
              <a:t>  selector: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matchLabels</a:t>
            </a:r>
            <a:r>
              <a:rPr lang="en-US" altLang="zh-CN" sz="1800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 smtClean="0"/>
              <a:t>      app: </a:t>
            </a:r>
            <a:r>
              <a:rPr lang="en-US" altLang="zh-CN" sz="1800" dirty="0" err="1" smtClean="0"/>
              <a:t>mde-css</a:t>
            </a:r>
            <a:endParaRPr lang="en-US" altLang="zh-CN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 smtClean="0"/>
              <a:t>      release: test-install-name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 smtClean="0"/>
              <a:t>  endpoints: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 smtClean="0"/>
              <a:t>    - port: </a:t>
            </a:r>
            <a:r>
              <a:rPr lang="en-US" altLang="zh-CN" sz="1800" dirty="0" err="1" smtClean="0"/>
              <a:t>mdecss</a:t>
            </a:r>
            <a:r>
              <a:rPr lang="en-US" altLang="zh-CN" sz="1800" dirty="0" smtClean="0"/>
              <a:t>-service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 smtClean="0"/>
              <a:t>      interval: 10s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 smtClean="0"/>
              <a:t>      </a:t>
            </a:r>
            <a:r>
              <a:rPr lang="en-US" altLang="zh-CN" sz="1800" dirty="0" err="1" smtClean="0"/>
              <a:t>scrapeTimeout</a:t>
            </a:r>
            <a:r>
              <a:rPr lang="en-US" altLang="zh-CN" sz="1800" dirty="0" smtClean="0"/>
              <a:t>: 10s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namespaceSelector</a:t>
            </a:r>
            <a:r>
              <a:rPr lang="en-US" altLang="zh-CN" sz="1800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matchNames</a:t>
            </a:r>
            <a:r>
              <a:rPr lang="en-US" altLang="zh-CN" sz="1800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 smtClean="0"/>
              <a:t>      - default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9738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-2324100"/>
            <a:ext cx="9029700" cy="918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247650"/>
            <a:ext cx="840105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4803"/>
            <a:ext cx="12206718" cy="593319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pic>
      <p:sp>
        <p:nvSpPr>
          <p:cNvPr id="3" name="圆角矩形 2"/>
          <p:cNvSpPr/>
          <p:nvPr/>
        </p:nvSpPr>
        <p:spPr>
          <a:xfrm>
            <a:off x="0" y="4747846"/>
            <a:ext cx="6154615" cy="263769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952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K8S</a:t>
            </a:r>
            <a:r>
              <a:rPr lang="zh-CN" altLang="en-US" dirty="0" smtClean="0"/>
              <a:t>中配置告警规则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3146"/>
            <a:ext cx="10515600" cy="533693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apiVersion</a:t>
            </a:r>
            <a:r>
              <a:rPr lang="en-US" altLang="zh-CN" dirty="0"/>
              <a:t>: monitoring.coreos.com/v1</a:t>
            </a:r>
          </a:p>
          <a:p>
            <a:pPr marL="0" indent="0">
              <a:buNone/>
            </a:pPr>
            <a:r>
              <a:rPr lang="en-US" altLang="zh-CN" dirty="0"/>
              <a:t>kind: </a:t>
            </a:r>
            <a:r>
              <a:rPr lang="en-US" altLang="zh-CN" dirty="0" err="1"/>
              <a:t>PrometheusRule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metadata:</a:t>
            </a:r>
          </a:p>
          <a:p>
            <a:pPr marL="0" indent="0">
              <a:buNone/>
            </a:pPr>
            <a:r>
              <a:rPr lang="en-US" altLang="zh-CN" dirty="0"/>
              <a:t>  labels:</a:t>
            </a:r>
          </a:p>
          <a:p>
            <a:pPr marL="0" indent="0">
              <a:buNone/>
            </a:pPr>
            <a:r>
              <a:rPr lang="en-US" altLang="zh-CN" dirty="0"/>
              <a:t>    role: md-alert-rules</a:t>
            </a:r>
          </a:p>
          <a:p>
            <a:pPr marL="0" indent="0">
              <a:buNone/>
            </a:pPr>
            <a:r>
              <a:rPr lang="en-US" altLang="zh-CN" dirty="0"/>
              <a:t>  name: md-prometheus-example1-rule</a:t>
            </a:r>
          </a:p>
          <a:p>
            <a:pPr marL="0" indent="0">
              <a:buNone/>
            </a:pPr>
            <a:r>
              <a:rPr lang="en-US" altLang="zh-CN" dirty="0"/>
              <a:t>spec:</a:t>
            </a:r>
          </a:p>
          <a:p>
            <a:pPr marL="0" indent="0">
              <a:buNone/>
            </a:pPr>
            <a:r>
              <a:rPr lang="en-US" altLang="zh-CN" dirty="0"/>
              <a:t>  groups:</a:t>
            </a:r>
          </a:p>
          <a:p>
            <a:pPr marL="0" indent="0">
              <a:buNone/>
            </a:pPr>
            <a:r>
              <a:rPr lang="en-US" altLang="zh-CN" dirty="0"/>
              <a:t>  - name: md-alert-rule</a:t>
            </a:r>
          </a:p>
          <a:p>
            <a:pPr marL="0" indent="0">
              <a:buNone/>
            </a:pPr>
            <a:r>
              <a:rPr lang="en-US" altLang="zh-CN" dirty="0"/>
              <a:t>    rules:</a:t>
            </a:r>
          </a:p>
          <a:p>
            <a:pPr marL="0" indent="0">
              <a:buNone/>
            </a:pPr>
            <a:r>
              <a:rPr lang="en-US" altLang="zh-CN" dirty="0"/>
              <a:t>    - alert: </a:t>
            </a:r>
            <a:r>
              <a:rPr lang="en-US" altLang="zh-CN" dirty="0" err="1"/>
              <a:t>MdExampleOneAlert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expr: </a:t>
            </a:r>
            <a:r>
              <a:rPr lang="en-US" altLang="zh-CN" dirty="0" err="1"/>
              <a:t>md_css_http_requests_total</a:t>
            </a:r>
            <a:r>
              <a:rPr lang="en-US" altLang="zh-CN" dirty="0"/>
              <a:t> &gt; 20000</a:t>
            </a:r>
          </a:p>
          <a:p>
            <a:pPr marL="0" indent="0">
              <a:buNone/>
            </a:pPr>
            <a:r>
              <a:rPr lang="en-US" altLang="zh-CN" dirty="0"/>
              <a:t>      for: 30s</a:t>
            </a:r>
          </a:p>
          <a:p>
            <a:pPr marL="0" indent="0">
              <a:buNone/>
            </a:pPr>
            <a:r>
              <a:rPr lang="en-US" altLang="zh-CN" dirty="0"/>
              <a:t>      labels:</a:t>
            </a:r>
          </a:p>
          <a:p>
            <a:pPr marL="0" indent="0">
              <a:buNone/>
            </a:pPr>
            <a:r>
              <a:rPr lang="en-US" altLang="zh-CN" dirty="0"/>
              <a:t>          severity: critical</a:t>
            </a:r>
          </a:p>
          <a:p>
            <a:pPr marL="0" indent="0">
              <a:buNone/>
            </a:pPr>
            <a:r>
              <a:rPr lang="en-US" altLang="zh-CN" dirty="0"/>
              <a:t>      annotations:</a:t>
            </a:r>
          </a:p>
          <a:p>
            <a:pPr marL="0" indent="0">
              <a:buNone/>
            </a:pPr>
            <a:r>
              <a:rPr lang="en-US" altLang="zh-CN" dirty="0"/>
              <a:t>          title: "{{$</a:t>
            </a:r>
            <a:r>
              <a:rPr lang="en-US" altLang="zh-CN" dirty="0" err="1"/>
              <a:t>labels.instance</a:t>
            </a:r>
            <a:r>
              <a:rPr lang="en-US" altLang="zh-CN" dirty="0"/>
              <a:t>}} high 5xx rate on {{$</a:t>
            </a:r>
            <a:r>
              <a:rPr lang="en-US" altLang="zh-CN" dirty="0" err="1"/>
              <a:t>labels.path</a:t>
            </a:r>
            <a:r>
              <a:rPr lang="en-US" altLang="zh-CN" dirty="0"/>
              <a:t>}}"</a:t>
            </a:r>
          </a:p>
          <a:p>
            <a:pPr marL="0" indent="0">
              <a:buNone/>
            </a:pPr>
            <a:r>
              <a:rPr lang="en-US" altLang="zh-CN" dirty="0"/>
              <a:t>          description: "The 5xx error rate for path {{$</a:t>
            </a:r>
            <a:r>
              <a:rPr lang="en-US" altLang="zh-CN" dirty="0" err="1"/>
              <a:t>labels.path</a:t>
            </a:r>
            <a:r>
              <a:rPr lang="en-US" altLang="zh-CN" dirty="0"/>
              <a:t>}} on {{$</a:t>
            </a:r>
            <a:r>
              <a:rPr lang="en-US" altLang="zh-CN" dirty="0" err="1"/>
              <a:t>labels.instance</a:t>
            </a:r>
            <a:r>
              <a:rPr lang="en-US" altLang="zh-CN" dirty="0"/>
              <a:t>}} is {{$value</a:t>
            </a:r>
            <a:r>
              <a:rPr lang="en-US" altLang="zh-CN" dirty="0" smtClean="0"/>
              <a:t>}}%."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793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6242" y="1"/>
            <a:ext cx="13078498" cy="684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36" y="440714"/>
            <a:ext cx="110680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09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52462"/>
            <a:ext cx="1051560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69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1016"/>
            <a:ext cx="10515600" cy="749786"/>
          </a:xfrm>
        </p:spPr>
        <p:txBody>
          <a:bodyPr/>
          <a:lstStyle/>
          <a:p>
            <a:r>
              <a:rPr lang="zh-CN" altLang="en-US" dirty="0" smtClean="0"/>
              <a:t>查看</a:t>
            </a:r>
            <a:r>
              <a:rPr lang="en-US" altLang="zh-CN" dirty="0" smtClean="0"/>
              <a:t>K8S</a:t>
            </a:r>
            <a:r>
              <a:rPr lang="zh-CN" altLang="en-US" dirty="0" smtClean="0"/>
              <a:t>中配置</a:t>
            </a:r>
            <a:r>
              <a:rPr lang="en-US" altLang="zh-CN" dirty="0" smtClean="0"/>
              <a:t>alert rule</a:t>
            </a:r>
            <a:r>
              <a:rPr lang="zh-CN" altLang="en-US" dirty="0"/>
              <a:t>效果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801"/>
            <a:ext cx="12161054" cy="538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76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" y="1543783"/>
            <a:ext cx="12133813" cy="441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21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Grafana</a:t>
            </a:r>
            <a:r>
              <a:rPr lang="zh-CN" altLang="en-US" dirty="0" smtClean="0"/>
              <a:t>配置告警规则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1395"/>
            <a:ext cx="12192000" cy="552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88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3846"/>
            <a:ext cx="12252559" cy="465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7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b="1" dirty="0">
                <a:hlinkClick r:id="rId2"/>
              </a:rPr>
              <a:t>使用</a:t>
            </a:r>
            <a:r>
              <a:rPr lang="en-US" altLang="zh-CN" b="1" dirty="0">
                <a:hlinkClick r:id="rId2"/>
              </a:rPr>
              <a:t>Prometheus Operator</a:t>
            </a:r>
            <a:r>
              <a:rPr lang="zh-CN" altLang="en-US" b="1" dirty="0">
                <a:hlinkClick r:id="rId2"/>
              </a:rPr>
              <a:t>部署并管理</a:t>
            </a:r>
            <a:r>
              <a:rPr lang="en-US" altLang="zh-CN" b="1" dirty="0">
                <a:hlinkClick r:id="rId2"/>
              </a:rPr>
              <a:t>Prometheus Server </a:t>
            </a:r>
            <a:endParaRPr lang="en-US" altLang="zh-CN" dirty="0"/>
          </a:p>
          <a:p>
            <a:r>
              <a:rPr lang="en-US" altLang="zh-CN" b="1" dirty="0" err="1">
                <a:hlinkClick r:id="rId3"/>
              </a:rPr>
              <a:t>Promethues</a:t>
            </a:r>
            <a:r>
              <a:rPr lang="en-US" altLang="zh-CN" b="1" dirty="0">
                <a:hlinkClick r:id="rId3"/>
              </a:rPr>
              <a:t> + </a:t>
            </a:r>
            <a:r>
              <a:rPr lang="en-US" altLang="zh-CN" b="1" dirty="0" err="1">
                <a:hlinkClick r:id="rId3"/>
              </a:rPr>
              <a:t>Grafana</a:t>
            </a:r>
            <a:r>
              <a:rPr lang="en-US" altLang="zh-CN" b="1" dirty="0">
                <a:hlinkClick r:id="rId3"/>
              </a:rPr>
              <a:t> + </a:t>
            </a:r>
            <a:r>
              <a:rPr lang="en-US" altLang="zh-CN" b="1" dirty="0" err="1">
                <a:hlinkClick r:id="rId3"/>
              </a:rPr>
              <a:t>AlertManager</a:t>
            </a:r>
            <a:r>
              <a:rPr lang="zh-CN" altLang="en-US" b="1" dirty="0">
                <a:hlinkClick r:id="rId3"/>
              </a:rPr>
              <a:t>使用</a:t>
            </a:r>
            <a:r>
              <a:rPr lang="zh-CN" altLang="en-US" b="1" dirty="0" smtClean="0">
                <a:hlinkClick r:id="rId3"/>
              </a:rPr>
              <a:t>总结</a:t>
            </a:r>
            <a:endParaRPr lang="en-US" altLang="zh-CN" b="1" dirty="0" smtClean="0"/>
          </a:p>
          <a:p>
            <a:r>
              <a:rPr lang="en-US" altLang="zh-CN" b="1" dirty="0">
                <a:hlinkClick r:id="rId4"/>
              </a:rPr>
              <a:t>Awesome Prometheus alerts</a:t>
            </a:r>
            <a:endParaRPr lang="en-US" altLang="zh-CN" b="1" dirty="0"/>
          </a:p>
          <a:p>
            <a:endParaRPr lang="zh-CN" altLang="en-US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41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0"/>
            <a:ext cx="10734675" cy="768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8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Prometheus&amp;Alertmanager</a:t>
            </a:r>
            <a:r>
              <a:rPr lang="zh-CN" altLang="en-US" dirty="0" smtClean="0"/>
              <a:t>本地部署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524750" cy="2895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43350"/>
            <a:ext cx="75247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9278"/>
            <a:ext cx="10515600" cy="821837"/>
          </a:xfrm>
        </p:spPr>
        <p:txBody>
          <a:bodyPr/>
          <a:lstStyle/>
          <a:p>
            <a:r>
              <a:rPr lang="en-US" altLang="zh-CN" dirty="0" err="1"/>
              <a:t>prometheus.yml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11116"/>
            <a:ext cx="10515600" cy="575017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# my global </a:t>
            </a:r>
            <a:r>
              <a:rPr lang="en-US" altLang="zh-CN" sz="1200" dirty="0" err="1"/>
              <a:t>config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global: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</a:t>
            </a:r>
            <a:r>
              <a:rPr lang="en-US" altLang="zh-CN" sz="1200" dirty="0" err="1"/>
              <a:t>scrape_interval</a:t>
            </a:r>
            <a:r>
              <a:rPr lang="en-US" altLang="zh-CN" sz="1200" dirty="0"/>
              <a:t>: 15s # Set the scrape interval to every 15 seconds. Default is every 1 minute.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</a:t>
            </a:r>
            <a:r>
              <a:rPr lang="en-US" altLang="zh-CN" sz="1200" dirty="0" err="1"/>
              <a:t>evaluation_interval</a:t>
            </a:r>
            <a:r>
              <a:rPr lang="en-US" altLang="zh-CN" sz="1200" dirty="0"/>
              <a:t>: 15s # Evaluate rules every 15 seconds. The default is every 1 minute.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# </a:t>
            </a:r>
            <a:r>
              <a:rPr lang="en-US" altLang="zh-CN" sz="1200" dirty="0" err="1"/>
              <a:t>scrape_timeout</a:t>
            </a:r>
            <a:r>
              <a:rPr lang="en-US" altLang="zh-CN" sz="1200" dirty="0"/>
              <a:t> is set to the global default (10s).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# </a:t>
            </a:r>
            <a:r>
              <a:rPr lang="en-US" altLang="zh-CN" sz="1200" dirty="0" err="1"/>
              <a:t>Alertmanager</a:t>
            </a:r>
            <a:r>
              <a:rPr lang="en-US" altLang="zh-CN" sz="1200" dirty="0"/>
              <a:t> configuration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alerting: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</a:t>
            </a:r>
            <a:r>
              <a:rPr lang="en-US" altLang="zh-CN" sz="1200" dirty="0" err="1"/>
              <a:t>alertmanagers</a:t>
            </a:r>
            <a:r>
              <a:rPr lang="en-US" altLang="zh-CN" sz="12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- </a:t>
            </a:r>
            <a:r>
              <a:rPr lang="en-US" altLang="zh-CN" sz="1200" dirty="0" err="1"/>
              <a:t>static_configs</a:t>
            </a:r>
            <a:r>
              <a:rPr lang="en-US" altLang="zh-CN" sz="12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  - targets: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 smtClean="0"/>
              <a:t>           - localhost:9093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 smtClean="0"/>
              <a:t>          # - alertmanager:9093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# Load rules once and periodically evaluate them according to the global '</a:t>
            </a:r>
            <a:r>
              <a:rPr lang="en-US" altLang="zh-CN" sz="1200" dirty="0" err="1"/>
              <a:t>evaluation_interval</a:t>
            </a:r>
            <a:r>
              <a:rPr lang="en-US" altLang="zh-CN" sz="1200" dirty="0"/>
              <a:t>'.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 err="1"/>
              <a:t>rule_files</a:t>
            </a:r>
            <a:r>
              <a:rPr lang="en-US" altLang="zh-CN" sz="12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# - "</a:t>
            </a:r>
            <a:r>
              <a:rPr lang="en-US" altLang="zh-CN" sz="1200" dirty="0" err="1"/>
              <a:t>first_rules.yml</a:t>
            </a:r>
            <a:r>
              <a:rPr lang="en-US" altLang="zh-CN" sz="1200" dirty="0"/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# - "</a:t>
            </a:r>
            <a:r>
              <a:rPr lang="en-US" altLang="zh-CN" sz="1200" dirty="0" err="1"/>
              <a:t>second_rules.yml</a:t>
            </a:r>
            <a:r>
              <a:rPr lang="en-US" altLang="zh-CN" sz="1200" dirty="0"/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# A scrape configuration containing exactly one endpoint to scrape: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# Here it's Prometheus itself.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 err="1"/>
              <a:t>scrape_configs</a:t>
            </a:r>
            <a:r>
              <a:rPr lang="en-US" altLang="zh-CN" sz="12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# The job name is added as a label `job=&lt;</a:t>
            </a:r>
            <a:r>
              <a:rPr lang="en-US" altLang="zh-CN" sz="1200" dirty="0" err="1"/>
              <a:t>job_name</a:t>
            </a:r>
            <a:r>
              <a:rPr lang="en-US" altLang="zh-CN" sz="1200" dirty="0"/>
              <a:t>&gt;` to any </a:t>
            </a:r>
            <a:r>
              <a:rPr lang="en-US" altLang="zh-CN" sz="1200" dirty="0" err="1"/>
              <a:t>timeseries</a:t>
            </a:r>
            <a:r>
              <a:rPr lang="en-US" altLang="zh-CN" sz="1200" dirty="0"/>
              <a:t> scraped from this </a:t>
            </a:r>
            <a:r>
              <a:rPr lang="en-US" altLang="zh-CN" sz="1200" dirty="0" err="1"/>
              <a:t>config</a:t>
            </a:r>
            <a:r>
              <a:rPr lang="en-US" altLang="zh-CN" sz="12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- </a:t>
            </a:r>
            <a:r>
              <a:rPr lang="en-US" altLang="zh-CN" sz="1200" dirty="0" err="1"/>
              <a:t>job_name</a:t>
            </a:r>
            <a:r>
              <a:rPr lang="en-US" altLang="zh-CN" sz="1200" dirty="0"/>
              <a:t>: "</a:t>
            </a:r>
            <a:r>
              <a:rPr lang="en-US" altLang="zh-CN" sz="1200" dirty="0" err="1"/>
              <a:t>prometheus</a:t>
            </a:r>
            <a:r>
              <a:rPr lang="en-US" altLang="zh-CN" sz="1200" dirty="0"/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# </a:t>
            </a:r>
            <a:r>
              <a:rPr lang="en-US" altLang="zh-CN" sz="1200" dirty="0" err="1"/>
              <a:t>metrics_path</a:t>
            </a:r>
            <a:r>
              <a:rPr lang="en-US" altLang="zh-CN" sz="1200" dirty="0"/>
              <a:t> defaults to '/metrics'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# scheme defaults to 'http'.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</a:t>
            </a:r>
            <a:r>
              <a:rPr lang="en-US" altLang="zh-CN" sz="1200" dirty="0" err="1"/>
              <a:t>static_configs</a:t>
            </a:r>
            <a:r>
              <a:rPr lang="en-US" altLang="zh-CN" sz="12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      - targets: ["localhost:9090"]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8707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alertmanager.yml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route: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group_by</a:t>
            </a:r>
            <a:r>
              <a:rPr lang="en-US" altLang="zh-CN" dirty="0"/>
              <a:t>: ['</a:t>
            </a:r>
            <a:r>
              <a:rPr lang="en-US" altLang="zh-CN" dirty="0" err="1"/>
              <a:t>alertname</a:t>
            </a:r>
            <a:r>
              <a:rPr lang="en-US" altLang="zh-CN" dirty="0"/>
              <a:t>']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group_wait</a:t>
            </a:r>
            <a:r>
              <a:rPr lang="en-US" altLang="zh-CN" dirty="0"/>
              <a:t>: 30s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group_interval</a:t>
            </a:r>
            <a:r>
              <a:rPr lang="en-US" altLang="zh-CN" dirty="0"/>
              <a:t>: 5m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repeat_interval</a:t>
            </a:r>
            <a:r>
              <a:rPr lang="en-US" altLang="zh-CN" dirty="0"/>
              <a:t>: 1h</a:t>
            </a:r>
          </a:p>
          <a:p>
            <a:pPr marL="0" indent="0">
              <a:buNone/>
            </a:pPr>
            <a:r>
              <a:rPr lang="en-US" altLang="zh-CN" dirty="0"/>
              <a:t>  receiver: '</a:t>
            </a:r>
            <a:r>
              <a:rPr lang="en-US" altLang="zh-CN" dirty="0" err="1"/>
              <a:t>web.hook</a:t>
            </a:r>
            <a:r>
              <a:rPr lang="en-US" altLang="zh-CN" dirty="0"/>
              <a:t>'</a:t>
            </a:r>
          </a:p>
          <a:p>
            <a:pPr marL="0" indent="0">
              <a:buNone/>
            </a:pPr>
            <a:r>
              <a:rPr lang="en-US" altLang="zh-CN" dirty="0"/>
              <a:t>receivers:</a:t>
            </a:r>
          </a:p>
          <a:p>
            <a:pPr marL="0" indent="0">
              <a:buNone/>
            </a:pPr>
            <a:r>
              <a:rPr lang="en-US" altLang="zh-CN" dirty="0"/>
              <a:t>  - name: '</a:t>
            </a:r>
            <a:r>
              <a:rPr lang="en-US" altLang="zh-CN" dirty="0" err="1"/>
              <a:t>web.hook</a:t>
            </a:r>
            <a:r>
              <a:rPr lang="en-US" altLang="zh-CN" dirty="0"/>
              <a:t>'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webhook_configs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  - url: 'http://127.0.0.1:5001/'</a:t>
            </a:r>
          </a:p>
          <a:p>
            <a:pPr marL="0" indent="0">
              <a:buNone/>
            </a:pPr>
            <a:r>
              <a:rPr lang="en-US" altLang="zh-CN" dirty="0" err="1"/>
              <a:t>inhibit_rules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- </a:t>
            </a:r>
            <a:r>
              <a:rPr lang="en-US" altLang="zh-CN" dirty="0" err="1"/>
              <a:t>source_match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  severity: 'critical'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target_match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  severity: 'warning'</a:t>
            </a:r>
          </a:p>
          <a:p>
            <a:pPr marL="0" indent="0">
              <a:buNone/>
            </a:pPr>
            <a:r>
              <a:rPr lang="en-US" altLang="zh-CN" dirty="0"/>
              <a:t>    equal: ['</a:t>
            </a:r>
            <a:r>
              <a:rPr lang="en-US" altLang="zh-CN" dirty="0" err="1"/>
              <a:t>alertname</a:t>
            </a:r>
            <a:r>
              <a:rPr lang="en-US" altLang="zh-CN" dirty="0"/>
              <a:t>', 'dev', 'instance']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33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34144"/>
            <a:ext cx="11220450" cy="3867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2638425"/>
            <a:ext cx="97917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9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1" y="0"/>
            <a:ext cx="10002715" cy="7081288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监控服务组件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6145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hitecture diagram of monitoring Kubernetes with Promethe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2" y="742285"/>
            <a:ext cx="10182407" cy="5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912032" y="419119"/>
            <a:ext cx="486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Prometheus K8S</a:t>
            </a:r>
            <a:r>
              <a:rPr lang="zh-CN" altLang="en-US" sz="3600" dirty="0" smtClean="0"/>
              <a:t>部署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2393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655</Words>
  <Application>Microsoft Office PowerPoint</Application>
  <PresentationFormat>宽屏</PresentationFormat>
  <Paragraphs>130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等线 Light</vt:lpstr>
      <vt:lpstr>Arial</vt:lpstr>
      <vt:lpstr>Office 主题​​</vt:lpstr>
      <vt:lpstr>AWS Rancher Metrics and Altering</vt:lpstr>
      <vt:lpstr>PowerPoint 演示文稿</vt:lpstr>
      <vt:lpstr>PowerPoint 演示文稿</vt:lpstr>
      <vt:lpstr>Prometheus&amp;Alertmanager本地部署</vt:lpstr>
      <vt:lpstr>prometheus.yml</vt:lpstr>
      <vt:lpstr>alertmanager.yml</vt:lpstr>
      <vt:lpstr>PowerPoint 演示文稿</vt:lpstr>
      <vt:lpstr>监控服务组件</vt:lpstr>
      <vt:lpstr>PowerPoint 演示文稿</vt:lpstr>
      <vt:lpstr>Prometheus Operator</vt:lpstr>
      <vt:lpstr>PowerPoint 演示文稿</vt:lpstr>
      <vt:lpstr>Prometheus Operator自定义资源 (CRD)</vt:lpstr>
      <vt:lpstr>Prometheus Operator自定义资源 (CRD)</vt:lpstr>
      <vt:lpstr>PowerPoint 演示文稿</vt:lpstr>
      <vt:lpstr>监控K8S服务配置</vt:lpstr>
      <vt:lpstr>PowerPoint 演示文稿</vt:lpstr>
      <vt:lpstr>PowerPoint 演示文稿</vt:lpstr>
      <vt:lpstr>PowerPoint 演示文稿</vt:lpstr>
      <vt:lpstr>在K8S中配置告警规则</vt:lpstr>
      <vt:lpstr>PowerPoint 演示文稿</vt:lpstr>
      <vt:lpstr>PowerPoint 演示文稿</vt:lpstr>
      <vt:lpstr>查看K8S中配置alert rule效果</vt:lpstr>
      <vt:lpstr>PowerPoint 演示文稿</vt:lpstr>
      <vt:lpstr>使用Grafana配置告警规则</vt:lpstr>
      <vt:lpstr>PowerPoint 演示文稿</vt:lpstr>
      <vt:lpstr>参考文档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Liangao Zhang</dc:creator>
  <cp:lastModifiedBy>Liangao Zhang</cp:lastModifiedBy>
  <cp:revision>30</cp:revision>
  <dcterms:created xsi:type="dcterms:W3CDTF">2023-07-28T09:37:02Z</dcterms:created>
  <dcterms:modified xsi:type="dcterms:W3CDTF">2023-10-30T06:52:00Z</dcterms:modified>
</cp:coreProperties>
</file>