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93894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93894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93894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93894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fact: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b83f1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b83f1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smoother and exhibit more plausible motion</a:t>
            </a:r>
            <a:endParaRPr sz="18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Slow in slow out </a:t>
            </a:r>
            <a:endParaRPr sz="18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ff3531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ff3531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l.ocks.org/d3noob/1ea51d03775b9650e8dfd03474e202fe" TargetMode="External"/><Relationship Id="rId4" Type="http://schemas.openxmlformats.org/officeDocument/2006/relationships/hyperlink" Target="https://observablehq.com/@mbostock/owls-to-the-max" TargetMode="External"/><Relationship Id="rId5" Type="http://schemas.openxmlformats.org/officeDocument/2006/relationships/hyperlink" Target="https://github.com/d3/d3-e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Cats</a:t>
            </a:r>
            <a:r>
              <a:rPr lang="en">
                <a:solidFill>
                  <a:srgbClr val="CFE2F3"/>
                </a:solidFill>
              </a:rPr>
              <a:t> to the Max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(Owls to the Max)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Interpolate</a:t>
            </a:r>
            <a:r>
              <a:rPr lang="en"/>
              <a:t>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>
                <a:solidFill>
                  <a:srgbClr val="CFE2F3"/>
                </a:solidFill>
              </a:rPr>
              <a:t>Using known points/values to estimate values at unknown points that are in between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Elevation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Rainfall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Color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Distance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Dates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Data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725" y="458022"/>
            <a:ext cx="2547888" cy="17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050" y="2703200"/>
            <a:ext cx="2061525" cy="2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674" y="2378400"/>
            <a:ext cx="1785526" cy="237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d3.interpolate(a,b)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31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>
                <a:solidFill>
                  <a:srgbClr val="CFE2F3"/>
                </a:solidFill>
              </a:rPr>
              <a:t>Returns an interpolator between a and b, and the interpolator is purely based from the value b</a:t>
            </a:r>
            <a:endParaRPr>
              <a:solidFill>
                <a:srgbClr val="CFE2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>
                <a:solidFill>
                  <a:srgbClr val="CFE2F3"/>
                </a:solidFill>
              </a:rPr>
              <a:t>No real copy is made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○"/>
            </a:pPr>
            <a:r>
              <a:rPr lang="en">
                <a:solidFill>
                  <a:srgbClr val="CFE2F3"/>
                </a:solidFill>
              </a:rPr>
              <a:t>To save space and to speed things up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071075" y="1208600"/>
            <a:ext cx="38643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d3.interpolateArray(a,b)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d3.interpolateObject(a,b)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d3.interpolateNumber(a,b)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d3.interpolateRgb(a,b)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d3.interpolateHsl(a,b)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d3.interpolateString(a,b)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d3.interpolateRound(a,b)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d3.interpolateTransformCss(a,b)</a:t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397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d3.ease(t)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A4C2F4"/>
                </a:solidFill>
              </a:rPr>
              <a:t>distort</a:t>
            </a:r>
            <a:r>
              <a:rPr lang="en" sz="1800">
                <a:solidFill>
                  <a:srgbClr val="A4C2F4"/>
                </a:solidFill>
              </a:rPr>
              <a:t> time to control apparent motion in animation. 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A4C2F4"/>
                </a:solidFill>
              </a:rPr>
              <a:t>typically in the range [0,1] </a:t>
            </a:r>
            <a:endParaRPr sz="1800">
              <a:solidFill>
                <a:srgbClr val="A4C2F4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900" y="913575"/>
            <a:ext cx="5643302" cy="331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https://bl.ocks.org/d3noob/1ea51d03775b9650e8dfd03474e202fe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https://observablehq.com/@mbostock/owls-to-the-max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https://github.com/d3/d3-ease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