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5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0D9F7-8159-69CD-1F9D-CD9373423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637F19-8E29-FC11-AE7F-D3BBC0190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7CD81-326C-1031-3D27-F8734F0C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E2C8-BF25-49D2-9FB9-6381E76A20CE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81EACC-CF6B-6D69-B3A6-2F70DC61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D9D5B-2082-72B5-87BF-EA7DBAE5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83F5-514B-4FA6-A244-2502671F0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88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CFCCA-83B0-784E-40CC-181D0A1E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7CEE25-87A1-3D45-5946-7A0622622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9D280-8B0A-E5A1-170B-654EA6E0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E2C8-BF25-49D2-9FB9-6381E76A20CE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FC30B-7EFD-1360-ED3D-71A115FE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E72B2-0093-FC63-4A4C-75ACF25E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83F5-514B-4FA6-A244-2502671F0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87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D9536E-4568-80E0-5B40-7FA0AE1E2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55CFF-6DFE-13C2-9879-22C597310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899A4-9B84-96C5-82FA-27EB2890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E2C8-BF25-49D2-9FB9-6381E76A20CE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719CA-3E09-BF07-DA25-DAB2858F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872BE-2589-0532-66F6-26BEC916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83F5-514B-4FA6-A244-2502671F0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66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E0305-599B-ADE0-9B51-44EB38AC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2E470-431D-B66F-CA6F-9741FFDF6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A3CFC-1999-3FEF-FDE8-3E97F444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E2C8-BF25-49D2-9FB9-6381E76A20CE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E17D4-82BA-F02B-C22B-75139ABA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D549E-D376-90F1-F1A2-0AC44B83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83F5-514B-4FA6-A244-2502671F0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09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E38CB-1641-7133-F247-43ECEE1F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911CDD-9A30-3ABF-A3BC-4641437F4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801E9-B1D8-83F3-3AE3-6F32FEA1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E2C8-BF25-49D2-9FB9-6381E76A20CE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9557D7-2620-9DAB-A421-1D64721C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9F6DE-08B2-81E5-5E20-7D523444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83F5-514B-4FA6-A244-2502671F0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0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DD237-5A23-2B36-84A6-5199795B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8948F-40D6-7579-5F7B-FFEE588EB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FABB83-A66C-CE0A-8760-FEB483145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7F130F-EBC3-472C-2082-A77FB391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E2C8-BF25-49D2-9FB9-6381E76A20CE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6FD265-898D-4504-CD1B-8BB51546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86FC5D-202A-1C0C-E4D7-760C729A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83F5-514B-4FA6-A244-2502671F0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85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9205-675A-9FF3-284D-920B257D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5136BE-5135-B3A1-1C4C-D4A7D2B5E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3F25E-7771-C06C-6A5D-36A4706EA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364749-6898-1458-2481-144C71D0B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99EE76-6F0E-504D-91C6-486475948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9F4D7D-E9A0-D3D2-3730-E3013FD3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E2C8-BF25-49D2-9FB9-6381E76A20CE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7B6653-42BA-4839-90D7-B38EC6F7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6514E5-0E9C-F207-2EE2-49D21A42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83F5-514B-4FA6-A244-2502671F0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39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3F0A2-DC6D-1A81-8926-0505EC22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02FB94-AA27-B33E-E2C2-576564AF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E2C8-BF25-49D2-9FB9-6381E76A20CE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6A5A4B-3DFF-9580-68BC-C67CC3F0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636BBD-C80D-CF05-140F-1E999E3F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83F5-514B-4FA6-A244-2502671F0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05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9654BA-E7A0-4DA6-01E0-FE7300D8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E2C8-BF25-49D2-9FB9-6381E76A20CE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67DCB2-6101-1CCD-B293-BF93D1DF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4D46A1-4B66-1BBA-28ED-92A1C55F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83F5-514B-4FA6-A244-2502671F0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29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FDBE1-3E77-2C32-8C92-EFC0EAAA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F9AFCD-090B-EB8C-1258-D4727E05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23BCD3-C7F0-4B7D-F547-A16747615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F05E6F-C1BB-2430-F4ED-D5BA428C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E2C8-BF25-49D2-9FB9-6381E76A20CE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40E98C-FFE8-184F-4A82-F328FC57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E4E3D2-D6F3-9790-A3A2-8622FD7A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83F5-514B-4FA6-A244-2502671F0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2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AFEBD-ED1B-F8A1-BC36-C5DA9A17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6378D9-88B9-8F55-8E52-F771DF59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E76BE1-B0DA-649B-CEFA-0A0500A48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0778F7-CCE2-2420-EA11-C0B90FA4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E2C8-BF25-49D2-9FB9-6381E76A20CE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A68451-2A3C-F3F5-44ED-FAAD2064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F3CBC8-ACD0-FF98-6547-B6300ABF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83F5-514B-4FA6-A244-2502671F0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24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33B7BC-8238-ABD3-63D1-F1F33B8C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CADCE3-B144-9A28-0612-6DAEB41EA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E3B9F-45F2-F8D3-E372-FDDD9705D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DE2C8-BF25-49D2-9FB9-6381E76A20CE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C77E5-7CAB-7B0F-0E3D-E1C44EF48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BC1FB-21BB-C8C6-FA75-B312F6989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E83F5-514B-4FA6-A244-2502671F0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94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A2C9203-05F4-940A-85A0-BC7F527467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355887"/>
              </p:ext>
            </p:extLst>
          </p:nvPr>
        </p:nvGraphicFramePr>
        <p:xfrm>
          <a:off x="2451100" y="3365498"/>
          <a:ext cx="108204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Glyph" r:id="rId2" imgW="83160" imgH="12240" progId="AxGlyph.Document">
                  <p:embed/>
                </p:oleObj>
              </mc:Choice>
              <mc:Fallback>
                <p:oleObj name="AxGlyph" r:id="rId2" imgW="83160" imgH="12240" progId="AxGlyph.Document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AA2C9203-05F4-940A-85A0-BC7F527467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51100" y="3365498"/>
                        <a:ext cx="108204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A009894-42AF-6571-5864-F379EAB75C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49865"/>
              </p:ext>
            </p:extLst>
          </p:nvPr>
        </p:nvGraphicFramePr>
        <p:xfrm>
          <a:off x="789940" y="249174"/>
          <a:ext cx="3408045" cy="2077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Glyph" r:id="rId4" imgW="232200" imgH="141840" progId="AxGlyph.Document">
                  <p:embed/>
                </p:oleObj>
              </mc:Choice>
              <mc:Fallback>
                <p:oleObj name="AxGlyph" r:id="rId4" imgW="232200" imgH="141840" progId="AxGlyph.Document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A009894-42AF-6571-5864-F379EAB75C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9940" y="249174"/>
                        <a:ext cx="3408045" cy="2077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1ABA8CA-90F7-7B03-3BE9-ECAD80D06B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218618"/>
              </p:ext>
            </p:extLst>
          </p:nvPr>
        </p:nvGraphicFramePr>
        <p:xfrm>
          <a:off x="2233612" y="3151186"/>
          <a:ext cx="8255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Glyph" r:id="rId6" imgW="83160" imgH="55800" progId="AxGlyph.Document">
                  <p:embed/>
                </p:oleObj>
              </mc:Choice>
              <mc:Fallback>
                <p:oleObj name="AxGlyph" r:id="rId6" imgW="83160" imgH="55800" progId="AxGlyph.Document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61ABA8CA-90F7-7B03-3BE9-ECAD80D06B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33612" y="3151186"/>
                        <a:ext cx="825500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FD0DA15-663B-13C3-3E84-6EA63DD78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441920"/>
              </p:ext>
            </p:extLst>
          </p:nvPr>
        </p:nvGraphicFramePr>
        <p:xfrm>
          <a:off x="3428047" y="2905123"/>
          <a:ext cx="15398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Glyph" r:id="rId8" imgW="154080" imgH="104760" progId="AxGlyph.Document">
                  <p:embed/>
                </p:oleObj>
              </mc:Choice>
              <mc:Fallback>
                <p:oleObj name="AxGlyph" r:id="rId8" imgW="154080" imgH="104760" progId="AxGlyph.Document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FD0DA15-663B-13C3-3E84-6EA63DD78D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28047" y="2905123"/>
                        <a:ext cx="1539875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39E745B-4AAF-59F9-72D5-9CEE438D3F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156406"/>
              </p:ext>
            </p:extLst>
          </p:nvPr>
        </p:nvGraphicFramePr>
        <p:xfrm>
          <a:off x="1622425" y="2319338"/>
          <a:ext cx="54610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Glyph" r:id="rId10" imgW="545400" imgH="171720" progId="AxGlyph.Document">
                  <p:embed/>
                </p:oleObj>
              </mc:Choice>
              <mc:Fallback>
                <p:oleObj name="AxGlyph" r:id="rId10" imgW="545400" imgH="171720" progId="AxGlyph.Document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39E745B-4AAF-59F9-72D5-9CEE438D3F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22425" y="2319338"/>
                        <a:ext cx="5461000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65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A37C9B0-5CFE-D94E-1CD5-D09C519E66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230962"/>
              </p:ext>
            </p:extLst>
          </p:nvPr>
        </p:nvGraphicFramePr>
        <p:xfrm>
          <a:off x="2111375" y="1968500"/>
          <a:ext cx="3571875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Glyph" r:id="rId2" imgW="357480" imgH="195840" progId="AxGlyph.Document">
                  <p:embed/>
                </p:oleObj>
              </mc:Choice>
              <mc:Fallback>
                <p:oleObj name="AxGlyph" r:id="rId2" imgW="357480" imgH="195840" progId="AxGlyph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1375" y="1968500"/>
                        <a:ext cx="3571875" cy="195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293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2E4A608-3F7B-A98F-027B-8508440D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92" y="2845412"/>
            <a:ext cx="2408304" cy="18677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62F846-9411-7082-85A3-49E796472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11" y="1092494"/>
            <a:ext cx="2408304" cy="18944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9146C7-F7F9-2524-4650-4579AE331E3D}"/>
              </a:ext>
            </a:extLst>
          </p:cNvPr>
          <p:cNvSpPr txBox="1"/>
          <p:nvPr/>
        </p:nvSpPr>
        <p:spPr>
          <a:xfrm>
            <a:off x="2383960" y="249153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05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7E993C-D4DE-46B2-A78B-6DCA3BFF51FA}"/>
              </a:ext>
            </a:extLst>
          </p:cNvPr>
          <p:cNvSpPr txBox="1"/>
          <p:nvPr/>
        </p:nvSpPr>
        <p:spPr>
          <a:xfrm>
            <a:off x="2383960" y="4244454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05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3D3859B-13B9-542A-ED9A-575F5B7C9FD8}"/>
              </a:ext>
            </a:extLst>
          </p:cNvPr>
          <p:cNvSpPr txBox="1"/>
          <p:nvPr/>
        </p:nvSpPr>
        <p:spPr>
          <a:xfrm>
            <a:off x="4763365" y="2493872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05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7276F6A-23D5-1288-EC6A-E420A6CEBBC6}"/>
              </a:ext>
            </a:extLst>
          </p:cNvPr>
          <p:cNvSpPr txBox="1"/>
          <p:nvPr/>
        </p:nvSpPr>
        <p:spPr>
          <a:xfrm>
            <a:off x="4755312" y="4240125"/>
            <a:ext cx="372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105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90253C8-92F1-292C-D2E1-36331CBEF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85" y="2845412"/>
            <a:ext cx="2525896" cy="189442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7E3F7E9-3E4B-5A4E-D261-055682EDD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27" y="1085656"/>
            <a:ext cx="2525896" cy="189442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0C165E7-2A70-8E89-1E39-F244F0BE4E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066" y="2841390"/>
            <a:ext cx="2345841" cy="187581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28DA633-1821-7846-3550-BE2F7375AB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38" y="1092494"/>
            <a:ext cx="2442336" cy="190126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6CC6BC28-029A-0549-7A6C-136070C74EFD}"/>
              </a:ext>
            </a:extLst>
          </p:cNvPr>
          <p:cNvSpPr txBox="1"/>
          <p:nvPr/>
        </p:nvSpPr>
        <p:spPr>
          <a:xfrm>
            <a:off x="4671450" y="2541516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05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0A1597-5C56-46CE-2F19-AD3D9D320408}"/>
              </a:ext>
            </a:extLst>
          </p:cNvPr>
          <p:cNvSpPr txBox="1"/>
          <p:nvPr/>
        </p:nvSpPr>
        <p:spPr>
          <a:xfrm>
            <a:off x="4610163" y="4249986"/>
            <a:ext cx="372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105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BF51E13-795A-D29B-268F-6B0885D28C39}"/>
              </a:ext>
            </a:extLst>
          </p:cNvPr>
          <p:cNvSpPr txBox="1"/>
          <p:nvPr/>
        </p:nvSpPr>
        <p:spPr>
          <a:xfrm>
            <a:off x="6880572" y="254151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sz="105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9EE855E-0F17-1713-671E-7B6334AAE43F}"/>
              </a:ext>
            </a:extLst>
          </p:cNvPr>
          <p:cNvSpPr txBox="1"/>
          <p:nvPr/>
        </p:nvSpPr>
        <p:spPr>
          <a:xfrm>
            <a:off x="6880572" y="424998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  <a:endParaRPr lang="zh-CN" altLang="en-US" sz="105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B7EB8532-F9C5-BA6E-48B2-281DD32BF0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22" y="1085656"/>
            <a:ext cx="2862517" cy="1824284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FD50B434-460A-5A1F-9267-7F4E12B4F6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938" y="2842147"/>
            <a:ext cx="2915141" cy="187103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0F4B5EB-09AC-44C7-9807-E47D36399030}"/>
              </a:ext>
            </a:extLst>
          </p:cNvPr>
          <p:cNvSpPr txBox="1"/>
          <p:nvPr/>
        </p:nvSpPr>
        <p:spPr>
          <a:xfrm>
            <a:off x="7259797" y="2687167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3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形 23">
            <a:extLst>
              <a:ext uri="{FF2B5EF4-FFF2-40B4-BE49-F238E27FC236}">
                <a16:creationId xmlns:a16="http://schemas.microsoft.com/office/drawing/2014/main" id="{3893F417-1BCC-D39E-EC82-09C28E547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6755" y="3177040"/>
            <a:ext cx="3600000" cy="2700000"/>
          </a:xfrm>
          <a:prstGeom prst="rect">
            <a:avLst/>
          </a:prstGeom>
        </p:spPr>
      </p:pic>
      <p:pic>
        <p:nvPicPr>
          <p:cNvPr id="36" name="图形 35">
            <a:extLst>
              <a:ext uri="{FF2B5EF4-FFF2-40B4-BE49-F238E27FC236}">
                <a16:creationId xmlns:a16="http://schemas.microsoft.com/office/drawing/2014/main" id="{FC43F704-2035-E4C7-EA8E-36BBBF2C5A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67352" y="3216363"/>
            <a:ext cx="3600000" cy="2703947"/>
          </a:xfrm>
          <a:prstGeom prst="rect">
            <a:avLst/>
          </a:prstGeom>
        </p:spPr>
      </p:pic>
      <p:pic>
        <p:nvPicPr>
          <p:cNvPr id="25" name="图形 24">
            <a:extLst>
              <a:ext uri="{FF2B5EF4-FFF2-40B4-BE49-F238E27FC236}">
                <a16:creationId xmlns:a16="http://schemas.microsoft.com/office/drawing/2014/main" id="{79D2C744-1DD4-74E8-912C-DEFAD7B76A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6158" y="504461"/>
            <a:ext cx="3600000" cy="2700000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6ED8D815-405C-9697-863C-82829FD19D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6158" y="3177040"/>
            <a:ext cx="3600000" cy="2700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0FE6C6E-D16B-552A-125F-4A162274AE7E}"/>
              </a:ext>
            </a:extLst>
          </p:cNvPr>
          <p:cNvSpPr txBox="1"/>
          <p:nvPr/>
        </p:nvSpPr>
        <p:spPr>
          <a:xfrm>
            <a:off x="3755426" y="5134935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F7AAA6-DE85-4537-DD84-7872C6746BDE}"/>
              </a:ext>
            </a:extLst>
          </p:cNvPr>
          <p:cNvSpPr txBox="1"/>
          <p:nvPr/>
        </p:nvSpPr>
        <p:spPr>
          <a:xfrm>
            <a:off x="3755427" y="251847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743012-4520-B17A-AC66-617732B3FE61}"/>
              </a:ext>
            </a:extLst>
          </p:cNvPr>
          <p:cNvSpPr txBox="1"/>
          <p:nvPr/>
        </p:nvSpPr>
        <p:spPr>
          <a:xfrm>
            <a:off x="7139584" y="5233103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486A64-1425-9208-40D5-C103710F3DA6}"/>
              </a:ext>
            </a:extLst>
          </p:cNvPr>
          <p:cNvSpPr txBox="1"/>
          <p:nvPr/>
        </p:nvSpPr>
        <p:spPr>
          <a:xfrm>
            <a:off x="10519035" y="5233103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  <a:endParaRPr lang="zh-CN" alt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形 19">
            <a:extLst>
              <a:ext uri="{FF2B5EF4-FFF2-40B4-BE49-F238E27FC236}">
                <a16:creationId xmlns:a16="http://schemas.microsoft.com/office/drawing/2014/main" id="{C6F176E9-0B38-CCCE-1183-1537763792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59523" y="504461"/>
            <a:ext cx="3600000" cy="270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5D2205F-3BD4-CBF6-12D6-57413A8FBDA8}"/>
              </a:ext>
            </a:extLst>
          </p:cNvPr>
          <p:cNvSpPr txBox="1"/>
          <p:nvPr/>
        </p:nvSpPr>
        <p:spPr>
          <a:xfrm>
            <a:off x="7154011" y="2535871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图形 31">
            <a:extLst>
              <a:ext uri="{FF2B5EF4-FFF2-40B4-BE49-F238E27FC236}">
                <a16:creationId xmlns:a16="http://schemas.microsoft.com/office/drawing/2014/main" id="{F7F32671-58E4-845D-F7DA-8C473D7E09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67352" y="473316"/>
            <a:ext cx="3600000" cy="275232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076EDCD-9F18-4C40-B01E-E307EED1EA37}"/>
              </a:ext>
            </a:extLst>
          </p:cNvPr>
          <p:cNvSpPr txBox="1"/>
          <p:nvPr/>
        </p:nvSpPr>
        <p:spPr>
          <a:xfrm>
            <a:off x="10525471" y="2535871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42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F777B81-CFE4-9EB7-B271-3541FBF8B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49" y="185738"/>
            <a:ext cx="4207703" cy="283719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8ECF68-EFEC-1A9D-1DDA-435357804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51" y="3116195"/>
            <a:ext cx="4207702" cy="28371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F88A2B-E590-D53E-29C1-1DF221DBF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22" y="185736"/>
            <a:ext cx="4124177" cy="28324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A70EB8-E6AE-15E0-3CA6-866648F646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04" y="3111447"/>
            <a:ext cx="3895309" cy="283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1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15357</TotalTime>
  <Words>45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AxGlyph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 敖铭</dc:creator>
  <cp:lastModifiedBy>梁 敖铭</cp:lastModifiedBy>
  <cp:revision>15</cp:revision>
  <dcterms:created xsi:type="dcterms:W3CDTF">2023-03-12T23:23:16Z</dcterms:created>
  <dcterms:modified xsi:type="dcterms:W3CDTF">2023-04-09T06:15:04Z</dcterms:modified>
</cp:coreProperties>
</file>