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E9C7-C21D-CE2E-ECC9-F8352A89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50903-84C9-4F44-93A1-454D18B8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0C1BD-9C86-0DD1-1898-52A65A0A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650C6-945B-8E8D-249C-5B49D55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0B5EF-47D1-0BF5-0E3A-09942CA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5314-B097-9423-81B3-4362E06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538BA-E116-B537-FB30-31355F95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5EB1-09EE-945A-8D11-775349E6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BF1EE-F826-3557-92F3-5311D0E2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A4C0-3BCB-27A7-DF84-1870CDAE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8021E-E6D3-2672-A26C-5A310E0B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02C9-37E7-1EDF-E6DB-893379B0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D717-911C-3C42-7866-669B7F9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6D5AC-F82E-5AFB-0B4A-11796D7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991F7-266D-4C89-7F01-D6A35660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31485-FC28-3C55-9249-C140F22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E67CE-9CA5-494F-C15E-44C0A174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3CFE-44D9-F3C7-F1EA-232DB341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608B-1EAB-EC73-7015-1BDB26D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0492-740D-0ECE-7B5B-DCD44D8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B175-C19B-3286-FC98-E602452A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A5895-6A32-342C-21EF-008A2B10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BE675-2E6F-B4AA-C1CF-45250DB0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E4BDD-5AE1-2510-7208-EACE9A0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5BCF-542B-234D-64CA-4DA73B1B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C455-465D-52E9-913B-444D607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EE04B-0028-BD97-93FC-FD3F1D17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E992A-42AD-370C-BBC8-86B34AEC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07EA3-A74C-DE23-EFBB-BF3B13B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979C5-97E5-4B32-5262-36F04C1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9534C-EA3C-E337-AB50-663517A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6CCE-14E3-ED18-F024-97D7A5F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9A011-3AD8-2C74-79C3-2E88E2CE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5CC48-62BF-9EFF-19AE-D9B950AD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A2AE0-C54E-AA3F-1DC4-A99D55C4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5268F-6A0C-C0E0-D906-D38E91EB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2E908-4215-4D52-1E7A-0A8F9C8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C2ADA5-3625-9A22-A3C5-8495E4E9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00396-5ED5-B20D-623B-2374B5E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EA1B-9FF8-7839-6136-C4DDAB4B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BB99E7-84E6-316D-1D07-704336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41A12-A803-9CB5-A238-41C7927C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CDAF3-604C-E918-3777-0F13D727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02841-C004-4BC4-B741-F23D368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1CA40-2AC9-E7C2-F5D1-C4941EFB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3ED25-B3ED-4746-2E03-6111656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EEE1-D3BF-9A6F-BDD0-4897913E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687B-050A-9BDC-BC83-BEC8A47B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51C93-9656-034E-1CDC-730A333E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90B87-A657-C133-C797-3991766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59FA-41D4-3BB5-7CBC-F970FA7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3CE39-B232-2E03-E8E0-E388939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3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1FCF-6B7B-4213-0648-7381195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B3F87-47FE-F91C-9496-6EBB635BD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0E6F5-CB55-9C58-5C2A-88BE0A67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6CB33-6816-DF44-CBE7-028F23D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A8A8C-55C8-5EB3-D1DC-77EC8A2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B75D1-5919-EBE3-6E7B-919F198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AB4FC-4F33-7408-EC80-0A6DAA8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5951B-A169-7D89-9041-5CE3114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578A1-CD4A-B637-DC57-7F58A9736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64C7A-E0FC-3535-0E12-878E43E34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D1665-6329-1B6C-C786-C7E14142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ED2EC9-2B24-B1E8-00B5-0EEB333A6A0F}"/>
              </a:ext>
            </a:extLst>
          </p:cNvPr>
          <p:cNvSpPr txBox="1"/>
          <p:nvPr/>
        </p:nvSpPr>
        <p:spPr>
          <a:xfrm>
            <a:off x="0" y="3955450"/>
            <a:ext cx="8429050" cy="270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游戏类型属于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横板，地图是无限长的，需要对地图进行管理。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角色状态的切换可以用状态机来管理。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玩家和敌人均可以使用技能，需要设计可复用、方便扩展的技能系统。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界面涉及到多种信息的更新，可采用事件驱动的方式节省性能。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敌人会分波次大量生成，可以使用对象池避免频繁创建和销毁对象。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玩家可以通过装备提升自己属性，需要设计一个装备或者背包系统。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D2E98-A9C1-9AC6-0D86-4BEA3363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9699" cy="38335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D05A4B-6F54-4960-0F81-DFFD54781AE1}"/>
              </a:ext>
            </a:extLst>
          </p:cNvPr>
          <p:cNvSpPr txBox="1"/>
          <p:nvPr/>
        </p:nvSpPr>
        <p:spPr>
          <a:xfrm>
            <a:off x="9244208" y="-43841"/>
            <a:ext cx="2803957" cy="698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项目完成情况：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角色类设计与实现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角色状态管理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敌对方检测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攻击判定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玩家状态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基本技能系统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技能冷却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对象池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敌人生成器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波次管理器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开始和结束游戏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技能面板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装备系统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增加敌人、技能多样性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21709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FD99-9E31-E883-B6E0-8BEC8186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BAA3452-4984-6EC0-2692-77F627C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18" y="1263273"/>
            <a:ext cx="5632174" cy="40258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505188-5A8F-6CBF-4170-D685939C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727"/>
            <a:ext cx="2828925" cy="25241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84B586-881A-9D81-06CC-BD0790EF27C9}"/>
              </a:ext>
            </a:extLst>
          </p:cNvPr>
          <p:cNvCxnSpPr/>
          <p:nvPr/>
        </p:nvCxnSpPr>
        <p:spPr>
          <a:xfrm>
            <a:off x="2828925" y="236019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CA0A64-8375-B6F4-74FB-03B77D6036C6}"/>
              </a:ext>
            </a:extLst>
          </p:cNvPr>
          <p:cNvSpPr txBox="1"/>
          <p:nvPr/>
        </p:nvSpPr>
        <p:spPr>
          <a:xfrm>
            <a:off x="3187874" y="22063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角色基类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BCF96B-FDDE-8843-2B94-EF03B609CF54}"/>
              </a:ext>
            </a:extLst>
          </p:cNvPr>
          <p:cNvCxnSpPr/>
          <p:nvPr/>
        </p:nvCxnSpPr>
        <p:spPr>
          <a:xfrm>
            <a:off x="2828925" y="26679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AC1E2-4B99-A344-5170-97EE28047E46}"/>
              </a:ext>
            </a:extLst>
          </p:cNvPr>
          <p:cNvSpPr txBox="1"/>
          <p:nvPr/>
        </p:nvSpPr>
        <p:spPr>
          <a:xfrm>
            <a:off x="3187874" y="251407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Boss</a:t>
            </a:r>
            <a:r>
              <a:rPr lang="zh-CN" altLang="en-US" sz="1400" dirty="0"/>
              <a:t>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4D50C5-E9DA-86F6-A4C6-1AF8ECD81BF4}"/>
              </a:ext>
            </a:extLst>
          </p:cNvPr>
          <p:cNvCxnSpPr/>
          <p:nvPr/>
        </p:nvCxnSpPr>
        <p:spPr>
          <a:xfrm>
            <a:off x="2828925" y="29757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F9F7DC-18A7-04AE-4C3B-7DCFD2F72005}"/>
              </a:ext>
            </a:extLst>
          </p:cNvPr>
          <p:cNvSpPr txBox="1"/>
          <p:nvPr/>
        </p:nvSpPr>
        <p:spPr>
          <a:xfrm>
            <a:off x="3187874" y="28218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敌人类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F8A302-B303-4A0C-2519-A1CF0EB255BC}"/>
              </a:ext>
            </a:extLst>
          </p:cNvPr>
          <p:cNvCxnSpPr/>
          <p:nvPr/>
        </p:nvCxnSpPr>
        <p:spPr>
          <a:xfrm>
            <a:off x="2828925" y="328351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8CF8D5-95AF-47A8-8D49-749644978D10}"/>
              </a:ext>
            </a:extLst>
          </p:cNvPr>
          <p:cNvSpPr txBox="1"/>
          <p:nvPr/>
        </p:nvSpPr>
        <p:spPr>
          <a:xfrm>
            <a:off x="3187874" y="31296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玩家类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B79D18-A8F4-858E-8983-DD3A761DDCED}"/>
              </a:ext>
            </a:extLst>
          </p:cNvPr>
          <p:cNvCxnSpPr/>
          <p:nvPr/>
        </p:nvCxnSpPr>
        <p:spPr>
          <a:xfrm>
            <a:off x="2828925" y="359129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FECFD5-BFEC-3E65-1A47-9000883ECEBC}"/>
              </a:ext>
            </a:extLst>
          </p:cNvPr>
          <p:cNvSpPr txBox="1"/>
          <p:nvPr/>
        </p:nvSpPr>
        <p:spPr>
          <a:xfrm>
            <a:off x="3187874" y="34374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控制玩家动画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70F1CC2-530F-6EB6-848C-879B0E8BD0A9}"/>
              </a:ext>
            </a:extLst>
          </p:cNvPr>
          <p:cNvCxnSpPr/>
          <p:nvPr/>
        </p:nvCxnSpPr>
        <p:spPr>
          <a:xfrm>
            <a:off x="2828925" y="38990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BD70C3E-BC5D-40C5-4B3C-3014C659F044}"/>
              </a:ext>
            </a:extLst>
          </p:cNvPr>
          <p:cNvSpPr txBox="1"/>
          <p:nvPr/>
        </p:nvSpPr>
        <p:spPr>
          <a:xfrm>
            <a:off x="3187874" y="37451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管理玩家输入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EFB3B-2747-0DC7-C07E-32E40110B3C3}"/>
              </a:ext>
            </a:extLst>
          </p:cNvPr>
          <p:cNvCxnSpPr/>
          <p:nvPr/>
        </p:nvCxnSpPr>
        <p:spPr>
          <a:xfrm>
            <a:off x="2828925" y="42068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FD9E99B-E711-A3E8-8FAE-3045E2534089}"/>
              </a:ext>
            </a:extLst>
          </p:cNvPr>
          <p:cNvSpPr txBox="1"/>
          <p:nvPr/>
        </p:nvSpPr>
        <p:spPr>
          <a:xfrm>
            <a:off x="3187874" y="4052953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用于获取</a:t>
            </a:r>
            <a:r>
              <a:rPr lang="en-US" altLang="zh-CN" sz="1400" dirty="0"/>
              <a:t>Player</a:t>
            </a:r>
            <a:r>
              <a:rPr lang="zh-CN" altLang="en-US" sz="14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15163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CB2D-365A-060B-6E8E-ADA6498D5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E03F685-784B-33FB-016E-7ABD285A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6"/>
            <a:ext cx="2628900" cy="2771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C5FF22-4D66-B541-6705-284002B6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6" y="-149628"/>
            <a:ext cx="7102375" cy="3344449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0EE500-AA1D-C34B-E279-4BD32C988430}"/>
              </a:ext>
            </a:extLst>
          </p:cNvPr>
          <p:cNvCxnSpPr/>
          <p:nvPr/>
        </p:nvCxnSpPr>
        <p:spPr>
          <a:xfrm>
            <a:off x="2628262" y="71223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178185-465B-A8AE-D8D3-1D27BFBF179D}"/>
              </a:ext>
            </a:extLst>
          </p:cNvPr>
          <p:cNvSpPr txBox="1"/>
          <p:nvPr/>
        </p:nvSpPr>
        <p:spPr>
          <a:xfrm>
            <a:off x="2987211" y="558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火球实例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DFAABFF-7304-F2C3-71B5-BFAC2D8C995F}"/>
              </a:ext>
            </a:extLst>
          </p:cNvPr>
          <p:cNvCxnSpPr/>
          <p:nvPr/>
        </p:nvCxnSpPr>
        <p:spPr>
          <a:xfrm>
            <a:off x="2628262" y="10713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73EA53-B696-37E7-0B3F-0E6523211922}"/>
              </a:ext>
            </a:extLst>
          </p:cNvPr>
          <p:cNvSpPr txBox="1"/>
          <p:nvPr/>
        </p:nvSpPr>
        <p:spPr>
          <a:xfrm>
            <a:off x="2987211" y="9174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火球技能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8B443-8144-6A17-54C6-FEC07FBC9CFF}"/>
              </a:ext>
            </a:extLst>
          </p:cNvPr>
          <p:cNvCxnSpPr/>
          <p:nvPr/>
        </p:nvCxnSpPr>
        <p:spPr>
          <a:xfrm>
            <a:off x="2628262" y="141161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127EB7D-7F10-45E2-93F0-FAC9B1697E10}"/>
              </a:ext>
            </a:extLst>
          </p:cNvPr>
          <p:cNvSpPr txBox="1"/>
          <p:nvPr/>
        </p:nvSpPr>
        <p:spPr>
          <a:xfrm>
            <a:off x="2987211" y="1257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普通攻击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1ACA937-8012-A44E-06FE-9FDFCC4F2D16}"/>
              </a:ext>
            </a:extLst>
          </p:cNvPr>
          <p:cNvCxnSpPr/>
          <p:nvPr/>
        </p:nvCxnSpPr>
        <p:spPr>
          <a:xfrm>
            <a:off x="2628262" y="171939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8D1777B-8EED-499A-971E-A3FEF5653825}"/>
              </a:ext>
            </a:extLst>
          </p:cNvPr>
          <p:cNvSpPr txBox="1"/>
          <p:nvPr/>
        </p:nvSpPr>
        <p:spPr>
          <a:xfrm>
            <a:off x="2987211" y="15655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回复技能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8055FB-6E15-AC4E-B208-403D975661A0}"/>
              </a:ext>
            </a:extLst>
          </p:cNvPr>
          <p:cNvCxnSpPr/>
          <p:nvPr/>
        </p:nvCxnSpPr>
        <p:spPr>
          <a:xfrm>
            <a:off x="2628262" y="195022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B40D46E-5468-99B0-5D32-53DADFBDFD54}"/>
              </a:ext>
            </a:extLst>
          </p:cNvPr>
          <p:cNvSpPr txBox="1"/>
          <p:nvPr/>
        </p:nvSpPr>
        <p:spPr>
          <a:xfrm>
            <a:off x="2987211" y="17963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技能基类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AD1083-B627-4E0C-EE87-5B87A783E12F}"/>
              </a:ext>
            </a:extLst>
          </p:cNvPr>
          <p:cNvCxnSpPr/>
          <p:nvPr/>
        </p:nvCxnSpPr>
        <p:spPr>
          <a:xfrm>
            <a:off x="2628262" y="228709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71D3BBA-887A-7962-2652-2D1E260BF440}"/>
              </a:ext>
            </a:extLst>
          </p:cNvPr>
          <p:cNvSpPr txBox="1"/>
          <p:nvPr/>
        </p:nvSpPr>
        <p:spPr>
          <a:xfrm>
            <a:off x="2987211" y="213321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技能使用者需要实现的接口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F2F49A5-8DA0-5FF6-DA5D-BD4739ADC51C}"/>
              </a:ext>
            </a:extLst>
          </p:cNvPr>
          <p:cNvCxnSpPr/>
          <p:nvPr/>
        </p:nvCxnSpPr>
        <p:spPr>
          <a:xfrm>
            <a:off x="2628262" y="26239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5DD7D8-20BC-E26A-437A-74ABB180E620}"/>
              </a:ext>
            </a:extLst>
          </p:cNvPr>
          <p:cNvSpPr txBox="1"/>
          <p:nvPr/>
        </p:nvSpPr>
        <p:spPr>
          <a:xfrm>
            <a:off x="2987211" y="247008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管理角色技能释放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F1977-1D73-86E8-4E2C-F48FD1D5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8263"/>
            <a:ext cx="3169020" cy="3493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CA157-E527-5BE1-F453-C18C87700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20" y="4075434"/>
            <a:ext cx="3487781" cy="24341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640016-40EB-97BE-9911-6B86C1A613E0}"/>
              </a:ext>
            </a:extLst>
          </p:cNvPr>
          <p:cNvSpPr/>
          <p:nvPr/>
        </p:nvSpPr>
        <p:spPr>
          <a:xfrm>
            <a:off x="7622085" y="3462763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Scriptable Object</a:t>
            </a:r>
            <a:r>
              <a:rPr lang="zh-CN" altLang="en-US" dirty="0"/>
              <a:t>中配置技能信息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AFAC2-1CC7-66E5-A2B7-BFE56F2EAB98}"/>
              </a:ext>
            </a:extLst>
          </p:cNvPr>
          <p:cNvSpPr/>
          <p:nvPr/>
        </p:nvSpPr>
        <p:spPr>
          <a:xfrm>
            <a:off x="7622083" y="4673611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</a:t>
            </a:r>
            <a:r>
              <a:rPr lang="en-US" altLang="zh-CN" dirty="0" err="1"/>
              <a:t>BaseSkill</a:t>
            </a:r>
            <a:r>
              <a:rPr lang="zh-CN" altLang="en-US" dirty="0"/>
              <a:t>，编写技能逻辑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D8B799-3DCF-1348-4F2C-0C8D35A656F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547960" y="3863596"/>
            <a:ext cx="3" cy="82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58ED0E0-66DF-4E96-652D-68CBF5A87A6B}"/>
              </a:ext>
            </a:extLst>
          </p:cNvPr>
          <p:cNvSpPr/>
          <p:nvPr/>
        </p:nvSpPr>
        <p:spPr>
          <a:xfrm>
            <a:off x="7622083" y="5884460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在角色类中完成技能绑定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070F1F-C462-A452-D064-C8C75D5505A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9547961" y="5074444"/>
            <a:ext cx="0" cy="81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9F6B-4ABB-5F77-759D-7F7B2C0B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C93BA5-F6FD-3247-468F-E5E94CD10F19}"/>
              </a:ext>
            </a:extLst>
          </p:cNvPr>
          <p:cNvSpPr/>
          <p:nvPr/>
        </p:nvSpPr>
        <p:spPr>
          <a:xfrm>
            <a:off x="8676373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D08E7-DC62-00B2-4A69-95ADE5226BBE}"/>
              </a:ext>
            </a:extLst>
          </p:cNvPr>
          <p:cNvSpPr/>
          <p:nvPr/>
        </p:nvSpPr>
        <p:spPr>
          <a:xfrm>
            <a:off x="5915499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8AAE8A-B8E2-D83F-2464-696DCDBEED7B}"/>
              </a:ext>
            </a:extLst>
          </p:cNvPr>
          <p:cNvSpPr/>
          <p:nvPr/>
        </p:nvSpPr>
        <p:spPr>
          <a:xfrm>
            <a:off x="8676373" y="2508453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F74143-36C7-B025-70B1-6E16418BA8FD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7081513" y="1010023"/>
            <a:ext cx="1594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1DEC2-1DEF-B82B-3A15-405C7A12A356}"/>
              </a:ext>
            </a:extLst>
          </p:cNvPr>
          <p:cNvCxnSpPr>
            <a:cxnSpLocks/>
          </p:cNvCxnSpPr>
          <p:nvPr/>
        </p:nvCxnSpPr>
        <p:spPr>
          <a:xfrm>
            <a:off x="6482126" y="349247"/>
            <a:ext cx="0" cy="346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D6017F-CAF7-DDF5-AA73-D153DCE57684}"/>
              </a:ext>
            </a:extLst>
          </p:cNvPr>
          <p:cNvSpPr txBox="1"/>
          <p:nvPr/>
        </p:nvSpPr>
        <p:spPr>
          <a:xfrm>
            <a:off x="5688624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进入标题界面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CC7D7A-B8F7-4424-D7E9-CFDBB304583E}"/>
              </a:ext>
            </a:extLst>
          </p:cNvPr>
          <p:cNvCxnSpPr/>
          <p:nvPr/>
        </p:nvCxnSpPr>
        <p:spPr>
          <a:xfrm>
            <a:off x="8937647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6DAFC0-1BB1-6489-C440-A6D661F14DD5}"/>
              </a:ext>
            </a:extLst>
          </p:cNvPr>
          <p:cNvCxnSpPr/>
          <p:nvPr/>
        </p:nvCxnSpPr>
        <p:spPr>
          <a:xfrm flipV="1">
            <a:off x="9520654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64232E-27BE-A34E-F0E3-AECEBE740BAC}"/>
              </a:ext>
            </a:extLst>
          </p:cNvPr>
          <p:cNvSpPr txBox="1"/>
          <p:nvPr/>
        </p:nvSpPr>
        <p:spPr>
          <a:xfrm>
            <a:off x="7081513" y="595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点击开始游戏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B6FCCF-EFFD-ABBB-DBAD-EE4F478953E0}"/>
              </a:ext>
            </a:extLst>
          </p:cNvPr>
          <p:cNvSpPr txBox="1"/>
          <p:nvPr/>
        </p:nvSpPr>
        <p:spPr>
          <a:xfrm>
            <a:off x="7866343" y="17243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遭遇敌人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9B87B1-0D8E-7362-5354-7C674A383298}"/>
              </a:ext>
            </a:extLst>
          </p:cNvPr>
          <p:cNvSpPr txBox="1"/>
          <p:nvPr/>
        </p:nvSpPr>
        <p:spPr>
          <a:xfrm>
            <a:off x="9520654" y="16053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击败附近敌人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A68AA4-4302-E623-B246-C646AC88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25" cy="2209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258B86-6EA3-15FC-C12E-10F7901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3" y="3502519"/>
            <a:ext cx="10989516" cy="3355482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C3AAC2-26E5-BD06-9773-0AE5AC64834B}"/>
              </a:ext>
            </a:extLst>
          </p:cNvPr>
          <p:cNvCxnSpPr/>
          <p:nvPr/>
        </p:nvCxnSpPr>
        <p:spPr>
          <a:xfrm>
            <a:off x="2697772" y="44133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ED96C1-B1F4-98BC-7AC9-4F5352BA59D5}"/>
              </a:ext>
            </a:extLst>
          </p:cNvPr>
          <p:cNvSpPr txBox="1"/>
          <p:nvPr/>
        </p:nvSpPr>
        <p:spPr>
          <a:xfrm>
            <a:off x="3056721" y="2874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状态基类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E49302-8FBB-77F0-2392-A1943511D2A0}"/>
              </a:ext>
            </a:extLst>
          </p:cNvPr>
          <p:cNvCxnSpPr/>
          <p:nvPr/>
        </p:nvCxnSpPr>
        <p:spPr>
          <a:xfrm>
            <a:off x="2697772" y="7491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BE5CB94-D936-F4AB-DB74-DD0861501A8D}"/>
              </a:ext>
            </a:extLst>
          </p:cNvPr>
          <p:cNvSpPr txBox="1"/>
          <p:nvPr/>
        </p:nvSpPr>
        <p:spPr>
          <a:xfrm>
            <a:off x="3056721" y="5952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敌人战斗状态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B52A4A-C3C8-78BC-69F4-1613ECE5454E}"/>
              </a:ext>
            </a:extLst>
          </p:cNvPr>
          <p:cNvCxnSpPr/>
          <p:nvPr/>
        </p:nvCxnSpPr>
        <p:spPr>
          <a:xfrm>
            <a:off x="2710372" y="10568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22E4FC-A256-34E1-7855-5D92007049B9}"/>
              </a:ext>
            </a:extLst>
          </p:cNvPr>
          <p:cNvSpPr txBox="1"/>
          <p:nvPr/>
        </p:nvSpPr>
        <p:spPr>
          <a:xfrm>
            <a:off x="3069321" y="9029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敌人奔跑状态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D6AE8F-5895-C846-33AF-B5F5B19EDC65}"/>
              </a:ext>
            </a:extLst>
          </p:cNvPr>
          <p:cNvCxnSpPr/>
          <p:nvPr/>
        </p:nvCxnSpPr>
        <p:spPr>
          <a:xfrm>
            <a:off x="2697772" y="139404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FB784-4785-F3CE-2D03-13F976543F0C}"/>
              </a:ext>
            </a:extLst>
          </p:cNvPr>
          <p:cNvSpPr txBox="1"/>
          <p:nvPr/>
        </p:nvSpPr>
        <p:spPr>
          <a:xfrm>
            <a:off x="3056721" y="12401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玩家战斗状态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F2CC68-957E-E5E7-1A17-F71D0C5792B5}"/>
              </a:ext>
            </a:extLst>
          </p:cNvPr>
          <p:cNvCxnSpPr/>
          <p:nvPr/>
        </p:nvCxnSpPr>
        <p:spPr>
          <a:xfrm>
            <a:off x="2710372" y="17445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87C3C10-F02F-DFB0-BCF9-F0427948D5BB}"/>
              </a:ext>
            </a:extLst>
          </p:cNvPr>
          <p:cNvSpPr txBox="1"/>
          <p:nvPr/>
        </p:nvSpPr>
        <p:spPr>
          <a:xfrm>
            <a:off x="3069321" y="15906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玩家奔跑状态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CD6471-62B8-6984-AEF0-5D5C97731FD8}"/>
              </a:ext>
            </a:extLst>
          </p:cNvPr>
          <p:cNvCxnSpPr/>
          <p:nvPr/>
        </p:nvCxnSpPr>
        <p:spPr>
          <a:xfrm>
            <a:off x="2710371" y="20559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389267-5781-F2BB-DEA9-50BAEDE8540A}"/>
              </a:ext>
            </a:extLst>
          </p:cNvPr>
          <p:cNvSpPr txBox="1"/>
          <p:nvPr/>
        </p:nvSpPr>
        <p:spPr>
          <a:xfrm>
            <a:off x="3069320" y="19020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玩家散步状态</a:t>
            </a:r>
          </a:p>
        </p:txBody>
      </p:sp>
    </p:spTree>
    <p:extLst>
      <p:ext uri="{BB962C8B-B14F-4D97-AF65-F5344CB8AC3E}">
        <p14:creationId xmlns:p14="http://schemas.microsoft.com/office/powerpoint/2010/main" val="4395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DA8A-151D-BDFB-352F-54856F86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5398B2-D856-B9F5-86DD-4DE8AA26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531"/>
            <a:ext cx="3086100" cy="312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C414D-37FF-3DE4-2E7E-62217566CD7D}"/>
              </a:ext>
            </a:extLst>
          </p:cNvPr>
          <p:cNvSpPr/>
          <p:nvPr/>
        </p:nvSpPr>
        <p:spPr>
          <a:xfrm>
            <a:off x="6866875" y="3025836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生命值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1D9EFB-B501-03E8-4FCE-8A25B5135BFF}"/>
              </a:ext>
            </a:extLst>
          </p:cNvPr>
          <p:cNvCxnSpPr>
            <a:cxnSpLocks/>
          </p:cNvCxnSpPr>
          <p:nvPr/>
        </p:nvCxnSpPr>
        <p:spPr>
          <a:xfrm>
            <a:off x="8680017" y="3480946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B1A983-817C-10E9-0795-E0B8D4FD564C}"/>
              </a:ext>
            </a:extLst>
          </p:cNvPr>
          <p:cNvSpPr/>
          <p:nvPr/>
        </p:nvSpPr>
        <p:spPr>
          <a:xfrm>
            <a:off x="6866875" y="4809747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的血条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B832D-B585-DFBC-AC46-839CAD8F54D6}"/>
              </a:ext>
            </a:extLst>
          </p:cNvPr>
          <p:cNvSpPr/>
          <p:nvPr/>
        </p:nvSpPr>
        <p:spPr>
          <a:xfrm>
            <a:off x="6695684" y="1262797"/>
            <a:ext cx="3870543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r>
              <a:rPr lang="zh-CN" altLang="en-US" dirty="0"/>
              <a:t>被攻击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305374-3D32-038C-9585-61B347CD49CF}"/>
              </a:ext>
            </a:extLst>
          </p:cNvPr>
          <p:cNvSpPr txBox="1"/>
          <p:nvPr/>
        </p:nvSpPr>
        <p:spPr>
          <a:xfrm>
            <a:off x="7290672" y="633457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F9814A-C619-1B55-EA7B-110D363FE17F}"/>
              </a:ext>
            </a:extLst>
          </p:cNvPr>
          <p:cNvCxnSpPr>
            <a:cxnSpLocks/>
          </p:cNvCxnSpPr>
          <p:nvPr/>
        </p:nvCxnSpPr>
        <p:spPr>
          <a:xfrm>
            <a:off x="8680017" y="1707471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C8BAD5-ECB6-C4B2-5FC6-3D2A20AE6121}"/>
              </a:ext>
            </a:extLst>
          </p:cNvPr>
          <p:cNvCxnSpPr/>
          <p:nvPr/>
        </p:nvCxnSpPr>
        <p:spPr>
          <a:xfrm>
            <a:off x="3070626" y="20795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DBB1F0-DC4E-EF49-82C8-86C070D00765}"/>
              </a:ext>
            </a:extLst>
          </p:cNvPr>
          <p:cNvSpPr txBox="1"/>
          <p:nvPr/>
        </p:nvSpPr>
        <p:spPr>
          <a:xfrm>
            <a:off x="3429575" y="1925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敌人血条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C1D75D-326E-9799-2016-D27C7AE2073C}"/>
              </a:ext>
            </a:extLst>
          </p:cNvPr>
          <p:cNvCxnSpPr/>
          <p:nvPr/>
        </p:nvCxnSpPr>
        <p:spPr>
          <a:xfrm>
            <a:off x="3070626" y="244885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8D44CBC-2638-E41B-C99B-69503C1C32AD}"/>
              </a:ext>
            </a:extLst>
          </p:cNvPr>
          <p:cNvSpPr txBox="1"/>
          <p:nvPr/>
        </p:nvSpPr>
        <p:spPr>
          <a:xfrm>
            <a:off x="3429575" y="22949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管理敌人血条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EF79A9-3C35-ECC4-EEF3-73F545FC49AF}"/>
              </a:ext>
            </a:extLst>
          </p:cNvPr>
          <p:cNvCxnSpPr/>
          <p:nvPr/>
        </p:nvCxnSpPr>
        <p:spPr>
          <a:xfrm>
            <a:off x="3070626" y="275662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3694F72-8EFE-8974-81CA-7C4B98E08DCF}"/>
              </a:ext>
            </a:extLst>
          </p:cNvPr>
          <p:cNvSpPr txBox="1"/>
          <p:nvPr/>
        </p:nvSpPr>
        <p:spPr>
          <a:xfrm>
            <a:off x="3429575" y="2602739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管理游戏结束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07ADAD-521E-75C9-CB50-C2DE6960B818}"/>
              </a:ext>
            </a:extLst>
          </p:cNvPr>
          <p:cNvCxnSpPr/>
          <p:nvPr/>
        </p:nvCxnSpPr>
        <p:spPr>
          <a:xfrm>
            <a:off x="3070626" y="304670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EF4C056-D08C-152F-3A5C-C912A3BFD506}"/>
              </a:ext>
            </a:extLst>
          </p:cNvPr>
          <p:cNvSpPr txBox="1"/>
          <p:nvPr/>
        </p:nvSpPr>
        <p:spPr>
          <a:xfrm>
            <a:off x="3429575" y="28928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玩家状态条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11629D-0B55-9D49-2138-7AB0042232A7}"/>
              </a:ext>
            </a:extLst>
          </p:cNvPr>
          <p:cNvCxnSpPr/>
          <p:nvPr/>
        </p:nvCxnSpPr>
        <p:spPr>
          <a:xfrm>
            <a:off x="3070626" y="335448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3096B4B-81CA-FB67-021D-1C3E5951D7A8}"/>
              </a:ext>
            </a:extLst>
          </p:cNvPr>
          <p:cNvSpPr txBox="1"/>
          <p:nvPr/>
        </p:nvSpPr>
        <p:spPr>
          <a:xfrm>
            <a:off x="3429575" y="320059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管理玩家状态条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B86C5CF-C74B-86C1-438B-C03E0F3E99FB}"/>
              </a:ext>
            </a:extLst>
          </p:cNvPr>
          <p:cNvCxnSpPr/>
          <p:nvPr/>
        </p:nvCxnSpPr>
        <p:spPr>
          <a:xfrm>
            <a:off x="3070626" y="3662261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E1A8DB9-5A51-807F-C8DC-99150B14C5E5}"/>
              </a:ext>
            </a:extLst>
          </p:cNvPr>
          <p:cNvSpPr txBox="1"/>
          <p:nvPr/>
        </p:nvSpPr>
        <p:spPr>
          <a:xfrm>
            <a:off x="3429575" y="350837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技能图标和</a:t>
            </a:r>
            <a:r>
              <a:rPr lang="en-US" altLang="zh-CN" sz="1400" dirty="0"/>
              <a:t>CD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AFB91-0796-B824-4B74-FEFAF42EA1B5}"/>
              </a:ext>
            </a:extLst>
          </p:cNvPr>
          <p:cNvCxnSpPr/>
          <p:nvPr/>
        </p:nvCxnSpPr>
        <p:spPr>
          <a:xfrm>
            <a:off x="3070626" y="397003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479BD98-A4A6-0F35-CC30-74C7F8ECF200}"/>
              </a:ext>
            </a:extLst>
          </p:cNvPr>
          <p:cNvSpPr txBox="1"/>
          <p:nvPr/>
        </p:nvSpPr>
        <p:spPr>
          <a:xfrm>
            <a:off x="3429575" y="381614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标题界面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F8C103-8E25-E3F0-A373-B5CBB1723EB7}"/>
              </a:ext>
            </a:extLst>
          </p:cNvPr>
          <p:cNvCxnSpPr/>
          <p:nvPr/>
        </p:nvCxnSpPr>
        <p:spPr>
          <a:xfrm>
            <a:off x="3070626" y="42778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B4B596F-9092-895A-1428-87DAB945758C}"/>
              </a:ext>
            </a:extLst>
          </p:cNvPr>
          <p:cNvSpPr txBox="1"/>
          <p:nvPr/>
        </p:nvSpPr>
        <p:spPr>
          <a:xfrm>
            <a:off x="3429575" y="412392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管理游戏中的所有</a:t>
            </a:r>
            <a:r>
              <a:rPr lang="en-US" altLang="zh-CN" sz="1400" dirty="0"/>
              <a:t>UI</a:t>
            </a:r>
            <a:r>
              <a:rPr lang="zh-CN" altLang="en-US" sz="1400" dirty="0"/>
              <a:t>面板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7CD3BE-E5E9-76D7-6AA7-6BA084809445}"/>
              </a:ext>
            </a:extLst>
          </p:cNvPr>
          <p:cNvCxnSpPr/>
          <p:nvPr/>
        </p:nvCxnSpPr>
        <p:spPr>
          <a:xfrm>
            <a:off x="3070626" y="465585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7036415-BAB1-D09E-70F6-915606DD161B}"/>
              </a:ext>
            </a:extLst>
          </p:cNvPr>
          <p:cNvSpPr txBox="1"/>
          <p:nvPr/>
        </p:nvSpPr>
        <p:spPr>
          <a:xfrm>
            <a:off x="3429575" y="45019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管理波次信息</a:t>
            </a:r>
          </a:p>
        </p:txBody>
      </p:sp>
    </p:spTree>
    <p:extLst>
      <p:ext uri="{BB962C8B-B14F-4D97-AF65-F5344CB8AC3E}">
        <p14:creationId xmlns:p14="http://schemas.microsoft.com/office/powerpoint/2010/main" val="35311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F034-08E0-52A0-3111-A4F8A2862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2CB138-1722-D443-12A0-CF212C98786B}"/>
              </a:ext>
            </a:extLst>
          </p:cNvPr>
          <p:cNvCxnSpPr/>
          <p:nvPr/>
        </p:nvCxnSpPr>
        <p:spPr>
          <a:xfrm>
            <a:off x="2829029" y="171185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F58208-612A-760B-AE56-087718D87CC8}"/>
              </a:ext>
            </a:extLst>
          </p:cNvPr>
          <p:cNvSpPr txBox="1"/>
          <p:nvPr/>
        </p:nvSpPr>
        <p:spPr>
          <a:xfrm>
            <a:off x="3187978" y="15579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镜头跟随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B12DFB-3BBC-042B-73BA-E3AAA23309CA}"/>
              </a:ext>
            </a:extLst>
          </p:cNvPr>
          <p:cNvCxnSpPr/>
          <p:nvPr/>
        </p:nvCxnSpPr>
        <p:spPr>
          <a:xfrm>
            <a:off x="2829029" y="20811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943D08B-0E55-CC1C-7BF4-1044ACBCA59A}"/>
              </a:ext>
            </a:extLst>
          </p:cNvPr>
          <p:cNvSpPr txBox="1"/>
          <p:nvPr/>
        </p:nvSpPr>
        <p:spPr>
          <a:xfrm>
            <a:off x="3187978" y="19272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检测敌对方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00C4B0-0824-C443-B8D7-4055CA69D646}"/>
              </a:ext>
            </a:extLst>
          </p:cNvPr>
          <p:cNvCxnSpPr/>
          <p:nvPr/>
        </p:nvCxnSpPr>
        <p:spPr>
          <a:xfrm>
            <a:off x="2829029" y="238896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EA14F-593F-343C-74DE-4FCD17AF2215}"/>
              </a:ext>
            </a:extLst>
          </p:cNvPr>
          <p:cNvSpPr txBox="1"/>
          <p:nvPr/>
        </p:nvSpPr>
        <p:spPr>
          <a:xfrm>
            <a:off x="3187978" y="2235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敌人生成器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081A23-203F-5CAB-3BB8-3649D962A57A}"/>
              </a:ext>
            </a:extLst>
          </p:cNvPr>
          <p:cNvCxnSpPr/>
          <p:nvPr/>
        </p:nvCxnSpPr>
        <p:spPr>
          <a:xfrm>
            <a:off x="2829029" y="267904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D15520-BB5B-F498-6141-E63D97043FC1}"/>
              </a:ext>
            </a:extLst>
          </p:cNvPr>
          <p:cNvSpPr txBox="1"/>
          <p:nvPr/>
        </p:nvSpPr>
        <p:spPr>
          <a:xfrm>
            <a:off x="3187978" y="25251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一些枚举值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C20CE31-5481-3840-FC0B-C09B4E9864CC}"/>
              </a:ext>
            </a:extLst>
          </p:cNvPr>
          <p:cNvCxnSpPr/>
          <p:nvPr/>
        </p:nvCxnSpPr>
        <p:spPr>
          <a:xfrm>
            <a:off x="2829029" y="29868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998072-065B-B2A7-EE0D-51294BD52528}"/>
              </a:ext>
            </a:extLst>
          </p:cNvPr>
          <p:cNvSpPr txBox="1"/>
          <p:nvPr/>
        </p:nvSpPr>
        <p:spPr>
          <a:xfrm>
            <a:off x="3187978" y="28329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游戏状态管理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65016D-30AA-D7D4-ABB2-3B6F43AED0E5}"/>
              </a:ext>
            </a:extLst>
          </p:cNvPr>
          <p:cNvCxnSpPr/>
          <p:nvPr/>
        </p:nvCxnSpPr>
        <p:spPr>
          <a:xfrm>
            <a:off x="2828906" y="333306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8A35D-9599-329F-D0CF-6F0E2659B4B3}"/>
              </a:ext>
            </a:extLst>
          </p:cNvPr>
          <p:cNvSpPr txBox="1"/>
          <p:nvPr/>
        </p:nvSpPr>
        <p:spPr>
          <a:xfrm>
            <a:off x="3187855" y="31791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地图管理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B85689-C2AB-04A8-294D-95221A188FE4}"/>
              </a:ext>
            </a:extLst>
          </p:cNvPr>
          <p:cNvCxnSpPr/>
          <p:nvPr/>
        </p:nvCxnSpPr>
        <p:spPr>
          <a:xfrm>
            <a:off x="2828906" y="367931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DABAD48-32C1-E5BF-5650-DD9603809F49}"/>
              </a:ext>
            </a:extLst>
          </p:cNvPr>
          <p:cNvSpPr txBox="1"/>
          <p:nvPr/>
        </p:nvSpPr>
        <p:spPr>
          <a:xfrm>
            <a:off x="3187855" y="35254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对象池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6BCF6AE-844E-D8F0-1606-F17C4613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87" y="1312526"/>
            <a:ext cx="4559182" cy="200691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F1AD1C0-59E1-5B73-644A-0E209619C3EF}"/>
              </a:ext>
            </a:extLst>
          </p:cNvPr>
          <p:cNvSpPr txBox="1"/>
          <p:nvPr/>
        </p:nvSpPr>
        <p:spPr>
          <a:xfrm>
            <a:off x="6044846" y="4525744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使用协程控制波内和波间的敌人生成间隔时间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72303CC-463F-38C0-7CD9-212477A3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001"/>
            <a:ext cx="2838450" cy="3114675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6E1B982-CF74-4F96-A19C-68D5D44433E6}"/>
              </a:ext>
            </a:extLst>
          </p:cNvPr>
          <p:cNvCxnSpPr/>
          <p:nvPr/>
        </p:nvCxnSpPr>
        <p:spPr>
          <a:xfrm>
            <a:off x="2828906" y="398709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207F076-7F58-B81E-4322-764548DEBB1E}"/>
              </a:ext>
            </a:extLst>
          </p:cNvPr>
          <p:cNvSpPr txBox="1"/>
          <p:nvPr/>
        </p:nvSpPr>
        <p:spPr>
          <a:xfrm>
            <a:off x="3187855" y="383320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存储波次信息的数据结构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2931316-7A6C-1722-96BC-6AEACA5BF8DB}"/>
              </a:ext>
            </a:extLst>
          </p:cNvPr>
          <p:cNvCxnSpPr/>
          <p:nvPr/>
        </p:nvCxnSpPr>
        <p:spPr>
          <a:xfrm>
            <a:off x="2828906" y="431751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AC1AD83-900F-C124-F6C3-6F088781A2E9}"/>
              </a:ext>
            </a:extLst>
          </p:cNvPr>
          <p:cNvSpPr txBox="1"/>
          <p:nvPr/>
        </p:nvSpPr>
        <p:spPr>
          <a:xfrm>
            <a:off x="3187855" y="41636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控制波次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2E195E5-E8CE-CCA3-9AC8-841F9C0BCD25}"/>
              </a:ext>
            </a:extLst>
          </p:cNvPr>
          <p:cNvCxnSpPr>
            <a:cxnSpLocks/>
          </p:cNvCxnSpPr>
          <p:nvPr/>
        </p:nvCxnSpPr>
        <p:spPr>
          <a:xfrm flipV="1">
            <a:off x="5253197" y="2388962"/>
            <a:ext cx="926674" cy="148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A71C95B-EFB8-0BBE-2C97-69B714E148D4}"/>
              </a:ext>
            </a:extLst>
          </p:cNvPr>
          <p:cNvCxnSpPr>
            <a:stCxn id="46" idx="3"/>
            <a:endCxn id="40" idx="1"/>
          </p:cNvCxnSpPr>
          <p:nvPr/>
        </p:nvCxnSpPr>
        <p:spPr>
          <a:xfrm>
            <a:off x="4090666" y="4317517"/>
            <a:ext cx="1954180" cy="392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350</Words>
  <Application>Microsoft Office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 梁</dc:creator>
  <cp:lastModifiedBy>奥 梁</cp:lastModifiedBy>
  <cp:revision>7</cp:revision>
  <dcterms:created xsi:type="dcterms:W3CDTF">2025-06-02T12:37:57Z</dcterms:created>
  <dcterms:modified xsi:type="dcterms:W3CDTF">2025-06-02T16:06:17Z</dcterms:modified>
</cp:coreProperties>
</file>