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7" r:id="rId5"/>
    <p:sldId id="259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9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BEE9C7-C21D-CE2E-ECC9-F8352A894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150903-84C9-4F44-93A1-454D18B83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C0C1BD-9C86-0DD1-1898-52A65A0A2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AA035-DFAD-4A7C-8790-04CF842EB0B7}" type="datetimeFigureOut">
              <a:rPr lang="zh-CN" altLang="en-US" smtClean="0"/>
              <a:t>2025/6/2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B650C6-945B-8E8D-249C-5B49D554F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0B5EF-47D1-0BF5-0E3A-09942CADE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289A-C929-4710-A9FA-6EDFE290A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146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145314-B097-9423-81B3-4362E0633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8538BA-E116-B537-FB30-31355F9586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E75EB1-09EE-945A-8D11-775349E61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AA035-DFAD-4A7C-8790-04CF842EB0B7}" type="datetimeFigureOut">
              <a:rPr lang="zh-CN" altLang="en-US" smtClean="0"/>
              <a:t>2025/6/2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2BF1EE-F826-3557-92F3-5311D0E25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96A4C0-3BCB-27A7-DF84-1870CDAE2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289A-C929-4710-A9FA-6EDFE290A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999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828021E-E6D3-2672-A26C-5A310E0B74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5C02C9-37E7-1EDF-E6DB-893379B0C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80D717-911C-3C42-7866-669B7F9D0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AA035-DFAD-4A7C-8790-04CF842EB0B7}" type="datetimeFigureOut">
              <a:rPr lang="zh-CN" altLang="en-US" smtClean="0"/>
              <a:t>2025/6/2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16D5AC-F82E-5AFB-0B4A-11796D7C5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F991F7-266D-4C89-7F01-D6A35660E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289A-C929-4710-A9FA-6EDFE290A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036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631485-FC28-3C55-9249-C140F22B9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5E67CE-9CA5-494F-C15E-44C0A1747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0F3CFE-44D9-F3C7-F1EA-232DB341E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AA035-DFAD-4A7C-8790-04CF842EB0B7}" type="datetimeFigureOut">
              <a:rPr lang="zh-CN" altLang="en-US" smtClean="0"/>
              <a:t>2025/6/2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1D608B-1EAB-EC73-7015-1BDB26D44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1E0492-740D-0ECE-7B5B-DCD44D8C6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289A-C929-4710-A9FA-6EDFE290A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86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A9B175-C19B-3286-FC98-E602452AA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CA5895-6A32-342C-21EF-008A2B10E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EBE675-2E6F-B4AA-C1CF-45250DB04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AA035-DFAD-4A7C-8790-04CF842EB0B7}" type="datetimeFigureOut">
              <a:rPr lang="zh-CN" altLang="en-US" smtClean="0"/>
              <a:t>2025/6/2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0E4BDD-5AE1-2510-7208-EACE9A03F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375BCF-542B-234D-64CA-4DA73B1B6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289A-C929-4710-A9FA-6EDFE290A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584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9CC455-465D-52E9-913B-444D607C8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0EE04B-0028-BD97-93FC-FD3F1D1750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BE992A-42AD-370C-BBC8-86B34AECB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407EA3-A74C-DE23-EFBB-BF3B13BF3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AA035-DFAD-4A7C-8790-04CF842EB0B7}" type="datetimeFigureOut">
              <a:rPr lang="zh-CN" altLang="en-US" smtClean="0"/>
              <a:t>2025/6/2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2979C5-97E5-4B32-5262-36F04C12B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59534C-EA3C-E337-AB50-663517AE3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289A-C929-4710-A9FA-6EDFE290A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000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16CCE-14E3-ED18-F024-97D7A5FE2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79A011-3AD8-2C74-79C3-2E88E2CEF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F5CC48-62BF-9EFF-19AE-D9B950ADA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2A2AE0-C54E-AA3F-1DC4-A99D55C4D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655268F-6A0C-C0E0-D906-D38E91EB63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502E908-4215-4D52-1E7A-0A8F9C8EF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AA035-DFAD-4A7C-8790-04CF842EB0B7}" type="datetimeFigureOut">
              <a:rPr lang="zh-CN" altLang="en-US" smtClean="0"/>
              <a:t>2025/6/2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5C2ADA5-3625-9A22-A3C5-8495E4E90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7F00396-5ED5-B20D-623B-2374B5E46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289A-C929-4710-A9FA-6EDFE290A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802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AFEA1B-9FF8-7839-6136-C4DDAB4BF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BB99E7-84E6-316D-1D07-704336FEF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AA035-DFAD-4A7C-8790-04CF842EB0B7}" type="datetimeFigureOut">
              <a:rPr lang="zh-CN" altLang="en-US" smtClean="0"/>
              <a:t>2025/6/2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AD41A12-A803-9CB5-A238-41C7927C5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ECDAF3-604C-E918-3777-0F13D727D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289A-C929-4710-A9FA-6EDFE290A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107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002841-C004-4BC4-B741-F23D3680C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AA035-DFAD-4A7C-8790-04CF842EB0B7}" type="datetimeFigureOut">
              <a:rPr lang="zh-CN" altLang="en-US" smtClean="0"/>
              <a:t>2025/6/2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01CA40-2AC9-E7C2-F5D1-C4941EFB2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C3ED25-B3ED-4746-2E03-6111656F9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289A-C929-4710-A9FA-6EDFE290A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733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71EEE1-D3BF-9A6F-BDD0-4897913E3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BA687B-050A-9BDC-BC83-BEC8A47B7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051C93-9656-034E-1CDC-730A333EF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590B87-A657-C133-C797-3991766D0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AA035-DFAD-4A7C-8790-04CF842EB0B7}" type="datetimeFigureOut">
              <a:rPr lang="zh-CN" altLang="en-US" smtClean="0"/>
              <a:t>2025/6/2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DD59FA-41D4-3BB5-7CBC-F970FA78A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93CE39-B232-2E03-E8E0-E388939DE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289A-C929-4710-A9FA-6EDFE290A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137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CD1FCF-6B7B-4213-0648-738119580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1EB3F87-47FE-F91C-9496-6EBB635BD3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60E6F5-CB55-9C58-5C2A-88BE0A675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36CB33-6816-DF44-CBE7-028F23D5D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AA035-DFAD-4A7C-8790-04CF842EB0B7}" type="datetimeFigureOut">
              <a:rPr lang="zh-CN" altLang="en-US" smtClean="0"/>
              <a:t>2025/6/2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7A8A8C-55C8-5EB3-D1DC-77EC8A242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EB75D1-5919-EBE3-6E7B-919F19873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289A-C929-4710-A9FA-6EDFE290A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893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AAB4FC-4F33-7408-EC80-0A6DAA8B1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B5951B-A169-7D89-9041-5CE31142C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B578A1-CD4A-B637-DC57-7F58A9736E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BAA035-DFAD-4A7C-8790-04CF842EB0B7}" type="datetimeFigureOut">
              <a:rPr lang="zh-CN" altLang="en-US" smtClean="0"/>
              <a:t>2025/6/2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464C7A-E0FC-3535-0E12-878E43E349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8D1665-6329-1B6C-C786-C7E14142C6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0D289A-C929-4710-A9FA-6EDFE290A7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237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CED2EC9-2B24-B1E8-00B5-0EEB333A6A0F}"/>
              </a:ext>
            </a:extLst>
          </p:cNvPr>
          <p:cNvSpPr txBox="1"/>
          <p:nvPr/>
        </p:nvSpPr>
        <p:spPr>
          <a:xfrm>
            <a:off x="0" y="3955450"/>
            <a:ext cx="8429050" cy="2707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游戏类型属于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横板，地图是无限长的，需要对地图进行管理。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角色状态的切换可以用状态机来管理。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玩家和敌人均可以使用技能，需要设计可复用、方便扩展的技能系统。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界面涉及到多种信息的更新，可采用事件驱动的方式节省性能。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敌人会分波次大量生成，可以使用对象池避免频繁创建和销毁对象。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玩家可以通过装备提升自己属性，需要设计一个装备或者背包系统。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29D2E98-A9C1-9AC6-0D86-4BEA3363C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99699" cy="383350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CD05A4B-6F54-4960-0F81-DFFD54781AE1}"/>
              </a:ext>
            </a:extLst>
          </p:cNvPr>
          <p:cNvSpPr txBox="1"/>
          <p:nvPr/>
        </p:nvSpPr>
        <p:spPr>
          <a:xfrm>
            <a:off x="9244208" y="-43841"/>
            <a:ext cx="2803957" cy="6985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项目完成情况：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trike="sngStrike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地图管理器</a:t>
            </a:r>
            <a:endParaRPr lang="en-US" altLang="zh-CN" strike="sngStrike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trike="sngStrike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角色类设计与实现</a:t>
            </a:r>
            <a:endParaRPr lang="en-US" altLang="zh-CN" strike="sngStrike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trike="sngStrike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角色状态管理</a:t>
            </a:r>
            <a:endParaRPr lang="en-US" altLang="zh-CN" strike="sngStrike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trike="sngStrike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敌对方检测</a:t>
            </a:r>
            <a:endParaRPr lang="en-US" altLang="zh-CN" strike="sngStrike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trike="sngStrike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攻击判定</a:t>
            </a:r>
            <a:endParaRPr lang="en-US" altLang="zh-CN" strike="sngStrike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trike="sngStrike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玩家状态</a:t>
            </a:r>
            <a:r>
              <a:rPr lang="en-US" altLang="zh-CN" strike="sngStrike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</a:p>
          <a:p>
            <a:pPr>
              <a:lnSpc>
                <a:spcPct val="125000"/>
              </a:lnSpc>
            </a:pPr>
            <a:r>
              <a:rPr lang="zh-CN" altLang="en-US" strike="sngStrike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基本技能系统</a:t>
            </a:r>
            <a:endParaRPr lang="en-US" altLang="zh-CN" strike="sngStrike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trike="sngStrike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技能冷却</a:t>
            </a:r>
            <a:r>
              <a:rPr lang="en-US" altLang="zh-CN" strike="sngStrike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</a:p>
          <a:p>
            <a:pPr>
              <a:lnSpc>
                <a:spcPct val="125000"/>
              </a:lnSpc>
            </a:pPr>
            <a:r>
              <a:rPr lang="zh-CN" altLang="en-US" strike="sngStrike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对象池</a:t>
            </a:r>
            <a:endParaRPr lang="en-US" altLang="zh-CN" strike="sngStrike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trike="sngStrike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敌人生成器</a:t>
            </a:r>
            <a:endParaRPr lang="en-US" altLang="zh-CN" strike="sngStrike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trike="sngStrike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波次管理器</a:t>
            </a:r>
            <a:endParaRPr lang="en-US" altLang="zh-CN" strike="sngStrike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trike="sngStrike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开始和结束游戏</a:t>
            </a:r>
            <a:r>
              <a:rPr lang="en-US" altLang="zh-CN" strike="sngStrike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</a:p>
          <a:p>
            <a:pPr>
              <a:lnSpc>
                <a:spcPct val="125000"/>
              </a:lnSpc>
            </a:pPr>
            <a:r>
              <a:rPr lang="zh-CN" altLang="en-US" strike="sngStrike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等级系统</a:t>
            </a:r>
            <a:endParaRPr lang="en-US" altLang="zh-CN" strike="sngStrike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trike="sngStrike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技能面板</a:t>
            </a:r>
            <a:r>
              <a:rPr lang="en-US" altLang="zh-CN" strike="sngStrike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</a:p>
          <a:p>
            <a:pPr>
              <a:lnSpc>
                <a:spcPct val="125000"/>
              </a:lnSpc>
            </a:pPr>
            <a:r>
              <a:rPr lang="en-US" altLang="zh-CN" strike="sngStrike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Boss</a:t>
            </a:r>
          </a:p>
          <a:p>
            <a:pPr>
              <a:lnSpc>
                <a:spcPct val="125000"/>
              </a:lnSpc>
            </a:pPr>
            <a:r>
              <a:rPr lang="zh-CN" altLang="en-US" strike="sngStrike" dirty="0">
                <a:latin typeface="微软雅黑" panose="020B0503020204020204" pitchFamily="34" charset="-122"/>
                <a:ea typeface="微软雅黑" panose="020B0503020204020204" pitchFamily="34" charset="-122"/>
              </a:rPr>
              <a:t>装备系统</a:t>
            </a:r>
            <a:endParaRPr lang="en-US" altLang="zh-CN" strike="sngStrike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增加敌人、技能多样性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Buff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Lua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重构</a:t>
            </a:r>
          </a:p>
        </p:txBody>
      </p:sp>
    </p:spTree>
    <p:extLst>
      <p:ext uri="{BB962C8B-B14F-4D97-AF65-F5344CB8AC3E}">
        <p14:creationId xmlns:p14="http://schemas.microsoft.com/office/powerpoint/2010/main" val="2170954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0DFD99-9E31-E883-B6E0-8BEC8186B1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ABAA3452-4984-6EC0-2692-77F627CAB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3718" y="1263273"/>
            <a:ext cx="5632174" cy="402581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7505188-5A8F-6CBF-4170-D685939C3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96727"/>
            <a:ext cx="2828925" cy="2524125"/>
          </a:xfrm>
          <a:prstGeom prst="rect">
            <a:avLst/>
          </a:prstGeom>
        </p:spPr>
      </p:pic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084B586-881A-9D81-06CC-BD0790EF27C9}"/>
              </a:ext>
            </a:extLst>
          </p:cNvPr>
          <p:cNvCxnSpPr/>
          <p:nvPr/>
        </p:nvCxnSpPr>
        <p:spPr>
          <a:xfrm>
            <a:off x="2828925" y="2360190"/>
            <a:ext cx="3589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DACA0A64-8375-B6F4-74FB-03B77D6036C6}"/>
              </a:ext>
            </a:extLst>
          </p:cNvPr>
          <p:cNvSpPr txBox="1"/>
          <p:nvPr/>
        </p:nvSpPr>
        <p:spPr>
          <a:xfrm>
            <a:off x="3187874" y="220630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角色基类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8BCF96B-FDDE-8843-2B94-EF03B609CF54}"/>
              </a:ext>
            </a:extLst>
          </p:cNvPr>
          <p:cNvCxnSpPr/>
          <p:nvPr/>
        </p:nvCxnSpPr>
        <p:spPr>
          <a:xfrm>
            <a:off x="2828925" y="2667967"/>
            <a:ext cx="3589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A0AAC1E2-4B99-A344-5170-97EE28047E46}"/>
              </a:ext>
            </a:extLst>
          </p:cNvPr>
          <p:cNvSpPr txBox="1"/>
          <p:nvPr/>
        </p:nvSpPr>
        <p:spPr>
          <a:xfrm>
            <a:off x="3187874" y="2514078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Boss</a:t>
            </a:r>
            <a:r>
              <a:rPr lang="zh-CN" altLang="en-US" sz="1400" dirty="0"/>
              <a:t>类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14D50C5-E9DA-86F6-A4C6-1AF8ECD81BF4}"/>
              </a:ext>
            </a:extLst>
          </p:cNvPr>
          <p:cNvCxnSpPr/>
          <p:nvPr/>
        </p:nvCxnSpPr>
        <p:spPr>
          <a:xfrm>
            <a:off x="2828925" y="2975742"/>
            <a:ext cx="3589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4FF9F7DC-18A7-04AE-4C3B-7DCFD2F72005}"/>
              </a:ext>
            </a:extLst>
          </p:cNvPr>
          <p:cNvSpPr txBox="1"/>
          <p:nvPr/>
        </p:nvSpPr>
        <p:spPr>
          <a:xfrm>
            <a:off x="3187874" y="282185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敌人类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E3F8A302-B303-4A0C-2519-A1CF0EB255BC}"/>
              </a:ext>
            </a:extLst>
          </p:cNvPr>
          <p:cNvCxnSpPr/>
          <p:nvPr/>
        </p:nvCxnSpPr>
        <p:spPr>
          <a:xfrm>
            <a:off x="2828925" y="3283517"/>
            <a:ext cx="3589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668CF8D5-95AF-47A8-8D49-749644978D10}"/>
              </a:ext>
            </a:extLst>
          </p:cNvPr>
          <p:cNvSpPr txBox="1"/>
          <p:nvPr/>
        </p:nvSpPr>
        <p:spPr>
          <a:xfrm>
            <a:off x="3187874" y="312962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玩家类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F3B79D18-A8F4-858E-8983-DD3A761DDCED}"/>
              </a:ext>
            </a:extLst>
          </p:cNvPr>
          <p:cNvCxnSpPr/>
          <p:nvPr/>
        </p:nvCxnSpPr>
        <p:spPr>
          <a:xfrm>
            <a:off x="2828925" y="3591292"/>
            <a:ext cx="3589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BFECFD5-BFEC-3E65-1A47-9000883ECEBC}"/>
              </a:ext>
            </a:extLst>
          </p:cNvPr>
          <p:cNvSpPr txBox="1"/>
          <p:nvPr/>
        </p:nvSpPr>
        <p:spPr>
          <a:xfrm>
            <a:off x="3187874" y="343740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控制玩家动画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B70F1CC2-530F-6EB6-848C-879B0E8BD0A9}"/>
              </a:ext>
            </a:extLst>
          </p:cNvPr>
          <p:cNvCxnSpPr/>
          <p:nvPr/>
        </p:nvCxnSpPr>
        <p:spPr>
          <a:xfrm>
            <a:off x="2828925" y="3899067"/>
            <a:ext cx="3589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EBD70C3E-BC5D-40C5-4B3C-3014C659F044}"/>
              </a:ext>
            </a:extLst>
          </p:cNvPr>
          <p:cNvSpPr txBox="1"/>
          <p:nvPr/>
        </p:nvSpPr>
        <p:spPr>
          <a:xfrm>
            <a:off x="3187874" y="3745178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管理玩家输入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6C3EFB3B-2747-0DC7-C07E-32E40110B3C3}"/>
              </a:ext>
            </a:extLst>
          </p:cNvPr>
          <p:cNvCxnSpPr/>
          <p:nvPr/>
        </p:nvCxnSpPr>
        <p:spPr>
          <a:xfrm>
            <a:off x="2828925" y="4206842"/>
            <a:ext cx="3589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CFD9E99B-E711-A3E8-8FAE-3045E2534089}"/>
              </a:ext>
            </a:extLst>
          </p:cNvPr>
          <p:cNvSpPr txBox="1"/>
          <p:nvPr/>
        </p:nvSpPr>
        <p:spPr>
          <a:xfrm>
            <a:off x="3187874" y="4052953"/>
            <a:ext cx="1728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用于获取</a:t>
            </a:r>
            <a:r>
              <a:rPr lang="en-US" altLang="zh-CN" sz="1400" dirty="0"/>
              <a:t>Player</a:t>
            </a:r>
            <a:r>
              <a:rPr lang="zh-CN" altLang="en-US" sz="1400" dirty="0"/>
              <a:t>实例</a:t>
            </a:r>
          </a:p>
        </p:txBody>
      </p:sp>
    </p:spTree>
    <p:extLst>
      <p:ext uri="{BB962C8B-B14F-4D97-AF65-F5344CB8AC3E}">
        <p14:creationId xmlns:p14="http://schemas.microsoft.com/office/powerpoint/2010/main" val="1516360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A5CB2D-365A-060B-6E8E-ADA6498D5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1E03F685-784B-33FB-016E-7ABD285AF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86"/>
            <a:ext cx="2628900" cy="277177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7C5FF22-4D66-B541-6705-284002B65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086" y="-149628"/>
            <a:ext cx="7102375" cy="3344449"/>
          </a:xfrm>
          <a:prstGeom prst="rect">
            <a:avLst/>
          </a:prstGeom>
        </p:spPr>
      </p:pic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580EE500-AA1D-C34B-E279-4BD32C988430}"/>
              </a:ext>
            </a:extLst>
          </p:cNvPr>
          <p:cNvCxnSpPr/>
          <p:nvPr/>
        </p:nvCxnSpPr>
        <p:spPr>
          <a:xfrm>
            <a:off x="2628262" y="712234"/>
            <a:ext cx="3589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C5178185-465B-A8AE-D8D3-1D27BFBF179D}"/>
              </a:ext>
            </a:extLst>
          </p:cNvPr>
          <p:cNvSpPr txBox="1"/>
          <p:nvPr/>
        </p:nvSpPr>
        <p:spPr>
          <a:xfrm>
            <a:off x="2987211" y="55834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火球实例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9DFAABFF-7304-F2C3-71B5-BFAC2D8C995F}"/>
              </a:ext>
            </a:extLst>
          </p:cNvPr>
          <p:cNvCxnSpPr/>
          <p:nvPr/>
        </p:nvCxnSpPr>
        <p:spPr>
          <a:xfrm>
            <a:off x="2628262" y="1071314"/>
            <a:ext cx="3589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1873EA53-B696-37E7-0B3F-0E6523211922}"/>
              </a:ext>
            </a:extLst>
          </p:cNvPr>
          <p:cNvSpPr txBox="1"/>
          <p:nvPr/>
        </p:nvSpPr>
        <p:spPr>
          <a:xfrm>
            <a:off x="2987211" y="91742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火球技能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3AC8B443-8144-6A17-54C6-FEC07FBC9CFF}"/>
              </a:ext>
            </a:extLst>
          </p:cNvPr>
          <p:cNvCxnSpPr/>
          <p:nvPr/>
        </p:nvCxnSpPr>
        <p:spPr>
          <a:xfrm>
            <a:off x="2628262" y="1411618"/>
            <a:ext cx="3589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A127EB7D-7F10-45E2-93F0-FAC9B1697E10}"/>
              </a:ext>
            </a:extLst>
          </p:cNvPr>
          <p:cNvSpPr txBox="1"/>
          <p:nvPr/>
        </p:nvSpPr>
        <p:spPr>
          <a:xfrm>
            <a:off x="2987211" y="125772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普通攻击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A1ACA937-8012-A44E-06FE-9FDFCC4F2D16}"/>
              </a:ext>
            </a:extLst>
          </p:cNvPr>
          <p:cNvCxnSpPr/>
          <p:nvPr/>
        </p:nvCxnSpPr>
        <p:spPr>
          <a:xfrm>
            <a:off x="2628262" y="1719394"/>
            <a:ext cx="3589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78D1777B-8EED-499A-971E-A3FEF5653825}"/>
              </a:ext>
            </a:extLst>
          </p:cNvPr>
          <p:cNvSpPr txBox="1"/>
          <p:nvPr/>
        </p:nvSpPr>
        <p:spPr>
          <a:xfrm>
            <a:off x="2987211" y="156550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回复技能</a:t>
            </a: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3F8055FB-6E15-AC4E-B208-403D975661A0}"/>
              </a:ext>
            </a:extLst>
          </p:cNvPr>
          <p:cNvCxnSpPr/>
          <p:nvPr/>
        </p:nvCxnSpPr>
        <p:spPr>
          <a:xfrm>
            <a:off x="2628262" y="1950226"/>
            <a:ext cx="3589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8B40D46E-5468-99B0-5D32-53DADFBDFD54}"/>
              </a:ext>
            </a:extLst>
          </p:cNvPr>
          <p:cNvSpPr txBox="1"/>
          <p:nvPr/>
        </p:nvSpPr>
        <p:spPr>
          <a:xfrm>
            <a:off x="2987211" y="179633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技能基类</a:t>
            </a: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EAD1083-B627-4E0C-EE87-5B87A783E12F}"/>
              </a:ext>
            </a:extLst>
          </p:cNvPr>
          <p:cNvCxnSpPr/>
          <p:nvPr/>
        </p:nvCxnSpPr>
        <p:spPr>
          <a:xfrm>
            <a:off x="2628262" y="2287099"/>
            <a:ext cx="3589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271D3BBA-887A-7962-2652-2D1E260BF440}"/>
              </a:ext>
            </a:extLst>
          </p:cNvPr>
          <p:cNvSpPr txBox="1"/>
          <p:nvPr/>
        </p:nvSpPr>
        <p:spPr>
          <a:xfrm>
            <a:off x="2987211" y="2133210"/>
            <a:ext cx="2339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技能使用者需要实现的接口</a:t>
            </a: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6F2F49A5-8DA0-5FF6-DA5D-BD4739ADC51C}"/>
              </a:ext>
            </a:extLst>
          </p:cNvPr>
          <p:cNvCxnSpPr/>
          <p:nvPr/>
        </p:nvCxnSpPr>
        <p:spPr>
          <a:xfrm>
            <a:off x="2628262" y="2623973"/>
            <a:ext cx="3589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465DD7D8-20BC-E26A-437A-74ABB180E620}"/>
              </a:ext>
            </a:extLst>
          </p:cNvPr>
          <p:cNvSpPr txBox="1"/>
          <p:nvPr/>
        </p:nvSpPr>
        <p:spPr>
          <a:xfrm>
            <a:off x="2987211" y="2470084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管理角色技能释放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B0F1977-1D73-86E8-4E2C-F48FD1D573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58263"/>
            <a:ext cx="3169020" cy="349365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94CA157-E527-5BE1-F453-C18C87700C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9020" y="4075434"/>
            <a:ext cx="3487781" cy="243412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C640016-40EB-97BE-9911-6B86C1A613E0}"/>
              </a:ext>
            </a:extLst>
          </p:cNvPr>
          <p:cNvSpPr/>
          <p:nvPr/>
        </p:nvSpPr>
        <p:spPr>
          <a:xfrm>
            <a:off x="7622085" y="3462763"/>
            <a:ext cx="3851755" cy="40083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在</a:t>
            </a:r>
            <a:r>
              <a:rPr lang="en-US" altLang="zh-CN" dirty="0"/>
              <a:t>Scriptable Object</a:t>
            </a:r>
            <a:r>
              <a:rPr lang="zh-CN" altLang="en-US" dirty="0"/>
              <a:t>中配置技能信息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B1AFAC2-1CC7-66E5-A2B7-BFE56F2EAB98}"/>
              </a:ext>
            </a:extLst>
          </p:cNvPr>
          <p:cNvSpPr/>
          <p:nvPr/>
        </p:nvSpPr>
        <p:spPr>
          <a:xfrm>
            <a:off x="7622083" y="4673611"/>
            <a:ext cx="3851755" cy="40083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继承</a:t>
            </a:r>
            <a:r>
              <a:rPr lang="en-US" altLang="zh-CN" dirty="0" err="1"/>
              <a:t>BaseSkill</a:t>
            </a:r>
            <a:r>
              <a:rPr lang="zh-CN" altLang="en-US" dirty="0"/>
              <a:t>，编写技能逻辑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6D8B799-3DCF-1348-4F2C-0C8D35A656F1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9547960" y="3863596"/>
            <a:ext cx="3" cy="8211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158ED0E0-66DF-4E96-652D-68CBF5A87A6B}"/>
              </a:ext>
            </a:extLst>
          </p:cNvPr>
          <p:cNvSpPr/>
          <p:nvPr/>
        </p:nvSpPr>
        <p:spPr>
          <a:xfrm>
            <a:off x="7622083" y="5884460"/>
            <a:ext cx="3851755" cy="40083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在角色类中完成技能绑定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6070F1F-C462-A452-D064-C8C75D5505AD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9547961" y="5074444"/>
            <a:ext cx="0" cy="8100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326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BD9F6B-4ABB-5F77-759D-7F7B2C0B35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DC93BA5-F6FD-3247-468F-E5E94CD10F19}"/>
              </a:ext>
            </a:extLst>
          </p:cNvPr>
          <p:cNvSpPr/>
          <p:nvPr/>
        </p:nvSpPr>
        <p:spPr>
          <a:xfrm>
            <a:off x="8676373" y="779889"/>
            <a:ext cx="1166014" cy="46026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Run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CDD08E7-DC62-00B2-4A69-95ADE5226BBE}"/>
              </a:ext>
            </a:extLst>
          </p:cNvPr>
          <p:cNvSpPr/>
          <p:nvPr/>
        </p:nvSpPr>
        <p:spPr>
          <a:xfrm>
            <a:off x="5915499" y="779889"/>
            <a:ext cx="1166014" cy="46026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Walk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F8AAE8A-B8E2-D83F-2464-696DCDBEED7B}"/>
              </a:ext>
            </a:extLst>
          </p:cNvPr>
          <p:cNvSpPr/>
          <p:nvPr/>
        </p:nvSpPr>
        <p:spPr>
          <a:xfrm>
            <a:off x="8676373" y="2508453"/>
            <a:ext cx="1166014" cy="46026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Combat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AF74143-36C7-B025-70B1-6E16418BA8FD}"/>
              </a:ext>
            </a:extLst>
          </p:cNvPr>
          <p:cNvCxnSpPr>
            <a:stCxn id="5" idx="3"/>
            <a:endCxn id="3" idx="1"/>
          </p:cNvCxnSpPr>
          <p:nvPr/>
        </p:nvCxnSpPr>
        <p:spPr>
          <a:xfrm>
            <a:off x="7081513" y="1010023"/>
            <a:ext cx="15948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3D1DEC2-1DEF-B82B-3A15-405C7A12A356}"/>
              </a:ext>
            </a:extLst>
          </p:cNvPr>
          <p:cNvCxnSpPr>
            <a:cxnSpLocks/>
          </p:cNvCxnSpPr>
          <p:nvPr/>
        </p:nvCxnSpPr>
        <p:spPr>
          <a:xfrm>
            <a:off x="6482126" y="349247"/>
            <a:ext cx="0" cy="3462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A7D6017F-CAF7-DDF5-AA73-D153DCE57684}"/>
              </a:ext>
            </a:extLst>
          </p:cNvPr>
          <p:cNvSpPr txBox="1"/>
          <p:nvPr/>
        </p:nvSpPr>
        <p:spPr>
          <a:xfrm>
            <a:off x="5688624" y="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进入标题界面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BCC7D7A-B8F7-4424-D7E9-CFDBB304583E}"/>
              </a:ext>
            </a:extLst>
          </p:cNvPr>
          <p:cNvCxnSpPr/>
          <p:nvPr/>
        </p:nvCxnSpPr>
        <p:spPr>
          <a:xfrm>
            <a:off x="8937647" y="1240157"/>
            <a:ext cx="0" cy="12682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D6DAFC0-1BB1-6489-C440-A6D661F14DD5}"/>
              </a:ext>
            </a:extLst>
          </p:cNvPr>
          <p:cNvCxnSpPr/>
          <p:nvPr/>
        </p:nvCxnSpPr>
        <p:spPr>
          <a:xfrm flipV="1">
            <a:off x="9520654" y="1240157"/>
            <a:ext cx="0" cy="12682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1964232E-27BE-A34E-F0E3-AECEBE740BAC}"/>
              </a:ext>
            </a:extLst>
          </p:cNvPr>
          <p:cNvSpPr txBox="1"/>
          <p:nvPr/>
        </p:nvSpPr>
        <p:spPr>
          <a:xfrm>
            <a:off x="7081513" y="59522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点击开始游戏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9B6FCCF-EFFD-ABBB-DBAD-EE4F478953E0}"/>
              </a:ext>
            </a:extLst>
          </p:cNvPr>
          <p:cNvSpPr txBox="1"/>
          <p:nvPr/>
        </p:nvSpPr>
        <p:spPr>
          <a:xfrm>
            <a:off x="7866343" y="172432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遭遇敌人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B9B87B1-0D8E-7362-5354-7C674A383298}"/>
              </a:ext>
            </a:extLst>
          </p:cNvPr>
          <p:cNvSpPr txBox="1"/>
          <p:nvPr/>
        </p:nvSpPr>
        <p:spPr>
          <a:xfrm>
            <a:off x="9520654" y="1605324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击败附近敌人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86A68AA4-4302-E623-B246-C646AC886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714625" cy="220980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EE258B86-6EA3-15FC-C12E-10F790169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73" y="3502519"/>
            <a:ext cx="10989516" cy="3355482"/>
          </a:xfrm>
          <a:prstGeom prst="rect">
            <a:avLst/>
          </a:prstGeom>
        </p:spPr>
      </p:pic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AC3AAC2-26E5-BD06-9773-0AE5AC64834B}"/>
              </a:ext>
            </a:extLst>
          </p:cNvPr>
          <p:cNvCxnSpPr/>
          <p:nvPr/>
        </p:nvCxnSpPr>
        <p:spPr>
          <a:xfrm>
            <a:off x="2697772" y="441335"/>
            <a:ext cx="3589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FDED96C1-B1F4-98BC-7AC9-4F5352BA59D5}"/>
              </a:ext>
            </a:extLst>
          </p:cNvPr>
          <p:cNvSpPr txBox="1"/>
          <p:nvPr/>
        </p:nvSpPr>
        <p:spPr>
          <a:xfrm>
            <a:off x="3056721" y="28744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状态基类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5E49302-8FBB-77F0-2392-A1943511D2A0}"/>
              </a:ext>
            </a:extLst>
          </p:cNvPr>
          <p:cNvCxnSpPr/>
          <p:nvPr/>
        </p:nvCxnSpPr>
        <p:spPr>
          <a:xfrm>
            <a:off x="2697772" y="749112"/>
            <a:ext cx="3589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4BE5CB94-D936-F4AB-DB74-DD0861501A8D}"/>
              </a:ext>
            </a:extLst>
          </p:cNvPr>
          <p:cNvSpPr txBox="1"/>
          <p:nvPr/>
        </p:nvSpPr>
        <p:spPr>
          <a:xfrm>
            <a:off x="3056721" y="59522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敌人战斗状态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8B52A4A-C3C8-78BC-69F4-1613ECE5454E}"/>
              </a:ext>
            </a:extLst>
          </p:cNvPr>
          <p:cNvCxnSpPr/>
          <p:nvPr/>
        </p:nvCxnSpPr>
        <p:spPr>
          <a:xfrm>
            <a:off x="2710372" y="1056887"/>
            <a:ext cx="3589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C522E4FC-A256-34E1-7855-5D92007049B9}"/>
              </a:ext>
            </a:extLst>
          </p:cNvPr>
          <p:cNvSpPr txBox="1"/>
          <p:nvPr/>
        </p:nvSpPr>
        <p:spPr>
          <a:xfrm>
            <a:off x="3069321" y="902998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敌人奔跑状态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B5D6AE8F-5895-C846-33AF-B5F5B19EDC65}"/>
              </a:ext>
            </a:extLst>
          </p:cNvPr>
          <p:cNvCxnSpPr/>
          <p:nvPr/>
        </p:nvCxnSpPr>
        <p:spPr>
          <a:xfrm>
            <a:off x="2697772" y="1394046"/>
            <a:ext cx="3589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4EDFB784-4785-F3CE-2D03-13F976543F0C}"/>
              </a:ext>
            </a:extLst>
          </p:cNvPr>
          <p:cNvSpPr txBox="1"/>
          <p:nvPr/>
        </p:nvSpPr>
        <p:spPr>
          <a:xfrm>
            <a:off x="3056721" y="1240157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玩家战斗状态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89F2CC68-957E-E5E7-1A17-F71D0C5792B5}"/>
              </a:ext>
            </a:extLst>
          </p:cNvPr>
          <p:cNvCxnSpPr/>
          <p:nvPr/>
        </p:nvCxnSpPr>
        <p:spPr>
          <a:xfrm>
            <a:off x="2710372" y="1744573"/>
            <a:ext cx="3589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F87C3C10-F02F-DFB0-BCF9-F0427948D5BB}"/>
              </a:ext>
            </a:extLst>
          </p:cNvPr>
          <p:cNvSpPr txBox="1"/>
          <p:nvPr/>
        </p:nvSpPr>
        <p:spPr>
          <a:xfrm>
            <a:off x="3069321" y="1590684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玩家奔跑状态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F9CD6471-62B8-6984-AEF0-5D5C97731FD8}"/>
              </a:ext>
            </a:extLst>
          </p:cNvPr>
          <p:cNvCxnSpPr/>
          <p:nvPr/>
        </p:nvCxnSpPr>
        <p:spPr>
          <a:xfrm>
            <a:off x="2710371" y="2055912"/>
            <a:ext cx="3589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CE389267-5781-F2BB-DEA9-50BAEDE8540A}"/>
              </a:ext>
            </a:extLst>
          </p:cNvPr>
          <p:cNvSpPr txBox="1"/>
          <p:nvPr/>
        </p:nvSpPr>
        <p:spPr>
          <a:xfrm>
            <a:off x="3069320" y="190202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玩家散步状态</a:t>
            </a:r>
          </a:p>
        </p:txBody>
      </p:sp>
    </p:spTree>
    <p:extLst>
      <p:ext uri="{BB962C8B-B14F-4D97-AF65-F5344CB8AC3E}">
        <p14:creationId xmlns:p14="http://schemas.microsoft.com/office/powerpoint/2010/main" val="439593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75DA8A-151D-BDFB-352F-54856F8687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95398B2-D856-B9F5-86DD-4DE8AA26F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7531"/>
            <a:ext cx="3086100" cy="31242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27C414D-37FF-3DE4-2E7E-62217566CD7D}"/>
              </a:ext>
            </a:extLst>
          </p:cNvPr>
          <p:cNvSpPr/>
          <p:nvPr/>
        </p:nvSpPr>
        <p:spPr>
          <a:xfrm>
            <a:off x="6866875" y="3025836"/>
            <a:ext cx="3626284" cy="44467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更新</a:t>
            </a:r>
            <a:r>
              <a:rPr lang="en-US" altLang="zh-CN" dirty="0"/>
              <a:t>Player</a:t>
            </a:r>
            <a:r>
              <a:rPr lang="zh-CN" altLang="en-US" dirty="0"/>
              <a:t>生命值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C1D9EFB-B501-03E8-4FCE-8A25B5135BFF}"/>
              </a:ext>
            </a:extLst>
          </p:cNvPr>
          <p:cNvCxnSpPr>
            <a:cxnSpLocks/>
          </p:cNvCxnSpPr>
          <p:nvPr/>
        </p:nvCxnSpPr>
        <p:spPr>
          <a:xfrm>
            <a:off x="8680017" y="3480946"/>
            <a:ext cx="0" cy="13183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D8B1A983-817C-10E9-0795-E0B8D4FD564C}"/>
              </a:ext>
            </a:extLst>
          </p:cNvPr>
          <p:cNvSpPr/>
          <p:nvPr/>
        </p:nvSpPr>
        <p:spPr>
          <a:xfrm>
            <a:off x="6866875" y="4809747"/>
            <a:ext cx="3626284" cy="44467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更新</a:t>
            </a:r>
            <a:r>
              <a:rPr lang="en-US" altLang="zh-CN" dirty="0"/>
              <a:t>Player</a:t>
            </a:r>
            <a:r>
              <a:rPr lang="zh-CN" altLang="en-US" dirty="0"/>
              <a:t>的血条</a:t>
            </a:r>
            <a:r>
              <a:rPr lang="en-US" altLang="zh-CN" dirty="0"/>
              <a:t>UI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B6B832D-B585-DFBC-AC46-839CAD8F54D6}"/>
              </a:ext>
            </a:extLst>
          </p:cNvPr>
          <p:cNvSpPr/>
          <p:nvPr/>
        </p:nvSpPr>
        <p:spPr>
          <a:xfrm>
            <a:off x="6695684" y="1262797"/>
            <a:ext cx="3870543" cy="44467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Player</a:t>
            </a:r>
            <a:r>
              <a:rPr lang="zh-CN" altLang="en-US" dirty="0"/>
              <a:t>被攻击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7305374-3D32-038C-9585-61B347CD49CF}"/>
              </a:ext>
            </a:extLst>
          </p:cNvPr>
          <p:cNvSpPr txBox="1"/>
          <p:nvPr/>
        </p:nvSpPr>
        <p:spPr>
          <a:xfrm>
            <a:off x="7290672" y="633457"/>
            <a:ext cx="2571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符合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CF9814A-C619-1B55-EA7B-110D363FE17F}"/>
              </a:ext>
            </a:extLst>
          </p:cNvPr>
          <p:cNvCxnSpPr>
            <a:cxnSpLocks/>
          </p:cNvCxnSpPr>
          <p:nvPr/>
        </p:nvCxnSpPr>
        <p:spPr>
          <a:xfrm>
            <a:off x="8680017" y="1707471"/>
            <a:ext cx="0" cy="13183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CC8BAD5-ECB6-C4B2-5FC6-3D2A20AE6121}"/>
              </a:ext>
            </a:extLst>
          </p:cNvPr>
          <p:cNvCxnSpPr/>
          <p:nvPr/>
        </p:nvCxnSpPr>
        <p:spPr>
          <a:xfrm>
            <a:off x="3070626" y="2079520"/>
            <a:ext cx="3589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6BDBB1F0-DC4E-EF49-82C8-86C070D00765}"/>
              </a:ext>
            </a:extLst>
          </p:cNvPr>
          <p:cNvSpPr txBox="1"/>
          <p:nvPr/>
        </p:nvSpPr>
        <p:spPr>
          <a:xfrm>
            <a:off x="3429575" y="192563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敌人血条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3C1D75D-326E-9799-2016-D27C7AE2073C}"/>
              </a:ext>
            </a:extLst>
          </p:cNvPr>
          <p:cNvCxnSpPr/>
          <p:nvPr/>
        </p:nvCxnSpPr>
        <p:spPr>
          <a:xfrm>
            <a:off x="3070626" y="2448852"/>
            <a:ext cx="3589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88D44CBC-2638-E41B-C99B-69503C1C32AD}"/>
              </a:ext>
            </a:extLst>
          </p:cNvPr>
          <p:cNvSpPr txBox="1"/>
          <p:nvPr/>
        </p:nvSpPr>
        <p:spPr>
          <a:xfrm>
            <a:off x="3429575" y="229496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管理敌人血条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AEF79A9-3C35-ECC4-EEF3-73F545FC49AF}"/>
              </a:ext>
            </a:extLst>
          </p:cNvPr>
          <p:cNvCxnSpPr/>
          <p:nvPr/>
        </p:nvCxnSpPr>
        <p:spPr>
          <a:xfrm>
            <a:off x="3070626" y="2756628"/>
            <a:ext cx="3589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F3694F72-8EFE-8974-81CA-7C4B98E08DCF}"/>
              </a:ext>
            </a:extLst>
          </p:cNvPr>
          <p:cNvSpPr txBox="1"/>
          <p:nvPr/>
        </p:nvSpPr>
        <p:spPr>
          <a:xfrm>
            <a:off x="3429575" y="2602739"/>
            <a:ext cx="1426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管理游戏结束</a:t>
            </a:r>
            <a:r>
              <a:rPr lang="en-US" altLang="zh-CN" sz="1400" dirty="0"/>
              <a:t>UI</a:t>
            </a:r>
            <a:endParaRPr lang="zh-CN" altLang="en-US" sz="1400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607ADAD-521E-75C9-CB50-C2DE6960B818}"/>
              </a:ext>
            </a:extLst>
          </p:cNvPr>
          <p:cNvCxnSpPr/>
          <p:nvPr/>
        </p:nvCxnSpPr>
        <p:spPr>
          <a:xfrm>
            <a:off x="3070626" y="3046708"/>
            <a:ext cx="3589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BEF4C056-D08C-152F-3A5C-C912A3BFD506}"/>
              </a:ext>
            </a:extLst>
          </p:cNvPr>
          <p:cNvSpPr txBox="1"/>
          <p:nvPr/>
        </p:nvSpPr>
        <p:spPr>
          <a:xfrm>
            <a:off x="3429575" y="289281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玩家状态条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011629D-0B55-9D49-2138-7AB0042232A7}"/>
              </a:ext>
            </a:extLst>
          </p:cNvPr>
          <p:cNvCxnSpPr/>
          <p:nvPr/>
        </p:nvCxnSpPr>
        <p:spPr>
          <a:xfrm>
            <a:off x="3070626" y="3354485"/>
            <a:ext cx="3589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B3096B4B-81CA-FB67-021D-1C3E5951D7A8}"/>
              </a:ext>
            </a:extLst>
          </p:cNvPr>
          <p:cNvSpPr txBox="1"/>
          <p:nvPr/>
        </p:nvSpPr>
        <p:spPr>
          <a:xfrm>
            <a:off x="3429575" y="3200596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管理玩家状态条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B86C5CF-C74B-86C1-438B-C03E0F3E99FB}"/>
              </a:ext>
            </a:extLst>
          </p:cNvPr>
          <p:cNvCxnSpPr/>
          <p:nvPr/>
        </p:nvCxnSpPr>
        <p:spPr>
          <a:xfrm>
            <a:off x="3070626" y="3662261"/>
            <a:ext cx="3589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0E1A8DB9-5A51-807F-C8DC-99150B14C5E5}"/>
              </a:ext>
            </a:extLst>
          </p:cNvPr>
          <p:cNvSpPr txBox="1"/>
          <p:nvPr/>
        </p:nvSpPr>
        <p:spPr>
          <a:xfrm>
            <a:off x="3429575" y="3508372"/>
            <a:ext cx="1316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技能图标和</a:t>
            </a:r>
            <a:r>
              <a:rPr lang="en-US" altLang="zh-CN" sz="1400" dirty="0"/>
              <a:t>CD</a:t>
            </a:r>
            <a:endParaRPr lang="zh-CN" altLang="en-US" sz="1400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07AFB91-0796-B824-4B74-FEFAF42EA1B5}"/>
              </a:ext>
            </a:extLst>
          </p:cNvPr>
          <p:cNvCxnSpPr/>
          <p:nvPr/>
        </p:nvCxnSpPr>
        <p:spPr>
          <a:xfrm>
            <a:off x="3070626" y="3970038"/>
            <a:ext cx="3589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F479BD98-A4A6-0F35-CC30-74C7F8ECF200}"/>
              </a:ext>
            </a:extLst>
          </p:cNvPr>
          <p:cNvSpPr txBox="1"/>
          <p:nvPr/>
        </p:nvSpPr>
        <p:spPr>
          <a:xfrm>
            <a:off x="3429575" y="3816149"/>
            <a:ext cx="1067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标题界面</a:t>
            </a:r>
            <a:r>
              <a:rPr lang="en-US" altLang="zh-CN" sz="1400" dirty="0"/>
              <a:t>UI</a:t>
            </a:r>
            <a:endParaRPr lang="zh-CN" altLang="en-US" sz="1400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6F8C103-8E25-E3F0-A373-B5CBB1723EB7}"/>
              </a:ext>
            </a:extLst>
          </p:cNvPr>
          <p:cNvCxnSpPr/>
          <p:nvPr/>
        </p:nvCxnSpPr>
        <p:spPr>
          <a:xfrm>
            <a:off x="3070626" y="4277814"/>
            <a:ext cx="3589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4B4B596F-9092-895A-1428-87DAB945758C}"/>
              </a:ext>
            </a:extLst>
          </p:cNvPr>
          <p:cNvSpPr txBox="1"/>
          <p:nvPr/>
        </p:nvSpPr>
        <p:spPr>
          <a:xfrm>
            <a:off x="3429575" y="4123925"/>
            <a:ext cx="2145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管理游戏中的所有</a:t>
            </a:r>
            <a:r>
              <a:rPr lang="en-US" altLang="zh-CN" sz="1400" dirty="0"/>
              <a:t>UI</a:t>
            </a:r>
            <a:r>
              <a:rPr lang="zh-CN" altLang="en-US" sz="1400" dirty="0"/>
              <a:t>面板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C7CD3BE-E5E9-76D7-6AA7-6BA084809445}"/>
              </a:ext>
            </a:extLst>
          </p:cNvPr>
          <p:cNvCxnSpPr/>
          <p:nvPr/>
        </p:nvCxnSpPr>
        <p:spPr>
          <a:xfrm>
            <a:off x="3070626" y="4655859"/>
            <a:ext cx="3589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97036415-BAB1-D09E-70F6-915606DD161B}"/>
              </a:ext>
            </a:extLst>
          </p:cNvPr>
          <p:cNvSpPr txBox="1"/>
          <p:nvPr/>
        </p:nvSpPr>
        <p:spPr>
          <a:xfrm>
            <a:off x="3429575" y="4501970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管理波次信息</a:t>
            </a:r>
          </a:p>
        </p:txBody>
      </p:sp>
    </p:spTree>
    <p:extLst>
      <p:ext uri="{BB962C8B-B14F-4D97-AF65-F5344CB8AC3E}">
        <p14:creationId xmlns:p14="http://schemas.microsoft.com/office/powerpoint/2010/main" val="3531183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4AF034-08E0-52A0-3111-A4F8A28627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52CB138-1722-D443-12A0-CF212C98786B}"/>
              </a:ext>
            </a:extLst>
          </p:cNvPr>
          <p:cNvCxnSpPr/>
          <p:nvPr/>
        </p:nvCxnSpPr>
        <p:spPr>
          <a:xfrm>
            <a:off x="2829029" y="1711855"/>
            <a:ext cx="3589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D5F58208-612A-760B-AE56-087718D87CC8}"/>
              </a:ext>
            </a:extLst>
          </p:cNvPr>
          <p:cNvSpPr txBox="1"/>
          <p:nvPr/>
        </p:nvSpPr>
        <p:spPr>
          <a:xfrm>
            <a:off x="3187978" y="155796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镜头跟随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9B12DFB-3BBC-042B-73BA-E3AAA23309CA}"/>
              </a:ext>
            </a:extLst>
          </p:cNvPr>
          <p:cNvCxnSpPr/>
          <p:nvPr/>
        </p:nvCxnSpPr>
        <p:spPr>
          <a:xfrm>
            <a:off x="2829029" y="2081187"/>
            <a:ext cx="3589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6943D08B-0E55-CC1C-7BF4-1044ACBCA59A}"/>
              </a:ext>
            </a:extLst>
          </p:cNvPr>
          <p:cNvSpPr txBox="1"/>
          <p:nvPr/>
        </p:nvSpPr>
        <p:spPr>
          <a:xfrm>
            <a:off x="3187978" y="1927298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检测敌对方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F00C4B0-0824-C443-B8D7-4055CA69D646}"/>
              </a:ext>
            </a:extLst>
          </p:cNvPr>
          <p:cNvCxnSpPr/>
          <p:nvPr/>
        </p:nvCxnSpPr>
        <p:spPr>
          <a:xfrm>
            <a:off x="2829029" y="2388963"/>
            <a:ext cx="3589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FA1EA14F-593F-343C-74DE-4FCD17AF2215}"/>
              </a:ext>
            </a:extLst>
          </p:cNvPr>
          <p:cNvSpPr txBox="1"/>
          <p:nvPr/>
        </p:nvSpPr>
        <p:spPr>
          <a:xfrm>
            <a:off x="3187978" y="223507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敌人生成器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D081A23-203F-5CAB-3BB8-3649D962A57A}"/>
              </a:ext>
            </a:extLst>
          </p:cNvPr>
          <p:cNvCxnSpPr/>
          <p:nvPr/>
        </p:nvCxnSpPr>
        <p:spPr>
          <a:xfrm>
            <a:off x="2829029" y="2679043"/>
            <a:ext cx="3589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2D15520-BB5B-F498-6141-E63D97043FC1}"/>
              </a:ext>
            </a:extLst>
          </p:cNvPr>
          <p:cNvSpPr txBox="1"/>
          <p:nvPr/>
        </p:nvSpPr>
        <p:spPr>
          <a:xfrm>
            <a:off x="3187978" y="252515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一些枚举值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C20CE31-5481-3840-FC0B-C09B4E9864CC}"/>
              </a:ext>
            </a:extLst>
          </p:cNvPr>
          <p:cNvCxnSpPr/>
          <p:nvPr/>
        </p:nvCxnSpPr>
        <p:spPr>
          <a:xfrm>
            <a:off x="2829029" y="2986820"/>
            <a:ext cx="3589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00998072-065B-B2A7-EE0D-51294BD52528}"/>
              </a:ext>
            </a:extLst>
          </p:cNvPr>
          <p:cNvSpPr txBox="1"/>
          <p:nvPr/>
        </p:nvSpPr>
        <p:spPr>
          <a:xfrm>
            <a:off x="3187978" y="2832931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游戏状态管理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465016D-30AA-D7D4-ABB2-3B6F43AED0E5}"/>
              </a:ext>
            </a:extLst>
          </p:cNvPr>
          <p:cNvCxnSpPr/>
          <p:nvPr/>
        </p:nvCxnSpPr>
        <p:spPr>
          <a:xfrm>
            <a:off x="2828906" y="3333068"/>
            <a:ext cx="3589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0F08A35D-9599-329F-D0CF-6F0E2659B4B3}"/>
              </a:ext>
            </a:extLst>
          </p:cNvPr>
          <p:cNvSpPr txBox="1"/>
          <p:nvPr/>
        </p:nvSpPr>
        <p:spPr>
          <a:xfrm>
            <a:off x="3187855" y="317917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地图管理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0B85689-C2AB-04A8-294D-95221A188FE4}"/>
              </a:ext>
            </a:extLst>
          </p:cNvPr>
          <p:cNvCxnSpPr/>
          <p:nvPr/>
        </p:nvCxnSpPr>
        <p:spPr>
          <a:xfrm>
            <a:off x="2828906" y="3679316"/>
            <a:ext cx="3589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6DABAD48-32C1-E5BF-5650-DD9603809F49}"/>
              </a:ext>
            </a:extLst>
          </p:cNvPr>
          <p:cNvSpPr txBox="1"/>
          <p:nvPr/>
        </p:nvSpPr>
        <p:spPr>
          <a:xfrm>
            <a:off x="3187855" y="352542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对象池</a:t>
            </a: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06BCF6AE-844E-D8F0-1606-F17C4613B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8887" y="1312526"/>
            <a:ext cx="4559182" cy="2006913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DF1AD1C0-59E1-5B73-644A-0E209619C3EF}"/>
              </a:ext>
            </a:extLst>
          </p:cNvPr>
          <p:cNvSpPr txBox="1"/>
          <p:nvPr/>
        </p:nvSpPr>
        <p:spPr>
          <a:xfrm>
            <a:off x="6044846" y="4525744"/>
            <a:ext cx="4987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使用协程控制波内和波间的敌人生成间隔时间</a:t>
            </a: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072303CC-463F-38C0-7CD9-212477A3B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4001"/>
            <a:ext cx="2838450" cy="3114675"/>
          </a:xfrm>
          <a:prstGeom prst="rect">
            <a:avLst/>
          </a:prstGeom>
        </p:spPr>
      </p:pic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6E1B982-CF74-4F96-A19C-68D5D44433E6}"/>
              </a:ext>
            </a:extLst>
          </p:cNvPr>
          <p:cNvCxnSpPr/>
          <p:nvPr/>
        </p:nvCxnSpPr>
        <p:spPr>
          <a:xfrm>
            <a:off x="2828906" y="3987093"/>
            <a:ext cx="3589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E207F076-7F58-B81E-4322-764548DEBB1E}"/>
              </a:ext>
            </a:extLst>
          </p:cNvPr>
          <p:cNvSpPr txBox="1"/>
          <p:nvPr/>
        </p:nvSpPr>
        <p:spPr>
          <a:xfrm>
            <a:off x="3187855" y="3833204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存储波次信息的数据结构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02931316-7A6C-1722-96BC-6AEACA5BF8DB}"/>
              </a:ext>
            </a:extLst>
          </p:cNvPr>
          <p:cNvCxnSpPr/>
          <p:nvPr/>
        </p:nvCxnSpPr>
        <p:spPr>
          <a:xfrm>
            <a:off x="2828906" y="4317517"/>
            <a:ext cx="3589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DAC1AD83-900F-C124-F6C3-6F088781A2E9}"/>
              </a:ext>
            </a:extLst>
          </p:cNvPr>
          <p:cNvSpPr txBox="1"/>
          <p:nvPr/>
        </p:nvSpPr>
        <p:spPr>
          <a:xfrm>
            <a:off x="3187855" y="416362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控制波次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F2E195E5-E8CE-CCA3-9AC8-841F9C0BCD25}"/>
              </a:ext>
            </a:extLst>
          </p:cNvPr>
          <p:cNvCxnSpPr>
            <a:cxnSpLocks/>
          </p:cNvCxnSpPr>
          <p:nvPr/>
        </p:nvCxnSpPr>
        <p:spPr>
          <a:xfrm flipV="1">
            <a:off x="5253197" y="2388962"/>
            <a:ext cx="926674" cy="14895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7A71C95B-EFB8-0BBE-2C97-69B714E148D4}"/>
              </a:ext>
            </a:extLst>
          </p:cNvPr>
          <p:cNvCxnSpPr>
            <a:stCxn id="46" idx="3"/>
            <a:endCxn id="40" idx="1"/>
          </p:cNvCxnSpPr>
          <p:nvPr/>
        </p:nvCxnSpPr>
        <p:spPr>
          <a:xfrm>
            <a:off x="4090666" y="4317517"/>
            <a:ext cx="1954180" cy="3928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350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350</Words>
  <Application>Microsoft Office PowerPoint</Application>
  <PresentationFormat>宽屏</PresentationFormat>
  <Paragraphs>80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奥 梁</dc:creator>
  <cp:lastModifiedBy>奥 梁</cp:lastModifiedBy>
  <cp:revision>7</cp:revision>
  <dcterms:created xsi:type="dcterms:W3CDTF">2025-06-02T12:37:57Z</dcterms:created>
  <dcterms:modified xsi:type="dcterms:W3CDTF">2025-06-02T16:01:01Z</dcterms:modified>
</cp:coreProperties>
</file>