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E9C7-C21D-CE2E-ECC9-F8352A894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150903-84C9-4F44-93A1-454D18B83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0C1BD-9C86-0DD1-1898-52A65A0A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650C6-945B-8E8D-249C-5B49D554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0B5EF-47D1-0BF5-0E3A-09942CAD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4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45314-B097-9423-81B3-4362E06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8538BA-E116-B537-FB30-31355F95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75EB1-09EE-945A-8D11-775349E6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BF1EE-F826-3557-92F3-5311D0E2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6A4C0-3BCB-27A7-DF84-1870CDAE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9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28021E-E6D3-2672-A26C-5A310E0B7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5C02C9-37E7-1EDF-E6DB-893379B0C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0D717-911C-3C42-7866-669B7F9D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6D5AC-F82E-5AFB-0B4A-11796D7C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991F7-266D-4C89-7F01-D6A35660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31485-FC28-3C55-9249-C140F22B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E67CE-9CA5-494F-C15E-44C0A174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F3CFE-44D9-F3C7-F1EA-232DB341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D608B-1EAB-EC73-7015-1BDB26D4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E0492-740D-0ECE-7B5B-DCD44D8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9B175-C19B-3286-FC98-E602452A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A5895-6A32-342C-21EF-008A2B10E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BE675-2E6F-B4AA-C1CF-45250DB0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E4BDD-5AE1-2510-7208-EACE9A03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75BCF-542B-234D-64CA-4DA73B1B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58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CC455-465D-52E9-913B-444D607C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EE04B-0028-BD97-93FC-FD3F1D175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BE992A-42AD-370C-BBC8-86B34AEC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407EA3-A74C-DE23-EFBB-BF3B13B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2979C5-97E5-4B32-5262-36F04C12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59534C-EA3C-E337-AB50-663517AE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0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16CCE-14E3-ED18-F024-97D7A5FE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79A011-3AD8-2C74-79C3-2E88E2CE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F5CC48-62BF-9EFF-19AE-D9B950ADA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2A2AE0-C54E-AA3F-1DC4-A99D55C4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55268F-6A0C-C0E0-D906-D38E91EB6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02E908-4215-4D52-1E7A-0A8F9C8E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C2ADA5-3625-9A22-A3C5-8495E4E9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F00396-5ED5-B20D-623B-2374B5E4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0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FEA1B-9FF8-7839-6136-C4DDAB4B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BB99E7-84E6-316D-1D07-704336FE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D41A12-A803-9CB5-A238-41C7927C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ECDAF3-604C-E918-3777-0F13D727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0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002841-C004-4BC4-B741-F23D3680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01CA40-2AC9-E7C2-F5D1-C4941EFB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C3ED25-B3ED-4746-2E03-6111656F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7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1EEE1-D3BF-9A6F-BDD0-4897913E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A687B-050A-9BDC-BC83-BEC8A47B7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051C93-9656-034E-1CDC-730A333EF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590B87-A657-C133-C797-3991766D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DD59FA-41D4-3BB5-7CBC-F970FA78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3CE39-B232-2E03-E8E0-E388939D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3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D1FCF-6B7B-4213-0648-73811958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EB3F87-47FE-F91C-9496-6EBB635BD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60E6F5-CB55-9C58-5C2A-88BE0A675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36CB33-6816-DF44-CBE7-028F23D5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7A8A8C-55C8-5EB3-D1DC-77EC8A24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EB75D1-5919-EBE3-6E7B-919F1987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9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AB4FC-4F33-7408-EC80-0A6DAA8B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5951B-A169-7D89-9041-5CE31142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578A1-CD4A-B637-DC57-7F58A9736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64C7A-E0FC-3535-0E12-878E43E34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D1665-6329-1B6C-C786-C7E14142C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3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ED2EC9-2B24-B1E8-00B5-0EEB333A6A0F}"/>
              </a:ext>
            </a:extLst>
          </p:cNvPr>
          <p:cNvSpPr txBox="1"/>
          <p:nvPr/>
        </p:nvSpPr>
        <p:spPr>
          <a:xfrm>
            <a:off x="0" y="3955450"/>
            <a:ext cx="8429050" cy="270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游戏类型属于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横板，地图是无限长的，需要对地图进行管理。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角色状态的切换可以用状态机来管理。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玩家和敌人均可以使用技能，需要设计可复用、方便扩展的技能系统。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界面涉及到多种信息的更新，可采用事件驱动的方式节省性能。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敌人会分波次大量生成，可以使用对象池避免频繁创建和销毁对象。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玩家可以通过装备提升自己属性，需要设计一个装备或者背包系统。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9D2E98-A9C1-9AC6-0D86-4BEA3363C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99699" cy="38335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CD05A4B-6F54-4960-0F81-DFFD54781AE1}"/>
              </a:ext>
            </a:extLst>
          </p:cNvPr>
          <p:cNvSpPr txBox="1"/>
          <p:nvPr/>
        </p:nvSpPr>
        <p:spPr>
          <a:xfrm>
            <a:off x="9244208" y="-43841"/>
            <a:ext cx="2803957" cy="6985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项目完成情况：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地图管理器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角色类设计与实现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角色状态管理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敌对方检测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攻击判定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玩家状态</a:t>
            </a:r>
            <a:r>
              <a:rPr lang="en-US" altLang="zh-CN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基本技能系统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技能冷却</a:t>
            </a:r>
            <a:r>
              <a:rPr lang="en-US" altLang="zh-CN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对象池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敌人生成器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波次管理器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开始和结束游戏</a:t>
            </a:r>
            <a:r>
              <a:rPr lang="en-US" altLang="zh-CN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等级系统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技能面板</a:t>
            </a:r>
            <a:r>
              <a:rPr lang="en-US" altLang="zh-CN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25000"/>
              </a:lnSpc>
            </a:pPr>
            <a:r>
              <a:rPr lang="en-US" altLang="zh-CN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装备系统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增加敌人、技能多样性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</p:spTree>
    <p:extLst>
      <p:ext uri="{BB962C8B-B14F-4D97-AF65-F5344CB8AC3E}">
        <p14:creationId xmlns:p14="http://schemas.microsoft.com/office/powerpoint/2010/main" val="217095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DFD99-9E31-E883-B6E0-8BEC8186B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BAA3452-4984-6EC0-2692-77F627CAB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718" y="1263273"/>
            <a:ext cx="5632174" cy="40258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7505188-5A8F-6CBF-4170-D685939C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6727"/>
            <a:ext cx="2828925" cy="2524125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084B586-881A-9D81-06CC-BD0790EF27C9}"/>
              </a:ext>
            </a:extLst>
          </p:cNvPr>
          <p:cNvCxnSpPr/>
          <p:nvPr/>
        </p:nvCxnSpPr>
        <p:spPr>
          <a:xfrm>
            <a:off x="2828925" y="2360190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ACA0A64-8375-B6F4-74FB-03B77D6036C6}"/>
              </a:ext>
            </a:extLst>
          </p:cNvPr>
          <p:cNvSpPr txBox="1"/>
          <p:nvPr/>
        </p:nvSpPr>
        <p:spPr>
          <a:xfrm>
            <a:off x="3187874" y="22063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角色基类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BCF96B-FDDE-8843-2B94-EF03B609CF54}"/>
              </a:ext>
            </a:extLst>
          </p:cNvPr>
          <p:cNvCxnSpPr/>
          <p:nvPr/>
        </p:nvCxnSpPr>
        <p:spPr>
          <a:xfrm>
            <a:off x="2828925" y="2667967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0AAC1E2-4B99-A344-5170-97EE28047E46}"/>
              </a:ext>
            </a:extLst>
          </p:cNvPr>
          <p:cNvSpPr txBox="1"/>
          <p:nvPr/>
        </p:nvSpPr>
        <p:spPr>
          <a:xfrm>
            <a:off x="3187874" y="251407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Boss</a:t>
            </a:r>
            <a:r>
              <a:rPr lang="zh-CN" altLang="en-US" sz="1400" dirty="0"/>
              <a:t>类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14D50C5-E9DA-86F6-A4C6-1AF8ECD81BF4}"/>
              </a:ext>
            </a:extLst>
          </p:cNvPr>
          <p:cNvCxnSpPr/>
          <p:nvPr/>
        </p:nvCxnSpPr>
        <p:spPr>
          <a:xfrm>
            <a:off x="2828925" y="2975742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FF9F7DC-18A7-04AE-4C3B-7DCFD2F72005}"/>
              </a:ext>
            </a:extLst>
          </p:cNvPr>
          <p:cNvSpPr txBox="1"/>
          <p:nvPr/>
        </p:nvSpPr>
        <p:spPr>
          <a:xfrm>
            <a:off x="3187874" y="28218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敌人类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3F8A302-B303-4A0C-2519-A1CF0EB255BC}"/>
              </a:ext>
            </a:extLst>
          </p:cNvPr>
          <p:cNvCxnSpPr/>
          <p:nvPr/>
        </p:nvCxnSpPr>
        <p:spPr>
          <a:xfrm>
            <a:off x="2828925" y="3283517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68CF8D5-95AF-47A8-8D49-749644978D10}"/>
              </a:ext>
            </a:extLst>
          </p:cNvPr>
          <p:cNvSpPr txBox="1"/>
          <p:nvPr/>
        </p:nvSpPr>
        <p:spPr>
          <a:xfrm>
            <a:off x="3187874" y="312962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玩家类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3B79D18-A8F4-858E-8983-DD3A761DDCED}"/>
              </a:ext>
            </a:extLst>
          </p:cNvPr>
          <p:cNvCxnSpPr/>
          <p:nvPr/>
        </p:nvCxnSpPr>
        <p:spPr>
          <a:xfrm>
            <a:off x="2828925" y="3591292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BFECFD5-BFEC-3E65-1A47-9000883ECEBC}"/>
              </a:ext>
            </a:extLst>
          </p:cNvPr>
          <p:cNvSpPr txBox="1"/>
          <p:nvPr/>
        </p:nvSpPr>
        <p:spPr>
          <a:xfrm>
            <a:off x="3187874" y="343740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控制玩家动画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70F1CC2-530F-6EB6-848C-879B0E8BD0A9}"/>
              </a:ext>
            </a:extLst>
          </p:cNvPr>
          <p:cNvCxnSpPr/>
          <p:nvPr/>
        </p:nvCxnSpPr>
        <p:spPr>
          <a:xfrm>
            <a:off x="2828925" y="3899067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BD70C3E-BC5D-40C5-4B3C-3014C659F044}"/>
              </a:ext>
            </a:extLst>
          </p:cNvPr>
          <p:cNvSpPr txBox="1"/>
          <p:nvPr/>
        </p:nvSpPr>
        <p:spPr>
          <a:xfrm>
            <a:off x="3187874" y="374517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管理玩家输入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C3EFB3B-2747-0DC7-C07E-32E40110B3C3}"/>
              </a:ext>
            </a:extLst>
          </p:cNvPr>
          <p:cNvCxnSpPr/>
          <p:nvPr/>
        </p:nvCxnSpPr>
        <p:spPr>
          <a:xfrm>
            <a:off x="2828925" y="4206842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FD9E99B-E711-A3E8-8FAE-3045E2534089}"/>
              </a:ext>
            </a:extLst>
          </p:cNvPr>
          <p:cNvSpPr txBox="1"/>
          <p:nvPr/>
        </p:nvSpPr>
        <p:spPr>
          <a:xfrm>
            <a:off x="3187874" y="4052953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用于获取</a:t>
            </a:r>
            <a:r>
              <a:rPr lang="en-US" altLang="zh-CN" sz="1400" dirty="0"/>
              <a:t>Player</a:t>
            </a:r>
            <a:r>
              <a:rPr lang="zh-CN" altLang="en-US" sz="1400" dirty="0"/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151636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5CB2D-365A-060B-6E8E-ADA6498D5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1E03F685-784B-33FB-016E-7ABD285A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6"/>
            <a:ext cx="2628900" cy="27717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7C5FF22-4D66-B541-6705-284002B65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086" y="-149628"/>
            <a:ext cx="7102375" cy="3344449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80EE500-AA1D-C34B-E279-4BD32C988430}"/>
              </a:ext>
            </a:extLst>
          </p:cNvPr>
          <p:cNvCxnSpPr/>
          <p:nvPr/>
        </p:nvCxnSpPr>
        <p:spPr>
          <a:xfrm>
            <a:off x="2628262" y="712234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5178185-465B-A8AE-D8D3-1D27BFBF179D}"/>
              </a:ext>
            </a:extLst>
          </p:cNvPr>
          <p:cNvSpPr txBox="1"/>
          <p:nvPr/>
        </p:nvSpPr>
        <p:spPr>
          <a:xfrm>
            <a:off x="2987211" y="5583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火球实例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DFAABFF-7304-F2C3-71B5-BFAC2D8C995F}"/>
              </a:ext>
            </a:extLst>
          </p:cNvPr>
          <p:cNvCxnSpPr/>
          <p:nvPr/>
        </p:nvCxnSpPr>
        <p:spPr>
          <a:xfrm>
            <a:off x="2628262" y="1071314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873EA53-B696-37E7-0B3F-0E6523211922}"/>
              </a:ext>
            </a:extLst>
          </p:cNvPr>
          <p:cNvSpPr txBox="1"/>
          <p:nvPr/>
        </p:nvSpPr>
        <p:spPr>
          <a:xfrm>
            <a:off x="2987211" y="91742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火球技能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AC8B443-8144-6A17-54C6-FEC07FBC9CFF}"/>
              </a:ext>
            </a:extLst>
          </p:cNvPr>
          <p:cNvCxnSpPr/>
          <p:nvPr/>
        </p:nvCxnSpPr>
        <p:spPr>
          <a:xfrm>
            <a:off x="2628262" y="1411618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127EB7D-7F10-45E2-93F0-FAC9B1697E10}"/>
              </a:ext>
            </a:extLst>
          </p:cNvPr>
          <p:cNvSpPr txBox="1"/>
          <p:nvPr/>
        </p:nvSpPr>
        <p:spPr>
          <a:xfrm>
            <a:off x="2987211" y="12577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普通攻击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1ACA937-8012-A44E-06FE-9FDFCC4F2D16}"/>
              </a:ext>
            </a:extLst>
          </p:cNvPr>
          <p:cNvCxnSpPr/>
          <p:nvPr/>
        </p:nvCxnSpPr>
        <p:spPr>
          <a:xfrm>
            <a:off x="2628262" y="1719394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8D1777B-8EED-499A-971E-A3FEF5653825}"/>
              </a:ext>
            </a:extLst>
          </p:cNvPr>
          <p:cNvSpPr txBox="1"/>
          <p:nvPr/>
        </p:nvSpPr>
        <p:spPr>
          <a:xfrm>
            <a:off x="2987211" y="156550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回复技能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F8055FB-6E15-AC4E-B208-403D975661A0}"/>
              </a:ext>
            </a:extLst>
          </p:cNvPr>
          <p:cNvCxnSpPr/>
          <p:nvPr/>
        </p:nvCxnSpPr>
        <p:spPr>
          <a:xfrm>
            <a:off x="2628262" y="1950226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B40D46E-5468-99B0-5D32-53DADFBDFD54}"/>
              </a:ext>
            </a:extLst>
          </p:cNvPr>
          <p:cNvSpPr txBox="1"/>
          <p:nvPr/>
        </p:nvSpPr>
        <p:spPr>
          <a:xfrm>
            <a:off x="2987211" y="17963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技能基类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EAD1083-B627-4E0C-EE87-5B87A783E12F}"/>
              </a:ext>
            </a:extLst>
          </p:cNvPr>
          <p:cNvCxnSpPr/>
          <p:nvPr/>
        </p:nvCxnSpPr>
        <p:spPr>
          <a:xfrm>
            <a:off x="2628262" y="2287099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271D3BBA-887A-7962-2652-2D1E260BF440}"/>
              </a:ext>
            </a:extLst>
          </p:cNvPr>
          <p:cNvSpPr txBox="1"/>
          <p:nvPr/>
        </p:nvSpPr>
        <p:spPr>
          <a:xfrm>
            <a:off x="2987211" y="2133210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技能使用者需要实现的接口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F2F49A5-8DA0-5FF6-DA5D-BD4739ADC51C}"/>
              </a:ext>
            </a:extLst>
          </p:cNvPr>
          <p:cNvCxnSpPr/>
          <p:nvPr/>
        </p:nvCxnSpPr>
        <p:spPr>
          <a:xfrm>
            <a:off x="2628262" y="2623973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465DD7D8-20BC-E26A-437A-74ABB180E620}"/>
              </a:ext>
            </a:extLst>
          </p:cNvPr>
          <p:cNvSpPr txBox="1"/>
          <p:nvPr/>
        </p:nvSpPr>
        <p:spPr>
          <a:xfrm>
            <a:off x="2987211" y="247008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管理角色技能释放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0F1977-1D73-86E8-4E2C-F48FD1D57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8263"/>
            <a:ext cx="3169020" cy="34936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4CA157-E527-5BE1-F453-C18C87700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020" y="4075434"/>
            <a:ext cx="3487781" cy="24341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C640016-40EB-97BE-9911-6B86C1A613E0}"/>
              </a:ext>
            </a:extLst>
          </p:cNvPr>
          <p:cNvSpPr/>
          <p:nvPr/>
        </p:nvSpPr>
        <p:spPr>
          <a:xfrm>
            <a:off x="7622085" y="3462763"/>
            <a:ext cx="3851755" cy="4008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en-US" altLang="zh-CN" dirty="0"/>
              <a:t>Scriptable Object</a:t>
            </a:r>
            <a:r>
              <a:rPr lang="zh-CN" altLang="en-US" dirty="0"/>
              <a:t>中配置技能信息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1AFAC2-1CC7-66E5-A2B7-BFE56F2EAB98}"/>
              </a:ext>
            </a:extLst>
          </p:cNvPr>
          <p:cNvSpPr/>
          <p:nvPr/>
        </p:nvSpPr>
        <p:spPr>
          <a:xfrm>
            <a:off x="7622083" y="4673611"/>
            <a:ext cx="3851755" cy="4008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继承</a:t>
            </a:r>
            <a:r>
              <a:rPr lang="en-US" altLang="zh-CN" dirty="0" err="1"/>
              <a:t>BaseSkill</a:t>
            </a:r>
            <a:r>
              <a:rPr lang="zh-CN" altLang="en-US" dirty="0"/>
              <a:t>，编写技能逻辑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6D8B799-3DCF-1348-4F2C-0C8D35A656F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547960" y="3863596"/>
            <a:ext cx="3" cy="821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58ED0E0-66DF-4E96-652D-68CBF5A87A6B}"/>
              </a:ext>
            </a:extLst>
          </p:cNvPr>
          <p:cNvSpPr/>
          <p:nvPr/>
        </p:nvSpPr>
        <p:spPr>
          <a:xfrm>
            <a:off x="7622083" y="5884460"/>
            <a:ext cx="3851755" cy="4008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在角色类中完成技能绑定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6070F1F-C462-A452-D064-C8C75D5505AD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9547961" y="5074444"/>
            <a:ext cx="0" cy="810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2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D9F6B-4ABB-5F77-759D-7F7B2C0B3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DC93BA5-F6FD-3247-468F-E5E94CD10F19}"/>
              </a:ext>
            </a:extLst>
          </p:cNvPr>
          <p:cNvSpPr/>
          <p:nvPr/>
        </p:nvSpPr>
        <p:spPr>
          <a:xfrm>
            <a:off x="8676373" y="779889"/>
            <a:ext cx="1166014" cy="46026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DD08E7-DC62-00B2-4A69-95ADE5226BBE}"/>
              </a:ext>
            </a:extLst>
          </p:cNvPr>
          <p:cNvSpPr/>
          <p:nvPr/>
        </p:nvSpPr>
        <p:spPr>
          <a:xfrm>
            <a:off x="5915499" y="779889"/>
            <a:ext cx="1166014" cy="46026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Walk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8AAE8A-B8E2-D83F-2464-696DCDBEED7B}"/>
              </a:ext>
            </a:extLst>
          </p:cNvPr>
          <p:cNvSpPr/>
          <p:nvPr/>
        </p:nvSpPr>
        <p:spPr>
          <a:xfrm>
            <a:off x="8676373" y="2508453"/>
            <a:ext cx="1166014" cy="46026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Combat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AF74143-36C7-B025-70B1-6E16418BA8FD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7081513" y="1010023"/>
            <a:ext cx="15948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3D1DEC2-1DEF-B82B-3A15-405C7A12A356}"/>
              </a:ext>
            </a:extLst>
          </p:cNvPr>
          <p:cNvCxnSpPr>
            <a:cxnSpLocks/>
          </p:cNvCxnSpPr>
          <p:nvPr/>
        </p:nvCxnSpPr>
        <p:spPr>
          <a:xfrm>
            <a:off x="6482126" y="349247"/>
            <a:ext cx="0" cy="346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7D6017F-CAF7-DDF5-AA73-D153DCE57684}"/>
              </a:ext>
            </a:extLst>
          </p:cNvPr>
          <p:cNvSpPr txBox="1"/>
          <p:nvPr/>
        </p:nvSpPr>
        <p:spPr>
          <a:xfrm>
            <a:off x="5688624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进入标题界面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BCC7D7A-B8F7-4424-D7E9-CFDBB304583E}"/>
              </a:ext>
            </a:extLst>
          </p:cNvPr>
          <p:cNvCxnSpPr/>
          <p:nvPr/>
        </p:nvCxnSpPr>
        <p:spPr>
          <a:xfrm>
            <a:off x="8937647" y="1240157"/>
            <a:ext cx="0" cy="1268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D6DAFC0-1BB1-6489-C440-A6D661F14DD5}"/>
              </a:ext>
            </a:extLst>
          </p:cNvPr>
          <p:cNvCxnSpPr/>
          <p:nvPr/>
        </p:nvCxnSpPr>
        <p:spPr>
          <a:xfrm flipV="1">
            <a:off x="9520654" y="1240157"/>
            <a:ext cx="0" cy="1268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964232E-27BE-A34E-F0E3-AECEBE740BAC}"/>
              </a:ext>
            </a:extLst>
          </p:cNvPr>
          <p:cNvSpPr txBox="1"/>
          <p:nvPr/>
        </p:nvSpPr>
        <p:spPr>
          <a:xfrm>
            <a:off x="7081513" y="5952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点击开始游戏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B6FCCF-EFFD-ABBB-DBAD-EE4F478953E0}"/>
              </a:ext>
            </a:extLst>
          </p:cNvPr>
          <p:cNvSpPr txBox="1"/>
          <p:nvPr/>
        </p:nvSpPr>
        <p:spPr>
          <a:xfrm>
            <a:off x="7866343" y="17243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遭遇敌人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B9B87B1-0D8E-7362-5354-7C674A383298}"/>
              </a:ext>
            </a:extLst>
          </p:cNvPr>
          <p:cNvSpPr txBox="1"/>
          <p:nvPr/>
        </p:nvSpPr>
        <p:spPr>
          <a:xfrm>
            <a:off x="9520654" y="160532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击败附近敌人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6A68AA4-4302-E623-B246-C646AC88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25" cy="22098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E258B86-6EA3-15FC-C12E-10F790169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73" y="3502519"/>
            <a:ext cx="10989516" cy="3355482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AC3AAC2-26E5-BD06-9773-0AE5AC64834B}"/>
              </a:ext>
            </a:extLst>
          </p:cNvPr>
          <p:cNvCxnSpPr/>
          <p:nvPr/>
        </p:nvCxnSpPr>
        <p:spPr>
          <a:xfrm>
            <a:off x="2697772" y="441335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DED96C1-B1F4-98BC-7AC9-4F5352BA59D5}"/>
              </a:ext>
            </a:extLst>
          </p:cNvPr>
          <p:cNvSpPr txBox="1"/>
          <p:nvPr/>
        </p:nvSpPr>
        <p:spPr>
          <a:xfrm>
            <a:off x="3056721" y="2874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状态基类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5E49302-8FBB-77F0-2392-A1943511D2A0}"/>
              </a:ext>
            </a:extLst>
          </p:cNvPr>
          <p:cNvCxnSpPr/>
          <p:nvPr/>
        </p:nvCxnSpPr>
        <p:spPr>
          <a:xfrm>
            <a:off x="2697772" y="749112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BE5CB94-D936-F4AB-DB74-DD0861501A8D}"/>
              </a:ext>
            </a:extLst>
          </p:cNvPr>
          <p:cNvSpPr txBox="1"/>
          <p:nvPr/>
        </p:nvSpPr>
        <p:spPr>
          <a:xfrm>
            <a:off x="3056721" y="5952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敌人战斗状态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8B52A4A-C3C8-78BC-69F4-1613ECE5454E}"/>
              </a:ext>
            </a:extLst>
          </p:cNvPr>
          <p:cNvCxnSpPr/>
          <p:nvPr/>
        </p:nvCxnSpPr>
        <p:spPr>
          <a:xfrm>
            <a:off x="2710372" y="1056887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522E4FC-A256-34E1-7855-5D92007049B9}"/>
              </a:ext>
            </a:extLst>
          </p:cNvPr>
          <p:cNvSpPr txBox="1"/>
          <p:nvPr/>
        </p:nvSpPr>
        <p:spPr>
          <a:xfrm>
            <a:off x="3069321" y="90299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敌人奔跑状态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5D6AE8F-5895-C846-33AF-B5F5B19EDC65}"/>
              </a:ext>
            </a:extLst>
          </p:cNvPr>
          <p:cNvCxnSpPr/>
          <p:nvPr/>
        </p:nvCxnSpPr>
        <p:spPr>
          <a:xfrm>
            <a:off x="2697772" y="1394046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EDFB784-4785-F3CE-2D03-13F976543F0C}"/>
              </a:ext>
            </a:extLst>
          </p:cNvPr>
          <p:cNvSpPr txBox="1"/>
          <p:nvPr/>
        </p:nvSpPr>
        <p:spPr>
          <a:xfrm>
            <a:off x="3056721" y="124015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玩家战斗状态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9F2CC68-957E-E5E7-1A17-F71D0C5792B5}"/>
              </a:ext>
            </a:extLst>
          </p:cNvPr>
          <p:cNvCxnSpPr/>
          <p:nvPr/>
        </p:nvCxnSpPr>
        <p:spPr>
          <a:xfrm>
            <a:off x="2710372" y="1744573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87C3C10-F02F-DFB0-BCF9-F0427948D5BB}"/>
              </a:ext>
            </a:extLst>
          </p:cNvPr>
          <p:cNvSpPr txBox="1"/>
          <p:nvPr/>
        </p:nvSpPr>
        <p:spPr>
          <a:xfrm>
            <a:off x="3069321" y="159068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玩家奔跑状态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9CD6471-62B8-6984-AEF0-5D5C97731FD8}"/>
              </a:ext>
            </a:extLst>
          </p:cNvPr>
          <p:cNvCxnSpPr/>
          <p:nvPr/>
        </p:nvCxnSpPr>
        <p:spPr>
          <a:xfrm>
            <a:off x="2710371" y="2055912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E389267-5781-F2BB-DEA9-50BAEDE8540A}"/>
              </a:ext>
            </a:extLst>
          </p:cNvPr>
          <p:cNvSpPr txBox="1"/>
          <p:nvPr/>
        </p:nvSpPr>
        <p:spPr>
          <a:xfrm>
            <a:off x="3069320" y="19020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玩家散步状态</a:t>
            </a:r>
          </a:p>
        </p:txBody>
      </p:sp>
    </p:spTree>
    <p:extLst>
      <p:ext uri="{BB962C8B-B14F-4D97-AF65-F5344CB8AC3E}">
        <p14:creationId xmlns:p14="http://schemas.microsoft.com/office/powerpoint/2010/main" val="43959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5DA8A-151D-BDFB-352F-54856F868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5398B2-D856-B9F5-86DD-4DE8AA26F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531"/>
            <a:ext cx="3086100" cy="31242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7C414D-37FF-3DE4-2E7E-62217566CD7D}"/>
              </a:ext>
            </a:extLst>
          </p:cNvPr>
          <p:cNvSpPr/>
          <p:nvPr/>
        </p:nvSpPr>
        <p:spPr>
          <a:xfrm>
            <a:off x="6866875" y="3025836"/>
            <a:ext cx="3626284" cy="444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  <a:r>
              <a:rPr lang="en-US" altLang="zh-CN" dirty="0"/>
              <a:t>Player</a:t>
            </a:r>
            <a:r>
              <a:rPr lang="zh-CN" altLang="en-US" dirty="0"/>
              <a:t>生命值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C1D9EFB-B501-03E8-4FCE-8A25B5135BFF}"/>
              </a:ext>
            </a:extLst>
          </p:cNvPr>
          <p:cNvCxnSpPr>
            <a:cxnSpLocks/>
          </p:cNvCxnSpPr>
          <p:nvPr/>
        </p:nvCxnSpPr>
        <p:spPr>
          <a:xfrm>
            <a:off x="8680017" y="3480946"/>
            <a:ext cx="0" cy="1318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8B1A983-817C-10E9-0795-E0B8D4FD564C}"/>
              </a:ext>
            </a:extLst>
          </p:cNvPr>
          <p:cNvSpPr/>
          <p:nvPr/>
        </p:nvSpPr>
        <p:spPr>
          <a:xfrm>
            <a:off x="6866875" y="4809747"/>
            <a:ext cx="3626284" cy="444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  <a:r>
              <a:rPr lang="en-US" altLang="zh-CN" dirty="0"/>
              <a:t>Player</a:t>
            </a:r>
            <a:r>
              <a:rPr lang="zh-CN" altLang="en-US" dirty="0"/>
              <a:t>的血条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6B832D-B585-DFBC-AC46-839CAD8F54D6}"/>
              </a:ext>
            </a:extLst>
          </p:cNvPr>
          <p:cNvSpPr/>
          <p:nvPr/>
        </p:nvSpPr>
        <p:spPr>
          <a:xfrm>
            <a:off x="6695684" y="1262797"/>
            <a:ext cx="3870543" cy="444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Player</a:t>
            </a:r>
            <a:r>
              <a:rPr lang="zh-CN" altLang="en-US" dirty="0"/>
              <a:t>被攻击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305374-3D32-038C-9585-61B347CD49CF}"/>
              </a:ext>
            </a:extLst>
          </p:cNvPr>
          <p:cNvSpPr txBox="1"/>
          <p:nvPr/>
        </p:nvSpPr>
        <p:spPr>
          <a:xfrm>
            <a:off x="7290672" y="633457"/>
            <a:ext cx="257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CF9814A-C619-1B55-EA7B-110D363FE17F}"/>
              </a:ext>
            </a:extLst>
          </p:cNvPr>
          <p:cNvCxnSpPr>
            <a:cxnSpLocks/>
          </p:cNvCxnSpPr>
          <p:nvPr/>
        </p:nvCxnSpPr>
        <p:spPr>
          <a:xfrm>
            <a:off x="8680017" y="1707471"/>
            <a:ext cx="0" cy="1318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CC8BAD5-ECB6-C4B2-5FC6-3D2A20AE6121}"/>
              </a:ext>
            </a:extLst>
          </p:cNvPr>
          <p:cNvCxnSpPr/>
          <p:nvPr/>
        </p:nvCxnSpPr>
        <p:spPr>
          <a:xfrm>
            <a:off x="3070626" y="2079520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BDBB1F0-DC4E-EF49-82C8-86C070D00765}"/>
              </a:ext>
            </a:extLst>
          </p:cNvPr>
          <p:cNvSpPr txBox="1"/>
          <p:nvPr/>
        </p:nvSpPr>
        <p:spPr>
          <a:xfrm>
            <a:off x="3429575" y="19256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敌人血条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3C1D75D-326E-9799-2016-D27C7AE2073C}"/>
              </a:ext>
            </a:extLst>
          </p:cNvPr>
          <p:cNvCxnSpPr/>
          <p:nvPr/>
        </p:nvCxnSpPr>
        <p:spPr>
          <a:xfrm>
            <a:off x="3070626" y="2448852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8D44CBC-2638-E41B-C99B-69503C1C32AD}"/>
              </a:ext>
            </a:extLst>
          </p:cNvPr>
          <p:cNvSpPr txBox="1"/>
          <p:nvPr/>
        </p:nvSpPr>
        <p:spPr>
          <a:xfrm>
            <a:off x="3429575" y="229496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管理敌人血条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AEF79A9-3C35-ECC4-EEF3-73F545FC49AF}"/>
              </a:ext>
            </a:extLst>
          </p:cNvPr>
          <p:cNvCxnSpPr/>
          <p:nvPr/>
        </p:nvCxnSpPr>
        <p:spPr>
          <a:xfrm>
            <a:off x="3070626" y="2756628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3694F72-8EFE-8974-81CA-7C4B98E08DCF}"/>
              </a:ext>
            </a:extLst>
          </p:cNvPr>
          <p:cNvSpPr txBox="1"/>
          <p:nvPr/>
        </p:nvSpPr>
        <p:spPr>
          <a:xfrm>
            <a:off x="3429575" y="2602739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管理游戏结束</a:t>
            </a:r>
            <a:r>
              <a:rPr lang="en-US" altLang="zh-CN" sz="1400" dirty="0"/>
              <a:t>UI</a:t>
            </a:r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607ADAD-521E-75C9-CB50-C2DE6960B818}"/>
              </a:ext>
            </a:extLst>
          </p:cNvPr>
          <p:cNvCxnSpPr/>
          <p:nvPr/>
        </p:nvCxnSpPr>
        <p:spPr>
          <a:xfrm>
            <a:off x="3070626" y="3046708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EF4C056-D08C-152F-3A5C-C912A3BFD506}"/>
              </a:ext>
            </a:extLst>
          </p:cNvPr>
          <p:cNvSpPr txBox="1"/>
          <p:nvPr/>
        </p:nvSpPr>
        <p:spPr>
          <a:xfrm>
            <a:off x="3429575" y="28928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玩家状态条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011629D-0B55-9D49-2138-7AB0042232A7}"/>
              </a:ext>
            </a:extLst>
          </p:cNvPr>
          <p:cNvCxnSpPr/>
          <p:nvPr/>
        </p:nvCxnSpPr>
        <p:spPr>
          <a:xfrm>
            <a:off x="3070626" y="3354485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3096B4B-81CA-FB67-021D-1C3E5951D7A8}"/>
              </a:ext>
            </a:extLst>
          </p:cNvPr>
          <p:cNvSpPr txBox="1"/>
          <p:nvPr/>
        </p:nvSpPr>
        <p:spPr>
          <a:xfrm>
            <a:off x="3429575" y="320059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管理玩家状态条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B86C5CF-C74B-86C1-438B-C03E0F3E99FB}"/>
              </a:ext>
            </a:extLst>
          </p:cNvPr>
          <p:cNvCxnSpPr/>
          <p:nvPr/>
        </p:nvCxnSpPr>
        <p:spPr>
          <a:xfrm>
            <a:off x="3070626" y="3662261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E1A8DB9-5A51-807F-C8DC-99150B14C5E5}"/>
              </a:ext>
            </a:extLst>
          </p:cNvPr>
          <p:cNvSpPr txBox="1"/>
          <p:nvPr/>
        </p:nvSpPr>
        <p:spPr>
          <a:xfrm>
            <a:off x="3429575" y="350837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技能图标和</a:t>
            </a:r>
            <a:r>
              <a:rPr lang="en-US" altLang="zh-CN" sz="1400" dirty="0"/>
              <a:t>CD</a:t>
            </a:r>
            <a:endParaRPr lang="zh-CN" altLang="en-US" sz="1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07AFB91-0796-B824-4B74-FEFAF42EA1B5}"/>
              </a:ext>
            </a:extLst>
          </p:cNvPr>
          <p:cNvCxnSpPr/>
          <p:nvPr/>
        </p:nvCxnSpPr>
        <p:spPr>
          <a:xfrm>
            <a:off x="3070626" y="3970038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479BD98-A4A6-0F35-CC30-74C7F8ECF200}"/>
              </a:ext>
            </a:extLst>
          </p:cNvPr>
          <p:cNvSpPr txBox="1"/>
          <p:nvPr/>
        </p:nvSpPr>
        <p:spPr>
          <a:xfrm>
            <a:off x="3429575" y="3816149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标题界面</a:t>
            </a:r>
            <a:r>
              <a:rPr lang="en-US" altLang="zh-CN" sz="1400" dirty="0"/>
              <a:t>UI</a:t>
            </a:r>
            <a:endParaRPr lang="zh-CN" altLang="en-US" sz="1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6F8C103-8E25-E3F0-A373-B5CBB1723EB7}"/>
              </a:ext>
            </a:extLst>
          </p:cNvPr>
          <p:cNvCxnSpPr/>
          <p:nvPr/>
        </p:nvCxnSpPr>
        <p:spPr>
          <a:xfrm>
            <a:off x="3070626" y="4277814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B4B596F-9092-895A-1428-87DAB945758C}"/>
              </a:ext>
            </a:extLst>
          </p:cNvPr>
          <p:cNvSpPr txBox="1"/>
          <p:nvPr/>
        </p:nvSpPr>
        <p:spPr>
          <a:xfrm>
            <a:off x="3429575" y="4123925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管理游戏中的所有</a:t>
            </a:r>
            <a:r>
              <a:rPr lang="en-US" altLang="zh-CN" sz="1400" dirty="0"/>
              <a:t>UI</a:t>
            </a:r>
            <a:r>
              <a:rPr lang="zh-CN" altLang="en-US" sz="1400" dirty="0"/>
              <a:t>面板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C7CD3BE-E5E9-76D7-6AA7-6BA084809445}"/>
              </a:ext>
            </a:extLst>
          </p:cNvPr>
          <p:cNvCxnSpPr/>
          <p:nvPr/>
        </p:nvCxnSpPr>
        <p:spPr>
          <a:xfrm>
            <a:off x="3070626" y="4655859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7036415-BAB1-D09E-70F6-915606DD161B}"/>
              </a:ext>
            </a:extLst>
          </p:cNvPr>
          <p:cNvSpPr txBox="1"/>
          <p:nvPr/>
        </p:nvSpPr>
        <p:spPr>
          <a:xfrm>
            <a:off x="3429575" y="450197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管理波次信息</a:t>
            </a:r>
          </a:p>
        </p:txBody>
      </p:sp>
    </p:spTree>
    <p:extLst>
      <p:ext uri="{BB962C8B-B14F-4D97-AF65-F5344CB8AC3E}">
        <p14:creationId xmlns:p14="http://schemas.microsoft.com/office/powerpoint/2010/main" val="353118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AF034-08E0-52A0-3111-A4F8A2862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52CB138-1722-D443-12A0-CF212C98786B}"/>
              </a:ext>
            </a:extLst>
          </p:cNvPr>
          <p:cNvCxnSpPr/>
          <p:nvPr/>
        </p:nvCxnSpPr>
        <p:spPr>
          <a:xfrm>
            <a:off x="2779934" y="1711855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5F58208-612A-760B-AE56-087718D87CC8}"/>
              </a:ext>
            </a:extLst>
          </p:cNvPr>
          <p:cNvSpPr txBox="1"/>
          <p:nvPr/>
        </p:nvSpPr>
        <p:spPr>
          <a:xfrm>
            <a:off x="3138883" y="155796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检测敌对方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B12DFB-3BBC-042B-73BA-E3AAA23309CA}"/>
              </a:ext>
            </a:extLst>
          </p:cNvPr>
          <p:cNvCxnSpPr/>
          <p:nvPr/>
        </p:nvCxnSpPr>
        <p:spPr>
          <a:xfrm>
            <a:off x="2779934" y="2081187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943D08B-0E55-CC1C-7BF4-1044ACBCA59A}"/>
              </a:ext>
            </a:extLst>
          </p:cNvPr>
          <p:cNvSpPr txBox="1"/>
          <p:nvPr/>
        </p:nvSpPr>
        <p:spPr>
          <a:xfrm>
            <a:off x="3138883" y="192729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敌人生成器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F00C4B0-0824-C443-B8D7-4055CA69D646}"/>
              </a:ext>
            </a:extLst>
          </p:cNvPr>
          <p:cNvCxnSpPr/>
          <p:nvPr/>
        </p:nvCxnSpPr>
        <p:spPr>
          <a:xfrm>
            <a:off x="2779934" y="2388963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A1EA14F-593F-343C-74DE-4FCD17AF2215}"/>
              </a:ext>
            </a:extLst>
          </p:cNvPr>
          <p:cNvSpPr txBox="1"/>
          <p:nvPr/>
        </p:nvSpPr>
        <p:spPr>
          <a:xfrm>
            <a:off x="3138883" y="223507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一些枚举值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081A23-203F-5CAB-3BB8-3649D962A57A}"/>
              </a:ext>
            </a:extLst>
          </p:cNvPr>
          <p:cNvCxnSpPr/>
          <p:nvPr/>
        </p:nvCxnSpPr>
        <p:spPr>
          <a:xfrm>
            <a:off x="2779934" y="2679043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D15520-BB5B-F498-6141-E63D97043FC1}"/>
              </a:ext>
            </a:extLst>
          </p:cNvPr>
          <p:cNvSpPr txBox="1"/>
          <p:nvPr/>
        </p:nvSpPr>
        <p:spPr>
          <a:xfrm>
            <a:off x="3138883" y="252515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游戏状态管理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C20CE31-5481-3840-FC0B-C09B4E9864CC}"/>
              </a:ext>
            </a:extLst>
          </p:cNvPr>
          <p:cNvCxnSpPr/>
          <p:nvPr/>
        </p:nvCxnSpPr>
        <p:spPr>
          <a:xfrm>
            <a:off x="2779934" y="2986820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0998072-065B-B2A7-EE0D-51294BD52528}"/>
              </a:ext>
            </a:extLst>
          </p:cNvPr>
          <p:cNvSpPr txBox="1"/>
          <p:nvPr/>
        </p:nvSpPr>
        <p:spPr>
          <a:xfrm>
            <a:off x="3138883" y="283293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对象池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465016D-30AA-D7D4-ABB2-3B6F43AED0E5}"/>
              </a:ext>
            </a:extLst>
          </p:cNvPr>
          <p:cNvCxnSpPr/>
          <p:nvPr/>
        </p:nvCxnSpPr>
        <p:spPr>
          <a:xfrm>
            <a:off x="2779811" y="3333068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F08A35D-9599-329F-D0CF-6F0E2659B4B3}"/>
              </a:ext>
            </a:extLst>
          </p:cNvPr>
          <p:cNvSpPr txBox="1"/>
          <p:nvPr/>
        </p:nvSpPr>
        <p:spPr>
          <a:xfrm>
            <a:off x="3138760" y="317917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存储波次信息的数据结构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0B85689-C2AB-04A8-294D-95221A188FE4}"/>
              </a:ext>
            </a:extLst>
          </p:cNvPr>
          <p:cNvCxnSpPr/>
          <p:nvPr/>
        </p:nvCxnSpPr>
        <p:spPr>
          <a:xfrm>
            <a:off x="2779811" y="3679316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DABAD48-32C1-E5BF-5650-DD9603809F49}"/>
              </a:ext>
            </a:extLst>
          </p:cNvPr>
          <p:cNvSpPr txBox="1"/>
          <p:nvPr/>
        </p:nvSpPr>
        <p:spPr>
          <a:xfrm>
            <a:off x="3138760" y="352542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控制波次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2CEFDF-B1D6-72F3-4C13-FC3DB09C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516"/>
            <a:ext cx="2800350" cy="2581275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97C196E-6BB7-C585-92E4-F601F1027A8D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 flipV="1">
            <a:off x="5298326" y="2329611"/>
            <a:ext cx="2046795" cy="1003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06BCF6AE-844E-D8F0-1606-F17C4613B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121" y="1326154"/>
            <a:ext cx="4559182" cy="2006913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481A08D-B44A-9676-BCA3-304B7C5E5D3D}"/>
              </a:ext>
            </a:extLst>
          </p:cNvPr>
          <p:cNvCxnSpPr>
            <a:stCxn id="25" idx="3"/>
          </p:cNvCxnSpPr>
          <p:nvPr/>
        </p:nvCxnSpPr>
        <p:spPr>
          <a:xfrm>
            <a:off x="4041571" y="3679316"/>
            <a:ext cx="1211626" cy="475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F1AD1C0-59E1-5B73-644A-0E209619C3EF}"/>
              </a:ext>
            </a:extLst>
          </p:cNvPr>
          <p:cNvSpPr txBox="1"/>
          <p:nvPr/>
        </p:nvSpPr>
        <p:spPr>
          <a:xfrm>
            <a:off x="5253197" y="3997969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使用协程控制波内和波间的敌人生成间隔时间</a:t>
            </a:r>
          </a:p>
        </p:txBody>
      </p:sp>
    </p:spTree>
    <p:extLst>
      <p:ext uri="{BB962C8B-B14F-4D97-AF65-F5344CB8AC3E}">
        <p14:creationId xmlns:p14="http://schemas.microsoft.com/office/powerpoint/2010/main" val="169135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346</Words>
  <Application>Microsoft Office PowerPoint</Application>
  <PresentationFormat>宽屏</PresentationFormat>
  <Paragraphs>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奥 梁</dc:creator>
  <cp:lastModifiedBy>奥 梁</cp:lastModifiedBy>
  <cp:revision>4</cp:revision>
  <dcterms:created xsi:type="dcterms:W3CDTF">2025-06-02T12:37:57Z</dcterms:created>
  <dcterms:modified xsi:type="dcterms:W3CDTF">2025-06-02T15:54:51Z</dcterms:modified>
</cp:coreProperties>
</file>