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5C95-93D7-393D-395A-FD276891C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E50DD-DC17-DC49-5DD2-ED7E7B5F6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D062-A8DF-5030-CF1A-89F11AAB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04FBE-C187-1894-C578-E956D9228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0FB33C-83C7-A8A1-0C54-C6D7E6D1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F2B5D-AE20-236B-454E-C106F9D23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5EB7D-F163-4E8E-BDC5-AA2EB93A5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40291-E037-0391-61C7-B68136D6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1636-657B-CEF1-C6DC-E3EDB83A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68387-3076-378F-B14E-3C16E165A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95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04B80-54B5-E817-B68A-553FB2F640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A57CA-B7B6-6D4B-D43D-15431F948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4E8C0-F8FA-6F1B-835C-7811E3A41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E1FC9-84CF-644F-FF14-EEF97B67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1BF4B-7AF8-F25F-146D-E8B291B3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945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81A1-AB72-ACCA-278A-B89E7BCF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609A8-CFCE-6A2B-9E8A-2E801442E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D777A-2142-D8E8-1625-CC40F7CE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ECB6A-EB55-968C-E94D-E3EA1A1F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37E6E-F954-2565-D93E-C59BBBF4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57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154-96ED-C5F4-AC29-F8A640960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D0F9D-5CB8-0A81-9B7D-F759414F5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2D03A-E7BB-AA8B-06B0-4542CE6D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D3D07-25D1-7823-B0CE-071D2CC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64CEE-4C1E-9666-35D6-2788D13D1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35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EE81-18F3-A7D3-9004-A5C5C5F3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116B-7E9A-C871-B1AD-33A43F8E6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59975-EB30-D5C0-B485-F577685D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72BF1-2AC0-7E28-CF95-A1119921F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26F7C-192C-3B1B-447B-46C8DE41A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08836-693F-C011-26C7-493C7167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A52D3-AE72-8F0D-6B08-1157B167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4C8-80D5-C3C0-96F5-0F47AA64D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52FE7-E83E-42C4-1E9F-F856FD8CC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B9B7D-96C2-8ACA-425E-A1D4037462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92E3A-BA31-CAF2-766F-763B5422F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DE5E5-F189-47EB-F15B-D03C0E438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7338A-F1C0-1C81-A283-013782ACA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F1B917-F1BA-F134-ECFA-D88D20237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8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AB1E-A14C-B0CF-53A8-766D87AFD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51A6F1-2ED0-424A-A25A-7AEAB178E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270BA-259B-12B8-0E89-E6FF1B1E5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59C9CE-70C5-0501-9B58-325BE31F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15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7612B0-7B5E-FA65-5C5B-218ADA77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CE949-FC22-FFC2-E458-738A38BBF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784C6-D82C-5D8B-6CA0-9EF214C74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5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F6F21-8192-0A22-AF70-384C6972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B236-B230-E32B-27B3-A8835277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7F692-2E88-0B9A-BA95-2A213DDB7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BAF3-6AE5-3A91-5053-487B9B31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63A9-D741-0373-7F2F-4C54E66E7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20D0E-2087-837C-1AF8-60B916319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4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D7EE7-1906-02BF-AB87-064F15B40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0D5F13-4731-4C4C-9053-24D9B2ED5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30708-FF9D-A5A8-3B3C-AD252FBD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89486-6FA7-2BDA-FB88-F2C838EF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CDCB3-C416-3C02-B141-71309488F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F128A-262E-2760-800C-8915AD21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12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A80009-F464-1DEC-6015-89895C95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98DFD9-67CA-17DD-FC78-FFB4B7389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B045-0618-A2A7-9B5D-F60ACB3D7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DC661-B36F-40C5-A739-5672DB58AC6E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B987C-2808-B669-D630-4D82B9CF7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676227-8681-FCED-9360-A58396D1C7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557B-9AF7-48E7-B71A-4D6E6BCEEE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23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B963D-199D-DA70-85A2-85F0A131170F}"/>
              </a:ext>
            </a:extLst>
          </p:cNvPr>
          <p:cNvSpPr txBox="1"/>
          <p:nvPr/>
        </p:nvSpPr>
        <p:spPr>
          <a:xfrm>
            <a:off x="304801" y="253999"/>
            <a:ext cx="1262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tet4 / C3D4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A3C7FE-6171-4F5A-A034-0952A9C50B50}"/>
              </a:ext>
            </a:extLst>
          </p:cNvPr>
          <p:cNvCxnSpPr/>
          <p:nvPr/>
        </p:nvCxnSpPr>
        <p:spPr>
          <a:xfrm>
            <a:off x="2260599" y="3344333"/>
            <a:ext cx="2844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A3431-713B-C79F-3FD3-8B39C4BBF419}"/>
              </a:ext>
            </a:extLst>
          </p:cNvPr>
          <p:cNvCxnSpPr>
            <a:cxnSpLocks/>
          </p:cNvCxnSpPr>
          <p:nvPr/>
        </p:nvCxnSpPr>
        <p:spPr>
          <a:xfrm flipV="1">
            <a:off x="2260599" y="2074333"/>
            <a:ext cx="2379134" cy="12700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487C60-E0C9-12E8-68C5-34A8641059A3}"/>
              </a:ext>
            </a:extLst>
          </p:cNvPr>
          <p:cNvCxnSpPr>
            <a:cxnSpLocks/>
          </p:cNvCxnSpPr>
          <p:nvPr/>
        </p:nvCxnSpPr>
        <p:spPr>
          <a:xfrm flipH="1" flipV="1">
            <a:off x="4639733" y="2074333"/>
            <a:ext cx="465666" cy="127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57FF46-19FA-97CA-2982-678015FF7540}"/>
              </a:ext>
            </a:extLst>
          </p:cNvPr>
          <p:cNvCxnSpPr>
            <a:cxnSpLocks/>
          </p:cNvCxnSpPr>
          <p:nvPr/>
        </p:nvCxnSpPr>
        <p:spPr>
          <a:xfrm flipV="1">
            <a:off x="2260599" y="939800"/>
            <a:ext cx="0" cy="24045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56C3-BE11-870C-405C-4728EAC36581}"/>
              </a:ext>
            </a:extLst>
          </p:cNvPr>
          <p:cNvCxnSpPr>
            <a:cxnSpLocks/>
          </p:cNvCxnSpPr>
          <p:nvPr/>
        </p:nvCxnSpPr>
        <p:spPr>
          <a:xfrm flipH="1" flipV="1">
            <a:off x="2260599" y="939800"/>
            <a:ext cx="2379134" cy="1134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DF2CC3-03E5-D283-E529-21FB3F97F99C}"/>
              </a:ext>
            </a:extLst>
          </p:cNvPr>
          <p:cNvCxnSpPr>
            <a:cxnSpLocks/>
          </p:cNvCxnSpPr>
          <p:nvPr/>
        </p:nvCxnSpPr>
        <p:spPr>
          <a:xfrm flipH="1" flipV="1">
            <a:off x="2260598" y="939799"/>
            <a:ext cx="2844801" cy="24045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A8E0C-DB79-0760-1C68-16373B48783F}"/>
              </a:ext>
            </a:extLst>
          </p:cNvPr>
          <p:cNvCxnSpPr/>
          <p:nvPr/>
        </p:nvCxnSpPr>
        <p:spPr>
          <a:xfrm>
            <a:off x="7899400" y="1938865"/>
            <a:ext cx="626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376683-6A1C-5A93-525E-A96D044E388F}"/>
              </a:ext>
            </a:extLst>
          </p:cNvPr>
          <p:cNvCxnSpPr>
            <a:cxnSpLocks/>
          </p:cNvCxnSpPr>
          <p:nvPr/>
        </p:nvCxnSpPr>
        <p:spPr>
          <a:xfrm flipV="1">
            <a:off x="7907867" y="1507067"/>
            <a:ext cx="508000" cy="4317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69EC85-4F78-2B46-6B57-2A0DBE07F701}"/>
              </a:ext>
            </a:extLst>
          </p:cNvPr>
          <p:cNvCxnSpPr>
            <a:cxnSpLocks/>
          </p:cNvCxnSpPr>
          <p:nvPr/>
        </p:nvCxnSpPr>
        <p:spPr>
          <a:xfrm flipV="1">
            <a:off x="7916334" y="1320800"/>
            <a:ext cx="0" cy="6180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31C4A-5324-1BB3-FC55-7D22CAB34963}"/>
              </a:ext>
            </a:extLst>
          </p:cNvPr>
          <p:cNvSpPr txBox="1"/>
          <p:nvPr/>
        </p:nvSpPr>
        <p:spPr>
          <a:xfrm>
            <a:off x="8534400" y="1772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807E06-D0BC-31FD-DA4C-3941F276B7C1}"/>
              </a:ext>
            </a:extLst>
          </p:cNvPr>
          <p:cNvSpPr txBox="1"/>
          <p:nvPr/>
        </p:nvSpPr>
        <p:spPr>
          <a:xfrm>
            <a:off x="8400176" y="122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3DE4C-20F4-4D3B-2BA4-A2534D47CDF7}"/>
              </a:ext>
            </a:extLst>
          </p:cNvPr>
          <p:cNvSpPr txBox="1"/>
          <p:nvPr/>
        </p:nvSpPr>
        <p:spPr>
          <a:xfrm>
            <a:off x="7627340" y="9202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87750-F5B9-96EA-5C99-1EDD7A42E1D3}"/>
              </a:ext>
            </a:extLst>
          </p:cNvPr>
          <p:cNvSpPr txBox="1"/>
          <p:nvPr/>
        </p:nvSpPr>
        <p:spPr>
          <a:xfrm>
            <a:off x="1942781" y="33290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x0=[0,0,0]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370F7-A4F1-683F-C481-DF8E7DD15D66}"/>
              </a:ext>
            </a:extLst>
          </p:cNvPr>
          <p:cNvSpPr txBox="1"/>
          <p:nvPr/>
        </p:nvSpPr>
        <p:spPr>
          <a:xfrm>
            <a:off x="4786456" y="33366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x1=[1,0,0]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C6028-C3DC-4E3D-79EB-D349C0A4F1D3}"/>
              </a:ext>
            </a:extLst>
          </p:cNvPr>
          <p:cNvSpPr txBox="1"/>
          <p:nvPr/>
        </p:nvSpPr>
        <p:spPr>
          <a:xfrm>
            <a:off x="4598313" y="177273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x2=[0,1,0]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7A9CD-A5FD-6290-5763-767378400973}"/>
              </a:ext>
            </a:extLst>
          </p:cNvPr>
          <p:cNvSpPr txBox="1"/>
          <p:nvPr/>
        </p:nvSpPr>
        <p:spPr>
          <a:xfrm>
            <a:off x="1949828" y="5104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x3=[0,0,1]</a:t>
            </a:r>
          </a:p>
        </p:txBody>
      </p:sp>
    </p:spTree>
    <p:extLst>
      <p:ext uri="{BB962C8B-B14F-4D97-AF65-F5344CB8AC3E}">
        <p14:creationId xmlns:p14="http://schemas.microsoft.com/office/powerpoint/2010/main" val="1756571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B963D-199D-DA70-85A2-85F0A131170F}"/>
              </a:ext>
            </a:extLst>
          </p:cNvPr>
          <p:cNvSpPr txBox="1"/>
          <p:nvPr/>
        </p:nvSpPr>
        <p:spPr>
          <a:xfrm>
            <a:off x="304801" y="253999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tet10 / C3D10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A3C7FE-6171-4F5A-A034-0952A9C50B50}"/>
              </a:ext>
            </a:extLst>
          </p:cNvPr>
          <p:cNvCxnSpPr/>
          <p:nvPr/>
        </p:nvCxnSpPr>
        <p:spPr>
          <a:xfrm>
            <a:off x="2260599" y="3344333"/>
            <a:ext cx="2844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8A3431-713B-C79F-3FD3-8B39C4BBF419}"/>
              </a:ext>
            </a:extLst>
          </p:cNvPr>
          <p:cNvCxnSpPr>
            <a:cxnSpLocks/>
          </p:cNvCxnSpPr>
          <p:nvPr/>
        </p:nvCxnSpPr>
        <p:spPr>
          <a:xfrm flipV="1">
            <a:off x="2260599" y="2074333"/>
            <a:ext cx="2379134" cy="1270000"/>
          </a:xfrm>
          <a:prstGeom prst="straightConnector1">
            <a:avLst/>
          </a:prstGeom>
          <a:ln w="38100">
            <a:solidFill>
              <a:srgbClr val="00B05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487C60-E0C9-12E8-68C5-34A8641059A3}"/>
              </a:ext>
            </a:extLst>
          </p:cNvPr>
          <p:cNvCxnSpPr>
            <a:cxnSpLocks/>
          </p:cNvCxnSpPr>
          <p:nvPr/>
        </p:nvCxnSpPr>
        <p:spPr>
          <a:xfrm flipH="1" flipV="1">
            <a:off x="4639733" y="2074333"/>
            <a:ext cx="465666" cy="1270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57FF46-19FA-97CA-2982-678015FF7540}"/>
              </a:ext>
            </a:extLst>
          </p:cNvPr>
          <p:cNvCxnSpPr>
            <a:cxnSpLocks/>
          </p:cNvCxnSpPr>
          <p:nvPr/>
        </p:nvCxnSpPr>
        <p:spPr>
          <a:xfrm flipV="1">
            <a:off x="2260599" y="939800"/>
            <a:ext cx="0" cy="24045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8D56C3-BE11-870C-405C-4728EAC36581}"/>
              </a:ext>
            </a:extLst>
          </p:cNvPr>
          <p:cNvCxnSpPr>
            <a:cxnSpLocks/>
          </p:cNvCxnSpPr>
          <p:nvPr/>
        </p:nvCxnSpPr>
        <p:spPr>
          <a:xfrm flipH="1" flipV="1">
            <a:off x="2260599" y="939800"/>
            <a:ext cx="2379134" cy="113453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6DF2CC3-03E5-D283-E529-21FB3F97F99C}"/>
              </a:ext>
            </a:extLst>
          </p:cNvPr>
          <p:cNvCxnSpPr>
            <a:cxnSpLocks/>
          </p:cNvCxnSpPr>
          <p:nvPr/>
        </p:nvCxnSpPr>
        <p:spPr>
          <a:xfrm flipH="1" flipV="1">
            <a:off x="2260598" y="939799"/>
            <a:ext cx="2844801" cy="24045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26A8E0C-DB79-0760-1C68-16373B48783F}"/>
              </a:ext>
            </a:extLst>
          </p:cNvPr>
          <p:cNvCxnSpPr/>
          <p:nvPr/>
        </p:nvCxnSpPr>
        <p:spPr>
          <a:xfrm>
            <a:off x="7899400" y="1938865"/>
            <a:ext cx="626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376683-6A1C-5A93-525E-A96D044E388F}"/>
              </a:ext>
            </a:extLst>
          </p:cNvPr>
          <p:cNvCxnSpPr>
            <a:cxnSpLocks/>
          </p:cNvCxnSpPr>
          <p:nvPr/>
        </p:nvCxnSpPr>
        <p:spPr>
          <a:xfrm flipV="1">
            <a:off x="7907867" y="1507067"/>
            <a:ext cx="508000" cy="43179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69EC85-4F78-2B46-6B57-2A0DBE07F701}"/>
              </a:ext>
            </a:extLst>
          </p:cNvPr>
          <p:cNvCxnSpPr>
            <a:cxnSpLocks/>
          </p:cNvCxnSpPr>
          <p:nvPr/>
        </p:nvCxnSpPr>
        <p:spPr>
          <a:xfrm flipV="1">
            <a:off x="7916334" y="1320800"/>
            <a:ext cx="0" cy="6180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5F31C4A-5324-1BB3-FC55-7D22CAB34963}"/>
              </a:ext>
            </a:extLst>
          </p:cNvPr>
          <p:cNvSpPr txBox="1"/>
          <p:nvPr/>
        </p:nvSpPr>
        <p:spPr>
          <a:xfrm>
            <a:off x="8534400" y="17727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807E06-D0BC-31FD-DA4C-3941F276B7C1}"/>
              </a:ext>
            </a:extLst>
          </p:cNvPr>
          <p:cNvSpPr txBox="1"/>
          <p:nvPr/>
        </p:nvSpPr>
        <p:spPr>
          <a:xfrm>
            <a:off x="8400176" y="122926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123DE4C-20F4-4D3B-2BA4-A2534D47CDF7}"/>
              </a:ext>
            </a:extLst>
          </p:cNvPr>
          <p:cNvSpPr txBox="1"/>
          <p:nvPr/>
        </p:nvSpPr>
        <p:spPr>
          <a:xfrm>
            <a:off x="7627340" y="9202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C87750-F5B9-96EA-5C99-1EDD7A42E1D3}"/>
              </a:ext>
            </a:extLst>
          </p:cNvPr>
          <p:cNvSpPr txBox="1"/>
          <p:nvPr/>
        </p:nvSpPr>
        <p:spPr>
          <a:xfrm>
            <a:off x="1942781" y="3329001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x0=[0,0,0]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9370F7-A4F1-683F-C481-DF8E7DD15D66}"/>
              </a:ext>
            </a:extLst>
          </p:cNvPr>
          <p:cNvSpPr txBox="1"/>
          <p:nvPr/>
        </p:nvSpPr>
        <p:spPr>
          <a:xfrm>
            <a:off x="4786456" y="333666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x1=[1,0,0]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C6028-C3DC-4E3D-79EB-D349C0A4F1D3}"/>
              </a:ext>
            </a:extLst>
          </p:cNvPr>
          <p:cNvSpPr txBox="1"/>
          <p:nvPr/>
        </p:nvSpPr>
        <p:spPr>
          <a:xfrm>
            <a:off x="4598313" y="1772733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x2=[0,1,0]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D7A9CD-A5FD-6290-5763-767378400973}"/>
              </a:ext>
            </a:extLst>
          </p:cNvPr>
          <p:cNvSpPr txBox="1"/>
          <p:nvPr/>
        </p:nvSpPr>
        <p:spPr>
          <a:xfrm>
            <a:off x="1949828" y="51040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x3=[0,0,1]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0443C-347F-BDC2-A495-E4F4B0C24E29}"/>
              </a:ext>
            </a:extLst>
          </p:cNvPr>
          <p:cNvSpPr txBox="1"/>
          <p:nvPr/>
        </p:nvSpPr>
        <p:spPr>
          <a:xfrm>
            <a:off x="3255824" y="3387635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x4=[0.5,0,0]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410642-B9B6-1805-0FAF-A5155D4C5579}"/>
              </a:ext>
            </a:extLst>
          </p:cNvPr>
          <p:cNvSpPr/>
          <p:nvPr/>
        </p:nvSpPr>
        <p:spPr>
          <a:xfrm>
            <a:off x="3596058" y="3285071"/>
            <a:ext cx="127000" cy="14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39284-7947-A653-54C6-045CC665CE82}"/>
              </a:ext>
            </a:extLst>
          </p:cNvPr>
          <p:cNvSpPr txBox="1"/>
          <p:nvPr/>
        </p:nvSpPr>
        <p:spPr>
          <a:xfrm>
            <a:off x="4942575" y="247501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x5=[0.5,0.5,0]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A253D8-F017-28F3-CB2F-CF1B991E2E60}"/>
              </a:ext>
            </a:extLst>
          </p:cNvPr>
          <p:cNvSpPr/>
          <p:nvPr/>
        </p:nvSpPr>
        <p:spPr>
          <a:xfrm>
            <a:off x="4815575" y="2624099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D38400C-BBF8-7999-43AD-721506593CE2}"/>
              </a:ext>
            </a:extLst>
          </p:cNvPr>
          <p:cNvSpPr/>
          <p:nvPr/>
        </p:nvSpPr>
        <p:spPr>
          <a:xfrm>
            <a:off x="3386666" y="2637368"/>
            <a:ext cx="127000" cy="143929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91406A-0A8B-7E06-9CB6-6351F8956954}"/>
              </a:ext>
            </a:extLst>
          </p:cNvPr>
          <p:cNvSpPr txBox="1"/>
          <p:nvPr/>
        </p:nvSpPr>
        <p:spPr>
          <a:xfrm rot="19799838">
            <a:off x="2833252" y="272644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x6=[0,0.5,0]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BABC7C-32B8-C8C7-87EF-00CE2D7019D2}"/>
              </a:ext>
            </a:extLst>
          </p:cNvPr>
          <p:cNvSpPr txBox="1"/>
          <p:nvPr/>
        </p:nvSpPr>
        <p:spPr>
          <a:xfrm>
            <a:off x="964236" y="1957399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x7=[0,0,0.5]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9B8F2A-2E78-21B7-CB80-39902485D24F}"/>
              </a:ext>
            </a:extLst>
          </p:cNvPr>
          <p:cNvSpPr/>
          <p:nvPr/>
        </p:nvSpPr>
        <p:spPr>
          <a:xfrm>
            <a:off x="2197097" y="2062436"/>
            <a:ext cx="127000" cy="1439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86E55E9-57E8-1624-6D5B-93B0BFA002DA}"/>
              </a:ext>
            </a:extLst>
          </p:cNvPr>
          <p:cNvSpPr txBox="1"/>
          <p:nvPr/>
        </p:nvSpPr>
        <p:spPr>
          <a:xfrm rot="2408717">
            <a:off x="2428275" y="1820934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x8=[0.5,0,0.5]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B829224-D5F9-07D4-0EC4-5450745CF331}"/>
              </a:ext>
            </a:extLst>
          </p:cNvPr>
          <p:cNvSpPr/>
          <p:nvPr/>
        </p:nvSpPr>
        <p:spPr>
          <a:xfrm>
            <a:off x="3619498" y="2087382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95A5C8-EDA3-AFD1-CDD9-E7992ED5625D}"/>
              </a:ext>
            </a:extLst>
          </p:cNvPr>
          <p:cNvSpPr/>
          <p:nvPr/>
        </p:nvSpPr>
        <p:spPr>
          <a:xfrm>
            <a:off x="3458070" y="1481616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CFEC6D-A063-0B9D-1B92-5187517DD6E5}"/>
              </a:ext>
            </a:extLst>
          </p:cNvPr>
          <p:cNvSpPr txBox="1"/>
          <p:nvPr/>
        </p:nvSpPr>
        <p:spPr>
          <a:xfrm rot="1534153">
            <a:off x="2977952" y="1203338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x9=[0,0.5,0.5]</a:t>
            </a:r>
          </a:p>
        </p:txBody>
      </p:sp>
    </p:spTree>
    <p:extLst>
      <p:ext uri="{BB962C8B-B14F-4D97-AF65-F5344CB8AC3E}">
        <p14:creationId xmlns:p14="http://schemas.microsoft.com/office/powerpoint/2010/main" val="294161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786C09-2DE2-3732-60D8-0F80E36BF1A2}"/>
              </a:ext>
            </a:extLst>
          </p:cNvPr>
          <p:cNvCxnSpPr/>
          <p:nvPr/>
        </p:nvCxnSpPr>
        <p:spPr>
          <a:xfrm>
            <a:off x="4411132" y="4682066"/>
            <a:ext cx="28448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978742-2CB5-F7AA-D2F9-0BB0708A403D}"/>
              </a:ext>
            </a:extLst>
          </p:cNvPr>
          <p:cNvCxnSpPr>
            <a:cxnSpLocks/>
          </p:cNvCxnSpPr>
          <p:nvPr/>
        </p:nvCxnSpPr>
        <p:spPr>
          <a:xfrm flipV="1">
            <a:off x="4411132" y="2277533"/>
            <a:ext cx="0" cy="2404533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176C5-0916-95EC-E37A-8B8FDD97F513}"/>
              </a:ext>
            </a:extLst>
          </p:cNvPr>
          <p:cNvCxnSpPr>
            <a:cxnSpLocks/>
          </p:cNvCxnSpPr>
          <p:nvPr/>
        </p:nvCxnSpPr>
        <p:spPr>
          <a:xfrm flipH="1" flipV="1">
            <a:off x="4411131" y="2277532"/>
            <a:ext cx="2844801" cy="240453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FFE465-42CE-79AD-DD8D-E5F76C6DCE66}"/>
              </a:ext>
            </a:extLst>
          </p:cNvPr>
          <p:cNvSpPr txBox="1"/>
          <p:nvPr/>
        </p:nvSpPr>
        <p:spPr>
          <a:xfrm>
            <a:off x="1032933" y="524933"/>
            <a:ext cx="213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tri6  surface element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DD7142-23C3-11FD-475F-66C1DEFEAA2B}"/>
              </a:ext>
            </a:extLst>
          </p:cNvPr>
          <p:cNvCxnSpPr/>
          <p:nvPr/>
        </p:nvCxnSpPr>
        <p:spPr>
          <a:xfrm>
            <a:off x="9160933" y="2015065"/>
            <a:ext cx="62653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D093C42-2206-7251-5362-0CD8F098C04D}"/>
              </a:ext>
            </a:extLst>
          </p:cNvPr>
          <p:cNvCxnSpPr>
            <a:cxnSpLocks/>
          </p:cNvCxnSpPr>
          <p:nvPr/>
        </p:nvCxnSpPr>
        <p:spPr>
          <a:xfrm flipV="1">
            <a:off x="9177867" y="1397000"/>
            <a:ext cx="0" cy="61806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086790A-4A3C-36AA-5076-5A6BADD755E0}"/>
              </a:ext>
            </a:extLst>
          </p:cNvPr>
          <p:cNvSpPr txBox="1"/>
          <p:nvPr/>
        </p:nvSpPr>
        <p:spPr>
          <a:xfrm>
            <a:off x="9795933" y="1848933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600463-B043-69CA-E03E-79EB15133F75}"/>
              </a:ext>
            </a:extLst>
          </p:cNvPr>
          <p:cNvSpPr txBox="1"/>
          <p:nvPr/>
        </p:nvSpPr>
        <p:spPr>
          <a:xfrm>
            <a:off x="8888873" y="99643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r[1]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F2FFE4-240E-ACD5-3F1B-4C5547682D2A}"/>
              </a:ext>
            </a:extLst>
          </p:cNvPr>
          <p:cNvSpPr txBox="1"/>
          <p:nvPr/>
        </p:nvSpPr>
        <p:spPr>
          <a:xfrm>
            <a:off x="3830683" y="47429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x0=[0,0]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9E5A33-FFD0-52C5-FE07-41A9FCDF6FCA}"/>
              </a:ext>
            </a:extLst>
          </p:cNvPr>
          <p:cNvSpPr txBox="1"/>
          <p:nvPr/>
        </p:nvSpPr>
        <p:spPr>
          <a:xfrm>
            <a:off x="6946417" y="474293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x1=[1,0]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55A2D8-EDA4-CD26-CE19-0CED431F5863}"/>
              </a:ext>
            </a:extLst>
          </p:cNvPr>
          <p:cNvSpPr txBox="1"/>
          <p:nvPr/>
        </p:nvSpPr>
        <p:spPr>
          <a:xfrm>
            <a:off x="4101617" y="1877766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x2=[0,1]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BF4A72-E986-67DD-4213-B4CA15E55D9A}"/>
              </a:ext>
            </a:extLst>
          </p:cNvPr>
          <p:cNvSpPr txBox="1"/>
          <p:nvPr/>
        </p:nvSpPr>
        <p:spPr>
          <a:xfrm>
            <a:off x="5407307" y="4742934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x3=[0.5,0]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5F6F92-DD6D-40A3-9E0C-5C415EB3CBAC}"/>
              </a:ext>
            </a:extLst>
          </p:cNvPr>
          <p:cNvSpPr/>
          <p:nvPr/>
        </p:nvSpPr>
        <p:spPr>
          <a:xfrm>
            <a:off x="5747541" y="4640370"/>
            <a:ext cx="127000" cy="1439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F78AE6-0A8A-B96C-19AB-3DC8984264CA}"/>
              </a:ext>
            </a:extLst>
          </p:cNvPr>
          <p:cNvSpPr txBox="1"/>
          <p:nvPr/>
        </p:nvSpPr>
        <p:spPr>
          <a:xfrm rot="2408717">
            <a:off x="5520504" y="3212947"/>
            <a:ext cx="133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x4=[0.5,0.5]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9B0ACA-651A-FD7E-AA40-B43FB8A851E2}"/>
              </a:ext>
            </a:extLst>
          </p:cNvPr>
          <p:cNvSpPr/>
          <p:nvPr/>
        </p:nvSpPr>
        <p:spPr>
          <a:xfrm>
            <a:off x="5736165" y="3357382"/>
            <a:ext cx="127000" cy="1439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534E74-7183-757E-3309-1C22D0EAF44F}"/>
              </a:ext>
            </a:extLst>
          </p:cNvPr>
          <p:cNvSpPr txBox="1"/>
          <p:nvPr/>
        </p:nvSpPr>
        <p:spPr>
          <a:xfrm>
            <a:off x="3138272" y="3378199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x5=[0,0.5]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ED368F-2AFD-8B85-E528-1BD777B3E387}"/>
              </a:ext>
            </a:extLst>
          </p:cNvPr>
          <p:cNvSpPr/>
          <p:nvPr/>
        </p:nvSpPr>
        <p:spPr>
          <a:xfrm>
            <a:off x="4371133" y="3483236"/>
            <a:ext cx="127000" cy="1439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823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A28442-55CF-7133-9236-A31524EFC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0012" y="336884"/>
            <a:ext cx="4371975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1AA513-0B4C-C9AA-20E1-E66FD5365299}"/>
              </a:ext>
            </a:extLst>
          </p:cNvPr>
          <p:cNvSpPr txBox="1"/>
          <p:nvPr/>
        </p:nvSpPr>
        <p:spPr>
          <a:xfrm>
            <a:off x="635267" y="336884"/>
            <a:ext cx="1319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hex8 to tet4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B7925B-A17E-E904-B336-85E15795B07B}"/>
              </a:ext>
            </a:extLst>
          </p:cNvPr>
          <p:cNvSpPr txBox="1"/>
          <p:nvPr/>
        </p:nvSpPr>
        <p:spPr>
          <a:xfrm>
            <a:off x="635267" y="6398005"/>
            <a:ext cx="102531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https://www.researchgate.net/publication/269666018_GPU-ACELERATED_POLYGONIZATION_OF_IMPLICIT_SURFACES/figures?lo=1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31B119-615A-813B-1C13-B13E3C7451E7}"/>
              </a:ext>
            </a:extLst>
          </p:cNvPr>
          <p:cNvSpPr txBox="1"/>
          <p:nvPr/>
        </p:nvSpPr>
        <p:spPr>
          <a:xfrm>
            <a:off x="4207932" y="1776936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F5432A-97D7-DE84-D886-5BBB6544E15C}"/>
              </a:ext>
            </a:extLst>
          </p:cNvPr>
          <p:cNvSpPr txBox="1"/>
          <p:nvPr/>
        </p:nvSpPr>
        <p:spPr>
          <a:xfrm>
            <a:off x="4976874" y="2011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0B2469-6BF1-37A6-0176-5CF05B96D4EB}"/>
              </a:ext>
            </a:extLst>
          </p:cNvPr>
          <p:cNvSpPr txBox="1"/>
          <p:nvPr/>
        </p:nvSpPr>
        <p:spPr>
          <a:xfrm>
            <a:off x="5799556" y="16837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002B0C-F4BA-805F-798D-DD19B3C46E35}"/>
              </a:ext>
            </a:extLst>
          </p:cNvPr>
          <p:cNvSpPr txBox="1"/>
          <p:nvPr/>
        </p:nvSpPr>
        <p:spPr>
          <a:xfrm>
            <a:off x="4896705" y="1592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3D38E-984A-4843-6E85-E4F1363F8632}"/>
              </a:ext>
            </a:extLst>
          </p:cNvPr>
          <p:cNvSpPr txBox="1"/>
          <p:nvPr/>
        </p:nvSpPr>
        <p:spPr>
          <a:xfrm>
            <a:off x="4141757" y="8722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782763-5364-1986-9596-CF3E7A9D1EB2}"/>
              </a:ext>
            </a:extLst>
          </p:cNvPr>
          <p:cNvSpPr txBox="1"/>
          <p:nvPr/>
        </p:nvSpPr>
        <p:spPr>
          <a:xfrm>
            <a:off x="4976874" y="1123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B625DF-EF58-F7AD-E0F1-5937803C1877}"/>
              </a:ext>
            </a:extLst>
          </p:cNvPr>
          <p:cNvSpPr txBox="1"/>
          <p:nvPr/>
        </p:nvSpPr>
        <p:spPr>
          <a:xfrm>
            <a:off x="5786590" y="803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0C09E4-E2D2-8F46-BE3F-2B22A863D8EB}"/>
              </a:ext>
            </a:extLst>
          </p:cNvPr>
          <p:cNvSpPr txBox="1"/>
          <p:nvPr/>
        </p:nvSpPr>
        <p:spPr>
          <a:xfrm>
            <a:off x="4976874" y="578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748D7-22C3-C88A-D7F5-F086497F9F55}"/>
              </a:ext>
            </a:extLst>
          </p:cNvPr>
          <p:cNvSpPr txBox="1"/>
          <p:nvPr/>
        </p:nvSpPr>
        <p:spPr>
          <a:xfrm>
            <a:off x="8003750" y="1675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9C46D4-101E-BA66-D4AD-33F482CCA35F}"/>
              </a:ext>
            </a:extLst>
          </p:cNvPr>
          <p:cNvSpPr txBox="1"/>
          <p:nvPr/>
        </p:nvSpPr>
        <p:spPr>
          <a:xfrm>
            <a:off x="7100899" y="15838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A2319D-2456-27D7-C474-D168C20CBB26}"/>
              </a:ext>
            </a:extLst>
          </p:cNvPr>
          <p:cNvSpPr txBox="1"/>
          <p:nvPr/>
        </p:nvSpPr>
        <p:spPr>
          <a:xfrm>
            <a:off x="7181068" y="11149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11CAA0-F240-778C-E628-5E930D28CD38}"/>
              </a:ext>
            </a:extLst>
          </p:cNvPr>
          <p:cNvSpPr txBox="1"/>
          <p:nvPr/>
        </p:nvSpPr>
        <p:spPr>
          <a:xfrm>
            <a:off x="7990784" y="7955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06F86-C639-822B-359C-496DD5E1B136}"/>
              </a:ext>
            </a:extLst>
          </p:cNvPr>
          <p:cNvSpPr txBox="1"/>
          <p:nvPr/>
        </p:nvSpPr>
        <p:spPr>
          <a:xfrm>
            <a:off x="4896706" y="3350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B4B4E1-2A47-D761-2C1D-6D142520A42C}"/>
              </a:ext>
            </a:extLst>
          </p:cNvPr>
          <p:cNvSpPr txBox="1"/>
          <p:nvPr/>
        </p:nvSpPr>
        <p:spPr>
          <a:xfrm>
            <a:off x="4141758" y="26308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D7A399-E2C0-4D4C-4AD5-318D5F7CF213}"/>
              </a:ext>
            </a:extLst>
          </p:cNvPr>
          <p:cNvSpPr txBox="1"/>
          <p:nvPr/>
        </p:nvSpPr>
        <p:spPr>
          <a:xfrm>
            <a:off x="4976875" y="28820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F8DAF3-5E57-36A4-2231-B2AE2DAE7959}"/>
              </a:ext>
            </a:extLst>
          </p:cNvPr>
          <p:cNvSpPr txBox="1"/>
          <p:nvPr/>
        </p:nvSpPr>
        <p:spPr>
          <a:xfrm>
            <a:off x="4988599" y="23628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2C6D0-3867-AAA9-3D05-0B35C007F9C7}"/>
              </a:ext>
            </a:extLst>
          </p:cNvPr>
          <p:cNvSpPr txBox="1"/>
          <p:nvPr/>
        </p:nvSpPr>
        <p:spPr>
          <a:xfrm>
            <a:off x="7113425" y="33705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2F08FE-9E6B-E5FC-0E52-22FDB4F43B54}"/>
              </a:ext>
            </a:extLst>
          </p:cNvPr>
          <p:cNvSpPr txBox="1"/>
          <p:nvPr/>
        </p:nvSpPr>
        <p:spPr>
          <a:xfrm>
            <a:off x="7193594" y="29017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E0CB29-86C7-82AA-ABCA-EA135B392C8B}"/>
              </a:ext>
            </a:extLst>
          </p:cNvPr>
          <p:cNvSpPr txBox="1"/>
          <p:nvPr/>
        </p:nvSpPr>
        <p:spPr>
          <a:xfrm>
            <a:off x="8003310" y="25823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1ECA770-4AFE-7889-26E0-738D9DC87E7F}"/>
              </a:ext>
            </a:extLst>
          </p:cNvPr>
          <p:cNvSpPr txBox="1"/>
          <p:nvPr/>
        </p:nvSpPr>
        <p:spPr>
          <a:xfrm>
            <a:off x="7193594" y="23567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39DC15-EBBB-E9AC-B4B1-CC940573274C}"/>
              </a:ext>
            </a:extLst>
          </p:cNvPr>
          <p:cNvSpPr txBox="1"/>
          <p:nvPr/>
        </p:nvSpPr>
        <p:spPr>
          <a:xfrm>
            <a:off x="4201023" y="5267342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5EB21CA-848C-B282-29BD-6B5EDABC8A19}"/>
              </a:ext>
            </a:extLst>
          </p:cNvPr>
          <p:cNvSpPr txBox="1"/>
          <p:nvPr/>
        </p:nvSpPr>
        <p:spPr>
          <a:xfrm>
            <a:off x="4889796" y="50826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1E68111-BCF3-22FA-A9C6-E04592AFE579}"/>
              </a:ext>
            </a:extLst>
          </p:cNvPr>
          <p:cNvSpPr txBox="1"/>
          <p:nvPr/>
        </p:nvSpPr>
        <p:spPr>
          <a:xfrm>
            <a:off x="4134848" y="43626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74D8D19-AF6D-09C7-D069-78F3E37260B8}"/>
              </a:ext>
            </a:extLst>
          </p:cNvPr>
          <p:cNvSpPr txBox="1"/>
          <p:nvPr/>
        </p:nvSpPr>
        <p:spPr>
          <a:xfrm>
            <a:off x="4969965" y="4613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63112C20-2BB1-77AF-C1E9-5F53DBB3D2F5}"/>
              </a:ext>
            </a:extLst>
          </p:cNvPr>
          <p:cNvSpPr txBox="1"/>
          <p:nvPr/>
        </p:nvSpPr>
        <p:spPr>
          <a:xfrm>
            <a:off x="6395463" y="5326458"/>
            <a:ext cx="150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BD1327C3-9F47-66AA-D440-E5853901C1B5}"/>
              </a:ext>
            </a:extLst>
          </p:cNvPr>
          <p:cNvSpPr txBox="1"/>
          <p:nvPr/>
        </p:nvSpPr>
        <p:spPr>
          <a:xfrm>
            <a:off x="7164405" y="55613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8B119A1A-1CB9-B204-28BE-2ED267AFE8FC}"/>
              </a:ext>
            </a:extLst>
          </p:cNvPr>
          <p:cNvSpPr txBox="1"/>
          <p:nvPr/>
        </p:nvSpPr>
        <p:spPr>
          <a:xfrm>
            <a:off x="7084236" y="51417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275ED127-584D-A816-C405-738123B2B4B4}"/>
              </a:ext>
            </a:extLst>
          </p:cNvPr>
          <p:cNvSpPr txBox="1"/>
          <p:nvPr/>
        </p:nvSpPr>
        <p:spPr>
          <a:xfrm>
            <a:off x="7164405" y="46729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B5B89D6B-66F6-718F-3FED-64B90368994B}"/>
              </a:ext>
            </a:extLst>
          </p:cNvPr>
          <p:cNvSpPr txBox="1"/>
          <p:nvPr/>
        </p:nvSpPr>
        <p:spPr>
          <a:xfrm>
            <a:off x="2959154" y="121100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[1,2,3,5]</a:t>
            </a:r>
          </a:p>
          <a:p>
            <a:r>
              <a:rPr lang="en-US" dirty="0"/>
              <a:t>[1,5,2,3]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9C830BA0-29D9-03D7-433D-6791369F779E}"/>
              </a:ext>
            </a:extLst>
          </p:cNvPr>
          <p:cNvSpPr txBox="1"/>
          <p:nvPr/>
        </p:nvSpPr>
        <p:spPr>
          <a:xfrm>
            <a:off x="2951118" y="3017839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[4,7,5,3]</a:t>
            </a:r>
          </a:p>
          <a:p>
            <a:r>
              <a:rPr lang="en-US" dirty="0"/>
              <a:t>[3,7,4,5]</a:t>
            </a: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B5D80C70-8A85-C55B-45FB-FF5D8FEBDE89}"/>
              </a:ext>
            </a:extLst>
          </p:cNvPr>
          <p:cNvSpPr txBox="1"/>
          <p:nvPr/>
        </p:nvSpPr>
        <p:spPr>
          <a:xfrm>
            <a:off x="2951118" y="4731982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[0,4,5,3]</a:t>
            </a:r>
          </a:p>
          <a:p>
            <a:r>
              <a:rPr lang="en-US" dirty="0"/>
              <a:t>[0,3,4,5]</a:t>
            </a: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80809F68-7D7F-FFAD-83DA-F56055E4F4E0}"/>
              </a:ext>
            </a:extLst>
          </p:cNvPr>
          <p:cNvSpPr txBox="1"/>
          <p:nvPr/>
        </p:nvSpPr>
        <p:spPr>
          <a:xfrm>
            <a:off x="8304996" y="1263907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[2,5,6,3]</a:t>
            </a:r>
          </a:p>
          <a:p>
            <a:r>
              <a:rPr lang="en-US" dirty="0"/>
              <a:t>[2,6,3,5]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49CDFE6B-E8BB-81E9-247F-90400F97644E}"/>
              </a:ext>
            </a:extLst>
          </p:cNvPr>
          <p:cNvSpPr txBox="1"/>
          <p:nvPr/>
        </p:nvSpPr>
        <p:spPr>
          <a:xfrm>
            <a:off x="8347292" y="2923960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[5,7,6,3]</a:t>
            </a:r>
          </a:p>
          <a:p>
            <a:r>
              <a:rPr lang="en-US" dirty="0"/>
              <a:t>[3,6,7,5]</a:t>
            </a: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9B0AB66B-5F2B-BFDE-6356-139B53CE5813}"/>
              </a:ext>
            </a:extLst>
          </p:cNvPr>
          <p:cNvSpPr txBox="1"/>
          <p:nvPr/>
        </p:nvSpPr>
        <p:spPr>
          <a:xfrm>
            <a:off x="8304996" y="4769441"/>
            <a:ext cx="966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[0,5,1,3]</a:t>
            </a:r>
          </a:p>
          <a:p>
            <a:r>
              <a:rPr lang="en-US" dirty="0"/>
              <a:t>[0,1,3,5]</a:t>
            </a:r>
          </a:p>
        </p:txBody>
      </p:sp>
    </p:spTree>
    <p:extLst>
      <p:ext uri="{BB962C8B-B14F-4D97-AF65-F5344CB8AC3E}">
        <p14:creationId xmlns:p14="http://schemas.microsoft.com/office/powerpoint/2010/main" val="340091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ECB0E172-4E78-E639-D0BD-C68C34006500}"/>
              </a:ext>
            </a:extLst>
          </p:cNvPr>
          <p:cNvSpPr/>
          <p:nvPr/>
        </p:nvSpPr>
        <p:spPr>
          <a:xfrm>
            <a:off x="3327400" y="1092199"/>
            <a:ext cx="3124200" cy="2836334"/>
          </a:xfrm>
          <a:prstGeom prst="cub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8A3868-E8D5-F576-4DE4-89F6BA49A53A}"/>
              </a:ext>
            </a:extLst>
          </p:cNvPr>
          <p:cNvCxnSpPr/>
          <p:nvPr/>
        </p:nvCxnSpPr>
        <p:spPr>
          <a:xfrm>
            <a:off x="4021667" y="1092200"/>
            <a:ext cx="0" cy="2167467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53BCE62-0AE0-F7E8-20CC-2FED9DA3118F}"/>
              </a:ext>
            </a:extLst>
          </p:cNvPr>
          <p:cNvCxnSpPr>
            <a:cxnSpLocks/>
          </p:cNvCxnSpPr>
          <p:nvPr/>
        </p:nvCxnSpPr>
        <p:spPr>
          <a:xfrm flipH="1">
            <a:off x="3327400" y="3259667"/>
            <a:ext cx="694267" cy="668866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90B265-6876-C7A9-FF55-19CB0BBC562E}"/>
              </a:ext>
            </a:extLst>
          </p:cNvPr>
          <p:cNvCxnSpPr>
            <a:cxnSpLocks/>
          </p:cNvCxnSpPr>
          <p:nvPr/>
        </p:nvCxnSpPr>
        <p:spPr>
          <a:xfrm flipH="1">
            <a:off x="4021667" y="3259667"/>
            <a:ext cx="2429933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38991DD-5994-EEF0-957A-036D1658C648}"/>
              </a:ext>
            </a:extLst>
          </p:cNvPr>
          <p:cNvSpPr txBox="1"/>
          <p:nvPr/>
        </p:nvSpPr>
        <p:spPr>
          <a:xfrm>
            <a:off x="309033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85E0E7-CFCD-6FF3-0854-0895AB151D9A}"/>
              </a:ext>
            </a:extLst>
          </p:cNvPr>
          <p:cNvSpPr txBox="1"/>
          <p:nvPr/>
        </p:nvSpPr>
        <p:spPr>
          <a:xfrm>
            <a:off x="5706534" y="3810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EC4F9E-0453-1157-14A8-7A8ECE4A956F}"/>
              </a:ext>
            </a:extLst>
          </p:cNvPr>
          <p:cNvSpPr txBox="1"/>
          <p:nvPr/>
        </p:nvSpPr>
        <p:spPr>
          <a:xfrm>
            <a:off x="6451600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ECAE72-9A45-3601-4A23-AF4624556BBB}"/>
              </a:ext>
            </a:extLst>
          </p:cNvPr>
          <p:cNvSpPr txBox="1"/>
          <p:nvPr/>
        </p:nvSpPr>
        <p:spPr>
          <a:xfrm>
            <a:off x="3990914" y="28903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414B23-164C-4544-3988-96E05D53FE3F}"/>
              </a:ext>
            </a:extLst>
          </p:cNvPr>
          <p:cNvSpPr txBox="1"/>
          <p:nvPr/>
        </p:nvSpPr>
        <p:spPr>
          <a:xfrm>
            <a:off x="3066489" y="1664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F5A15-6F4B-D19F-348D-F7FCFBB43D09}"/>
              </a:ext>
            </a:extLst>
          </p:cNvPr>
          <p:cNvSpPr txBox="1"/>
          <p:nvPr/>
        </p:nvSpPr>
        <p:spPr>
          <a:xfrm>
            <a:off x="5682689" y="16647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5A67EF-1D6D-61A0-59B8-8B7128DE495D}"/>
              </a:ext>
            </a:extLst>
          </p:cNvPr>
          <p:cNvSpPr txBox="1"/>
          <p:nvPr/>
        </p:nvSpPr>
        <p:spPr>
          <a:xfrm>
            <a:off x="6427755" y="914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E75BA5-9171-57E8-E597-1543AC80C94E}"/>
              </a:ext>
            </a:extLst>
          </p:cNvPr>
          <p:cNvSpPr txBox="1"/>
          <p:nvPr/>
        </p:nvSpPr>
        <p:spPr>
          <a:xfrm>
            <a:off x="3967069" y="745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20009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223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Liang, Liang</dc:creator>
  <cp:lastModifiedBy>Liang, Liang</cp:lastModifiedBy>
  <cp:revision>35</cp:revision>
  <dcterms:created xsi:type="dcterms:W3CDTF">2023-04-24T19:02:36Z</dcterms:created>
  <dcterms:modified xsi:type="dcterms:W3CDTF">2023-04-27T02:59:36Z</dcterms:modified>
</cp:coreProperties>
</file>