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4" r:id="rId6"/>
    <p:sldId id="265" r:id="rId7"/>
    <p:sldId id="269" r:id="rId8"/>
    <p:sldId id="270" r:id="rId9"/>
    <p:sldId id="271" r:id="rId10"/>
    <p:sldId id="286" r:id="rId11"/>
    <p:sldId id="287" r:id="rId12"/>
    <p:sldId id="288" r:id="rId13"/>
    <p:sldId id="289" r:id="rId14"/>
    <p:sldId id="275" r:id="rId15"/>
    <p:sldId id="290" r:id="rId16"/>
    <p:sldId id="281" r:id="rId17"/>
    <p:sldId id="278" r:id="rId18"/>
  </p:sldIdLst>
  <p:sldSz cx="9144000" cy="5143500" type="screen16x9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4">
          <p15:clr>
            <a:srgbClr val="A4A3A4"/>
          </p15:clr>
        </p15:guide>
        <p15:guide id="2" pos="28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002060"/>
    <a:srgbClr val="0070C0"/>
    <a:srgbClr val="262626"/>
    <a:srgbClr val="0D0D0D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5" d="100"/>
          <a:sy n="145" d="100"/>
        </p:scale>
        <p:origin x="570" y="102"/>
      </p:cViewPr>
      <p:guideLst>
        <p:guide orient="horz" pos="1654"/>
        <p:guide pos="2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4D7A1-DBCE-479E-8A57-A0078C5DA416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64E12-A00D-490E-91FE-9533E8EB6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35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64E12-A00D-490E-91FE-9533E8EB64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568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64E12-A00D-490E-91FE-9533E8EB64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697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64E12-A00D-490E-91FE-9533E8EB64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75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64E12-A00D-490E-91FE-9533E8EB64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992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64E12-A00D-490E-91FE-9533E8EB64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172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64E12-A00D-490E-91FE-9533E8EB64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756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64E12-A00D-490E-91FE-9533E8EB64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509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64E12-A00D-490E-91FE-9533E8EB64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750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64E12-A00D-490E-91FE-9533E8EB64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759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64E12-A00D-490E-91FE-9533E8EB64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408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64E12-A00D-490E-91FE-9533E8EB64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384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64E12-A00D-490E-91FE-9533E8EB64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285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64E12-A00D-490E-91FE-9533E8EB64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958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64E12-A00D-490E-91FE-9533E8EB64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947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64E12-A00D-490E-91FE-9533E8EB64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78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64E12-A00D-490E-91FE-9533E8EB64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01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64E12-A00D-490E-91FE-9533E8EB64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063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122C-2259-4DF5-9A10-F46333B67780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7B59-F0F9-4BC9-BA66-CA2C87E112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400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122C-2259-4DF5-9A10-F46333B67780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7B59-F0F9-4BC9-BA66-CA2C87E112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400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122C-2259-4DF5-9A10-F46333B67780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7B59-F0F9-4BC9-BA66-CA2C87E112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400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122C-2259-4DF5-9A10-F46333B67780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7B59-F0F9-4BC9-BA66-CA2C87E112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400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122C-2259-4DF5-9A10-F46333B67780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7B59-F0F9-4BC9-BA66-CA2C87E112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400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122C-2259-4DF5-9A10-F46333B67780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7B59-F0F9-4BC9-BA66-CA2C87E112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400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122C-2259-4DF5-9A10-F46333B67780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7B59-F0F9-4BC9-BA66-CA2C87E112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400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122C-2259-4DF5-9A10-F46333B67780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7B59-F0F9-4BC9-BA66-CA2C87E112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400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122C-2259-4DF5-9A10-F46333B67780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7B59-F0F9-4BC9-BA66-CA2C87E112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400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122C-2259-4DF5-9A10-F46333B67780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7B59-F0F9-4BC9-BA66-CA2C87E112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400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122C-2259-4DF5-9A10-F46333B67780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7B59-F0F9-4BC9-BA66-CA2C87E112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400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5122C-2259-4DF5-9A10-F46333B67780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7B59-F0F9-4BC9-BA66-CA2C87E112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4000"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liangcanli/-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218044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655320" y="1646555"/>
            <a:ext cx="8004175" cy="2064385"/>
            <a:chOff x="1861265" y="2132855"/>
            <a:chExt cx="6311135" cy="1332103"/>
          </a:xfrm>
        </p:grpSpPr>
        <p:sp>
          <p:nvSpPr>
            <p:cNvPr id="5" name="圆角矩形 4"/>
            <p:cNvSpPr/>
            <p:nvPr/>
          </p:nvSpPr>
          <p:spPr>
            <a:xfrm>
              <a:off x="1871700" y="2132856"/>
              <a:ext cx="6300700" cy="1332102"/>
            </a:xfrm>
            <a:prstGeom prst="round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861265" y="2132855"/>
              <a:ext cx="432048" cy="133210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91920" y="1936750"/>
            <a:ext cx="6955155" cy="2072640"/>
            <a:chOff x="2484936" y="2158438"/>
            <a:chExt cx="6659880" cy="2978073"/>
          </a:xfrm>
        </p:grpSpPr>
        <p:sp>
          <p:nvSpPr>
            <p:cNvPr id="7" name="TextBox 6"/>
            <p:cNvSpPr txBox="1"/>
            <p:nvPr/>
          </p:nvSpPr>
          <p:spPr>
            <a:xfrm>
              <a:off x="2484936" y="2158438"/>
              <a:ext cx="6659880" cy="1192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“</a:t>
              </a:r>
              <a:r>
                <a:rPr lang="zh-CN" altLang="en-US" sz="4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垃圾分类</a:t>
              </a:r>
              <a:r>
                <a:rPr lang="en-US" altLang="zh-CN" sz="4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”</a:t>
              </a:r>
              <a:r>
                <a:rPr lang="zh-CN" altLang="en-US" sz="4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项目报告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88060" y="3678496"/>
              <a:ext cx="3696893" cy="1458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第六组成员：</a:t>
              </a:r>
            </a:p>
            <a:p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沙平平、梁灿丽、陈俏俏、邬雨晴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  <a:p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  <a:p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 rot="10800000">
            <a:off x="712651" y="2276075"/>
            <a:ext cx="490220" cy="71882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0"/>
            <a:ext cx="432048" cy="875658"/>
          </a:xfrm>
          <a:custGeom>
            <a:avLst/>
            <a:gdLst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0 w 432048"/>
              <a:gd name="connsiteY3" fmla="*/ 1059582 h 1059582"/>
              <a:gd name="connsiteX4" fmla="*/ 0 w 432048"/>
              <a:gd name="connsiteY4" fmla="*/ 0 h 1059582"/>
              <a:gd name="connsiteX0-1" fmla="*/ 0 w 432048"/>
              <a:gd name="connsiteY0-2" fmla="*/ 0 h 1059582"/>
              <a:gd name="connsiteX1-3" fmla="*/ 432048 w 432048"/>
              <a:gd name="connsiteY1-4" fmla="*/ 0 h 1059582"/>
              <a:gd name="connsiteX2-5" fmla="*/ 432048 w 432048"/>
              <a:gd name="connsiteY2-6" fmla="*/ 1059582 h 1059582"/>
              <a:gd name="connsiteX3-7" fmla="*/ 223259 w 432048"/>
              <a:gd name="connsiteY3-8" fmla="*/ 1045029 h 1059582"/>
              <a:gd name="connsiteX4-9" fmla="*/ 0 w 432048"/>
              <a:gd name="connsiteY4-10" fmla="*/ 1059582 h 1059582"/>
              <a:gd name="connsiteX5" fmla="*/ 0 w 432048"/>
              <a:gd name="connsiteY5" fmla="*/ 0 h 1059582"/>
              <a:gd name="connsiteX0-11" fmla="*/ 0 w 432048"/>
              <a:gd name="connsiteY0-12" fmla="*/ 0 h 1059582"/>
              <a:gd name="connsiteX1-13" fmla="*/ 432048 w 432048"/>
              <a:gd name="connsiteY1-14" fmla="*/ 0 h 1059582"/>
              <a:gd name="connsiteX2-15" fmla="*/ 432048 w 432048"/>
              <a:gd name="connsiteY2-16" fmla="*/ 1059582 h 1059582"/>
              <a:gd name="connsiteX3-17" fmla="*/ 212374 w 432048"/>
              <a:gd name="connsiteY3-18" fmla="*/ 816429 h 1059582"/>
              <a:gd name="connsiteX4-19" fmla="*/ 0 w 432048"/>
              <a:gd name="connsiteY4-20" fmla="*/ 1059582 h 1059582"/>
              <a:gd name="connsiteX5-21" fmla="*/ 0 w 432048"/>
              <a:gd name="connsiteY5-22" fmla="*/ 0 h 10595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432048" h="1059582">
                <a:moveTo>
                  <a:pt x="0" y="0"/>
                </a:moveTo>
                <a:lnTo>
                  <a:pt x="432048" y="0"/>
                </a:lnTo>
                <a:lnTo>
                  <a:pt x="432048" y="1059582"/>
                </a:lnTo>
                <a:lnTo>
                  <a:pt x="212374" y="816429"/>
                </a:lnTo>
                <a:lnTo>
                  <a:pt x="0" y="1059582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22157" y="55419"/>
            <a:ext cx="1352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Part</a:t>
            </a:r>
            <a:r>
              <a:rPr lang="en-US" altLang="zh-CN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03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6794" y="567881"/>
            <a:ext cx="15005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rPr>
              <a:t>3.2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rPr>
              <a:t>垃圾分类映射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13" name="Group 57"/>
          <p:cNvGrpSpPr/>
          <p:nvPr/>
        </p:nvGrpSpPr>
        <p:grpSpPr>
          <a:xfrm>
            <a:off x="1066991" y="2788134"/>
            <a:ext cx="2540736" cy="1873336"/>
            <a:chOff x="-292051" y="3142697"/>
            <a:chExt cx="2271736" cy="1405370"/>
          </a:xfrm>
        </p:grpSpPr>
        <p:sp>
          <p:nvSpPr>
            <p:cNvPr id="14" name="TextBox 13"/>
            <p:cNvSpPr txBox="1"/>
            <p:nvPr/>
          </p:nvSpPr>
          <p:spPr>
            <a:xfrm>
              <a:off x="-267404" y="3416692"/>
              <a:ext cx="2247089" cy="11313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8565">
                <a:spcBef>
                  <a:spcPct val="20000"/>
                </a:spcBef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使用</a:t>
              </a:r>
              <a:r>
                <a:rPr lang="en-US" altLang="zh-CN" sz="14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TextCNN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训练分类模型：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defTabSz="1218565">
                <a:spcBef>
                  <a:spcPct val="20000"/>
                </a:spcBef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FZHei-B01S" panose="02010601030101010101" pitchFamily="2" charset="-122"/>
                </a:rPr>
                <a:t>①基于</a:t>
              </a:r>
              <a:r>
                <a:rPr lang="en-US" altLang="zh-CN" sz="14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FZHei-B01S" panose="02010601030101010101" pitchFamily="2" charset="-122"/>
                </a:rPr>
                <a:t>Tensoflow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FZHei-B01S" panose="02010601030101010101" pitchFamily="2" charset="-122"/>
                </a:rPr>
                <a:t>实现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endParaRPr>
            </a:p>
            <a:p>
              <a:pPr defTabSz="1218565">
                <a:spcBef>
                  <a:spcPct val="20000"/>
                </a:spcBef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FZHei-B01S" panose="02010601030101010101" pitchFamily="2" charset="-122"/>
                </a:rPr>
                <a:t>②环境要求：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FZHei-B01S" panose="02010601030101010101" pitchFamily="2" charset="-122"/>
                </a:rPr>
                <a:t>python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FZHei-B01S" panose="02010601030101010101" pitchFamily="2" charset="-122"/>
                </a:rPr>
                <a:t>：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FZHei-B01S" panose="02010601030101010101" pitchFamily="2" charset="-122"/>
                </a:rPr>
                <a:t>3.x</a:t>
              </a:r>
            </a:p>
            <a:p>
              <a:pPr defTabSz="1218565">
                <a:spcBef>
                  <a:spcPct val="20000"/>
                </a:spcBef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FZHei-B01S" panose="02010601030101010101" pitchFamily="2" charset="-122"/>
                </a:rPr>
                <a:t>③</a:t>
              </a:r>
              <a:r>
                <a:rPr 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FZHei-B01S" panose="02010601030101010101" pitchFamily="2" charset="-122"/>
                </a:rPr>
                <a:t>Tensorflow:1.15.0</a:t>
              </a:r>
            </a:p>
            <a:p>
              <a:pPr defTabSz="1218565">
                <a:spcBef>
                  <a:spcPct val="20000"/>
                </a:spcBef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FZHei-B01S" panose="02010601030101010101" pitchFamily="2" charset="-122"/>
                </a:rPr>
                <a:t>④</a:t>
              </a:r>
              <a:r>
                <a:rPr lang="en-US" sz="14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FZHei-B01S" panose="02010601030101010101" pitchFamily="2" charset="-122"/>
                </a:rPr>
                <a:t>Jieba</a:t>
              </a:r>
              <a:endParaRPr 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endParaRPr>
            </a:p>
            <a:p>
              <a:pPr defTabSz="1218565">
                <a:spcBef>
                  <a:spcPct val="20000"/>
                </a:spcBef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FZHei-B01S" panose="02010601030101010101" pitchFamily="2" charset="-122"/>
                </a:rPr>
                <a:t>⑤</a:t>
              </a:r>
              <a:r>
                <a:rPr 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FZHei-B01S" panose="02010601030101010101" pitchFamily="2" charset="-122"/>
                </a:rPr>
                <a:t>word2vec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292051" y="3142697"/>
              <a:ext cx="658023" cy="21530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zh-CN" altLang="en-US" sz="1865" b="1" dirty="0">
                  <a:solidFill>
                    <a:schemeClr val="tx1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第二步</a:t>
              </a:r>
            </a:p>
          </p:txBody>
        </p:sp>
      </p:grpSp>
      <p:grpSp>
        <p:nvGrpSpPr>
          <p:cNvPr id="16" name="Group 58"/>
          <p:cNvGrpSpPr/>
          <p:nvPr/>
        </p:nvGrpSpPr>
        <p:grpSpPr>
          <a:xfrm>
            <a:off x="6250010" y="1259552"/>
            <a:ext cx="3042973" cy="1844105"/>
            <a:chOff x="7155474" y="1334161"/>
            <a:chExt cx="2282229" cy="1383441"/>
          </a:xfrm>
        </p:grpSpPr>
        <p:sp>
          <p:nvSpPr>
            <p:cNvPr id="17" name="TextBox 16"/>
            <p:cNvSpPr txBox="1"/>
            <p:nvPr/>
          </p:nvSpPr>
          <p:spPr>
            <a:xfrm>
              <a:off x="7161508" y="1586227"/>
              <a:ext cx="2276195" cy="11313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8565">
                <a:spcBef>
                  <a:spcPct val="20000"/>
                </a:spcBef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FZHei-B01S" panose="02010601030101010101" pitchFamily="2" charset="-122"/>
                </a:rPr>
                <a:t>基于训练分类模型的基础上，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endParaRPr>
            </a:p>
            <a:p>
              <a:pPr defTabSz="1218565">
                <a:spcBef>
                  <a:spcPct val="20000"/>
                </a:spcBef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FZHei-B01S" panose="02010601030101010101" pitchFamily="2" charset="-122"/>
                </a:rPr>
                <a:t>依次进行：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endParaRPr>
            </a:p>
            <a:p>
              <a:pPr defTabSz="1218565">
                <a:spcBef>
                  <a:spcPct val="20000"/>
                </a:spcBef>
                <a:defRPr/>
              </a:pP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FZHei-B01S" panose="02010601030101010101" pitchFamily="2" charset="-122"/>
                </a:rPr>
                <a:t>	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FZHei-B01S" panose="02010601030101010101" pitchFamily="2" charset="-122"/>
                </a:rPr>
                <a:t>模型训练、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endParaRPr>
            </a:p>
            <a:p>
              <a:pPr defTabSz="1218565">
                <a:spcBef>
                  <a:spcPct val="20000"/>
                </a:spcBef>
                <a:defRPr/>
              </a:pP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FZHei-B01S" panose="02010601030101010101" pitchFamily="2" charset="-122"/>
                </a:rPr>
                <a:t>	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FZHei-B01S" panose="02010601030101010101" pitchFamily="2" charset="-122"/>
                </a:rPr>
                <a:t>训练数据、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endParaRPr>
            </a:p>
            <a:p>
              <a:pPr defTabSz="1218565">
                <a:spcBef>
                  <a:spcPct val="20000"/>
                </a:spcBef>
                <a:defRPr/>
              </a:pP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FZHei-B01S" panose="02010601030101010101" pitchFamily="2" charset="-122"/>
                </a:rPr>
                <a:t>	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FZHei-B01S" panose="02010601030101010101" pitchFamily="2" charset="-122"/>
                </a:rPr>
                <a:t>模型评估、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endParaRPr>
            </a:p>
            <a:p>
              <a:pPr defTabSz="1218565">
                <a:spcBef>
                  <a:spcPct val="20000"/>
                </a:spcBef>
                <a:defRPr/>
              </a:pP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FZHei-B01S" panose="02010601030101010101" pitchFamily="2" charset="-122"/>
                </a:rPr>
                <a:t>	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FZHei-B01S" panose="02010601030101010101" pitchFamily="2" charset="-122"/>
                </a:rPr>
                <a:t>测试数据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55474" y="1334161"/>
              <a:ext cx="537407" cy="21530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865" b="1" dirty="0">
                  <a:solidFill>
                    <a:schemeClr val="tx1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第三步</a:t>
              </a:r>
            </a:p>
          </p:txBody>
        </p:sp>
      </p:grpSp>
      <p:grpSp>
        <p:nvGrpSpPr>
          <p:cNvPr id="19" name="Group 56"/>
          <p:cNvGrpSpPr/>
          <p:nvPr/>
        </p:nvGrpSpPr>
        <p:grpSpPr>
          <a:xfrm>
            <a:off x="1094556" y="1228233"/>
            <a:ext cx="2596665" cy="1086414"/>
            <a:chOff x="-118488" y="1326999"/>
            <a:chExt cx="2206749" cy="571110"/>
          </a:xfrm>
        </p:grpSpPr>
        <p:sp>
          <p:nvSpPr>
            <p:cNvPr id="20" name="TextBox 19"/>
            <p:cNvSpPr txBox="1"/>
            <p:nvPr/>
          </p:nvSpPr>
          <p:spPr>
            <a:xfrm>
              <a:off x="-118488" y="1558343"/>
              <a:ext cx="2206749" cy="3397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8565">
                <a:spcBef>
                  <a:spcPct val="20000"/>
                </a:spcBef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使用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类垃圾分</a:t>
              </a:r>
              <a:r>
                <a:rPr lang="zh-CN" altLang="en-US" sz="14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类数据作为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标注</a:t>
              </a:r>
              <a:r>
                <a:rPr lang="zh-CN" altLang="en-US" sz="14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数据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,</a:t>
              </a:r>
              <a:r>
                <a:rPr lang="zh-CN" altLang="en-US" sz="14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垃圾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分干垃圾、湿垃圾、可回收物、有害垃圾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50836" y="1326999"/>
              <a:ext cx="534353" cy="2153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zh-CN" altLang="en-US" sz="1865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第一步</a:t>
              </a:r>
            </a:p>
          </p:txBody>
        </p:sp>
      </p:grpSp>
      <p:grpSp>
        <p:nvGrpSpPr>
          <p:cNvPr id="22" name="Group 58"/>
          <p:cNvGrpSpPr/>
          <p:nvPr/>
        </p:nvGrpSpPr>
        <p:grpSpPr>
          <a:xfrm>
            <a:off x="6297955" y="3600871"/>
            <a:ext cx="3034665" cy="825834"/>
            <a:chOff x="7174424" y="1228763"/>
            <a:chExt cx="2276195" cy="356290"/>
          </a:xfrm>
        </p:grpSpPr>
        <p:sp>
          <p:nvSpPr>
            <p:cNvPr id="23" name="TextBox 22"/>
            <p:cNvSpPr txBox="1"/>
            <p:nvPr/>
          </p:nvSpPr>
          <p:spPr>
            <a:xfrm>
              <a:off x="7174424" y="1380680"/>
              <a:ext cx="2276195" cy="2043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8565">
                <a:spcBef>
                  <a:spcPct val="20000"/>
                </a:spcBef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检测训练模型，</a:t>
              </a:r>
            </a:p>
            <a:p>
              <a:pPr defTabSz="1218565">
                <a:spcBef>
                  <a:spcPct val="20000"/>
                </a:spcBef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进行单句测试运行结果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174424" y="1228763"/>
              <a:ext cx="537407" cy="12382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zh-CN" altLang="en-US" sz="1865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第四步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938976" y="1829560"/>
            <a:ext cx="2160270" cy="2496820"/>
            <a:chOff x="6394" y="2829"/>
            <a:chExt cx="6412" cy="6167"/>
          </a:xfrm>
        </p:grpSpPr>
        <p:sp>
          <p:nvSpPr>
            <p:cNvPr id="5" name="Plaque 5"/>
            <p:cNvSpPr/>
            <p:nvPr/>
          </p:nvSpPr>
          <p:spPr>
            <a:xfrm>
              <a:off x="7376" y="3682"/>
              <a:ext cx="4448" cy="4447"/>
            </a:xfrm>
            <a:prstGeom prst="plaqu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52" tIns="45727" rIns="91452" bIns="45727" rtlCol="0" anchor="ctr"/>
            <a:lstStyle/>
            <a:p>
              <a:pPr algn="ctr"/>
              <a:endParaRPr lang="en-US" sz="3600" dirty="0">
                <a:solidFill>
                  <a:srgbClr val="6AE7FF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9" name="Teardrop 6"/>
            <p:cNvSpPr/>
            <p:nvPr/>
          </p:nvSpPr>
          <p:spPr>
            <a:xfrm rot="16200000">
              <a:off x="6395" y="2829"/>
              <a:ext cx="2700" cy="2700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rgbClr val="6AE7FF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10" name="Teardrop 7"/>
            <p:cNvSpPr/>
            <p:nvPr/>
          </p:nvSpPr>
          <p:spPr>
            <a:xfrm>
              <a:off x="10105" y="2830"/>
              <a:ext cx="2700" cy="2700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rgbClr val="6AE7FF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11" name="Teardrop 8"/>
            <p:cNvSpPr/>
            <p:nvPr/>
          </p:nvSpPr>
          <p:spPr>
            <a:xfrm rot="10800000">
              <a:off x="6394" y="6296"/>
              <a:ext cx="2700" cy="2700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rgbClr val="6AE7FF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12" name="Teardrop 9"/>
            <p:cNvSpPr/>
            <p:nvPr/>
          </p:nvSpPr>
          <p:spPr>
            <a:xfrm rot="5400000">
              <a:off x="10106" y="6295"/>
              <a:ext cx="2700" cy="2700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rgbClr val="6AE7FF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26" name="Freeform 131"/>
            <p:cNvSpPr>
              <a:spLocks noEditPoints="1"/>
            </p:cNvSpPr>
            <p:nvPr/>
          </p:nvSpPr>
          <p:spPr bwMode="auto">
            <a:xfrm>
              <a:off x="9095" y="5302"/>
              <a:ext cx="1040" cy="1039"/>
            </a:xfrm>
            <a:custGeom>
              <a:avLst/>
              <a:gdLst/>
              <a:ahLst/>
              <a:cxnLst>
                <a:cxn ang="0">
                  <a:pos x="55" y="28"/>
                </a:cxn>
                <a:cxn ang="0">
                  <a:pos x="27" y="55"/>
                </a:cxn>
                <a:cxn ang="0">
                  <a:pos x="0" y="28"/>
                </a:cxn>
                <a:cxn ang="0">
                  <a:pos x="27" y="0"/>
                </a:cxn>
                <a:cxn ang="0">
                  <a:pos x="55" y="28"/>
                </a:cxn>
                <a:cxn ang="0">
                  <a:pos x="42" y="28"/>
                </a:cxn>
                <a:cxn ang="0">
                  <a:pos x="41" y="26"/>
                </a:cxn>
                <a:cxn ang="0">
                  <a:pos x="21" y="14"/>
                </a:cxn>
                <a:cxn ang="0">
                  <a:pos x="19" y="14"/>
                </a:cxn>
                <a:cxn ang="0">
                  <a:pos x="18" y="16"/>
                </a:cxn>
                <a:cxn ang="0">
                  <a:pos x="18" y="39"/>
                </a:cxn>
                <a:cxn ang="0">
                  <a:pos x="19" y="41"/>
                </a:cxn>
                <a:cxn ang="0">
                  <a:pos x="20" y="41"/>
                </a:cxn>
                <a:cxn ang="0">
                  <a:pos x="21" y="41"/>
                </a:cxn>
                <a:cxn ang="0">
                  <a:pos x="41" y="30"/>
                </a:cxn>
                <a:cxn ang="0">
                  <a:pos x="42" y="28"/>
                </a:cxn>
              </a:cxnLst>
              <a:rect l="0" t="0" r="r" b="b"/>
              <a:pathLst>
                <a:path w="55" h="55">
                  <a:moveTo>
                    <a:pt x="55" y="28"/>
                  </a:moveTo>
                  <a:cubicBezTo>
                    <a:pt x="55" y="43"/>
                    <a:pt x="42" y="55"/>
                    <a:pt x="27" y="55"/>
                  </a:cubicBezTo>
                  <a:cubicBezTo>
                    <a:pt x="12" y="55"/>
                    <a:pt x="0" y="43"/>
                    <a:pt x="0" y="28"/>
                  </a:cubicBezTo>
                  <a:cubicBezTo>
                    <a:pt x="0" y="13"/>
                    <a:pt x="12" y="0"/>
                    <a:pt x="27" y="0"/>
                  </a:cubicBezTo>
                  <a:cubicBezTo>
                    <a:pt x="42" y="0"/>
                    <a:pt x="55" y="13"/>
                    <a:pt x="55" y="28"/>
                  </a:cubicBezTo>
                  <a:close/>
                  <a:moveTo>
                    <a:pt x="42" y="28"/>
                  </a:moveTo>
                  <a:cubicBezTo>
                    <a:pt x="42" y="27"/>
                    <a:pt x="42" y="26"/>
                    <a:pt x="41" y="26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0" y="14"/>
                    <a:pt x="19" y="14"/>
                  </a:cubicBezTo>
                  <a:cubicBezTo>
                    <a:pt x="18" y="15"/>
                    <a:pt x="18" y="16"/>
                    <a:pt x="18" y="16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40"/>
                    <a:pt x="18" y="41"/>
                    <a:pt x="19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2" y="29"/>
                    <a:pt x="42" y="29"/>
                    <a:pt x="42" y="2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04" tIns="60952" rIns="121904" bIns="60952" numCol="1" anchor="t" anchorCtr="0" compatLnSpc="1"/>
            <a:lstStyle/>
            <a:p>
              <a:endParaRPr lang="en-US" sz="3600">
                <a:solidFill>
                  <a:srgbClr val="6AE7FF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27" name="Freeform 69"/>
            <p:cNvSpPr/>
            <p:nvPr/>
          </p:nvSpPr>
          <p:spPr bwMode="auto">
            <a:xfrm>
              <a:off x="7360" y="3535"/>
              <a:ext cx="627" cy="1177"/>
            </a:xfrm>
            <a:custGeom>
              <a:avLst/>
              <a:gdLst/>
              <a:ahLst/>
              <a:cxnLst>
                <a:cxn ang="0">
                  <a:pos x="21" y="57"/>
                </a:cxn>
                <a:cxn ang="0">
                  <a:pos x="21" y="63"/>
                </a:cxn>
                <a:cxn ang="0">
                  <a:pos x="20" y="64"/>
                </a:cxn>
                <a:cxn ang="0">
                  <a:pos x="15" y="64"/>
                </a:cxn>
                <a:cxn ang="0">
                  <a:pos x="14" y="63"/>
                </a:cxn>
                <a:cxn ang="0">
                  <a:pos x="14" y="57"/>
                </a:cxn>
                <a:cxn ang="0">
                  <a:pos x="1" y="50"/>
                </a:cxn>
                <a:cxn ang="0">
                  <a:pos x="1" y="49"/>
                </a:cxn>
                <a:cxn ang="0">
                  <a:pos x="4" y="44"/>
                </a:cxn>
                <a:cxn ang="0">
                  <a:pos x="5" y="43"/>
                </a:cxn>
                <a:cxn ang="0">
                  <a:pos x="6" y="44"/>
                </a:cxn>
                <a:cxn ang="0">
                  <a:pos x="17" y="49"/>
                </a:cxn>
                <a:cxn ang="0">
                  <a:pos x="25" y="43"/>
                </a:cxn>
                <a:cxn ang="0">
                  <a:pos x="16" y="36"/>
                </a:cxn>
                <a:cxn ang="0">
                  <a:pos x="1" y="21"/>
                </a:cxn>
                <a:cxn ang="0">
                  <a:pos x="14" y="8"/>
                </a:cxn>
                <a:cxn ang="0">
                  <a:pos x="14" y="1"/>
                </a:cxn>
                <a:cxn ang="0">
                  <a:pos x="15" y="0"/>
                </a:cxn>
                <a:cxn ang="0">
                  <a:pos x="20" y="0"/>
                </a:cxn>
                <a:cxn ang="0">
                  <a:pos x="21" y="1"/>
                </a:cxn>
                <a:cxn ang="0">
                  <a:pos x="21" y="7"/>
                </a:cxn>
                <a:cxn ang="0">
                  <a:pos x="32" y="12"/>
                </a:cxn>
                <a:cxn ang="0">
                  <a:pos x="32" y="14"/>
                </a:cxn>
                <a:cxn ang="0">
                  <a:pos x="29" y="19"/>
                </a:cxn>
                <a:cxn ang="0">
                  <a:pos x="29" y="19"/>
                </a:cxn>
                <a:cxn ang="0">
                  <a:pos x="28" y="19"/>
                </a:cxn>
                <a:cxn ang="0">
                  <a:pos x="18" y="15"/>
                </a:cxn>
                <a:cxn ang="0">
                  <a:pos x="10" y="21"/>
                </a:cxn>
                <a:cxn ang="0">
                  <a:pos x="20" y="28"/>
                </a:cxn>
                <a:cxn ang="0">
                  <a:pos x="34" y="42"/>
                </a:cxn>
                <a:cxn ang="0">
                  <a:pos x="21" y="57"/>
                </a:cxn>
              </a:cxnLst>
              <a:rect l="0" t="0" r="r" b="b"/>
              <a:pathLst>
                <a:path w="34" h="64">
                  <a:moveTo>
                    <a:pt x="21" y="57"/>
                  </a:move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20" y="64"/>
                    <a:pt x="20" y="64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4" y="64"/>
                    <a:pt x="14" y="63"/>
                    <a:pt x="14" y="63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5" y="55"/>
                    <a:pt x="1" y="50"/>
                    <a:pt x="1" y="50"/>
                  </a:cubicBezTo>
                  <a:cubicBezTo>
                    <a:pt x="0" y="50"/>
                    <a:pt x="0" y="49"/>
                    <a:pt x="1" y="49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4"/>
                    <a:pt x="5" y="43"/>
                    <a:pt x="5" y="43"/>
                  </a:cubicBezTo>
                  <a:cubicBezTo>
                    <a:pt x="5" y="43"/>
                    <a:pt x="6" y="44"/>
                    <a:pt x="6" y="44"/>
                  </a:cubicBezTo>
                  <a:cubicBezTo>
                    <a:pt x="6" y="44"/>
                    <a:pt x="11" y="49"/>
                    <a:pt x="17" y="49"/>
                  </a:cubicBezTo>
                  <a:cubicBezTo>
                    <a:pt x="21" y="49"/>
                    <a:pt x="25" y="47"/>
                    <a:pt x="25" y="43"/>
                  </a:cubicBezTo>
                  <a:cubicBezTo>
                    <a:pt x="25" y="39"/>
                    <a:pt x="20" y="38"/>
                    <a:pt x="16" y="36"/>
                  </a:cubicBezTo>
                  <a:cubicBezTo>
                    <a:pt x="9" y="33"/>
                    <a:pt x="1" y="30"/>
                    <a:pt x="1" y="21"/>
                  </a:cubicBezTo>
                  <a:cubicBezTo>
                    <a:pt x="1" y="14"/>
                    <a:pt x="6" y="9"/>
                    <a:pt x="14" y="8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1" y="0"/>
                    <a:pt x="21" y="1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8" y="8"/>
                    <a:pt x="32" y="12"/>
                    <a:pt x="32" y="12"/>
                  </a:cubicBezTo>
                  <a:cubicBezTo>
                    <a:pt x="33" y="13"/>
                    <a:pt x="33" y="13"/>
                    <a:pt x="32" y="14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3" y="15"/>
                    <a:pt x="18" y="15"/>
                  </a:cubicBezTo>
                  <a:cubicBezTo>
                    <a:pt x="13" y="15"/>
                    <a:pt x="10" y="18"/>
                    <a:pt x="10" y="21"/>
                  </a:cubicBezTo>
                  <a:cubicBezTo>
                    <a:pt x="10" y="25"/>
                    <a:pt x="15" y="26"/>
                    <a:pt x="20" y="28"/>
                  </a:cubicBezTo>
                  <a:cubicBezTo>
                    <a:pt x="26" y="31"/>
                    <a:pt x="34" y="34"/>
                    <a:pt x="34" y="42"/>
                  </a:cubicBezTo>
                  <a:cubicBezTo>
                    <a:pt x="34" y="50"/>
                    <a:pt x="28" y="55"/>
                    <a:pt x="21" y="5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04" tIns="60952" rIns="121904" bIns="60952" numCol="1" anchor="t" anchorCtr="0" compatLnSpc="1"/>
            <a:lstStyle/>
            <a:p>
              <a:endParaRPr lang="en-US" sz="3600">
                <a:solidFill>
                  <a:srgbClr val="6AE7FF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28" name="Freeform 23"/>
            <p:cNvSpPr>
              <a:spLocks noEditPoints="1"/>
            </p:cNvSpPr>
            <p:nvPr/>
          </p:nvSpPr>
          <p:spPr bwMode="auto">
            <a:xfrm>
              <a:off x="7183" y="7096"/>
              <a:ext cx="1074" cy="1016"/>
            </a:xfrm>
            <a:custGeom>
              <a:avLst/>
              <a:gdLst/>
              <a:ahLst/>
              <a:cxnLst>
                <a:cxn ang="0">
                  <a:pos x="68" y="14"/>
                </a:cxn>
                <a:cxn ang="0">
                  <a:pos x="68" y="18"/>
                </a:cxn>
                <a:cxn ang="0">
                  <a:pos x="64" y="18"/>
                </a:cxn>
                <a:cxn ang="0">
                  <a:pos x="61" y="21"/>
                </a:cxn>
                <a:cxn ang="0">
                  <a:pos x="7" y="21"/>
                </a:cxn>
                <a:cxn ang="0">
                  <a:pos x="4" y="18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34" y="0"/>
                </a:cxn>
                <a:cxn ang="0">
                  <a:pos x="68" y="14"/>
                </a:cxn>
                <a:cxn ang="0">
                  <a:pos x="68" y="60"/>
                </a:cxn>
                <a:cxn ang="0">
                  <a:pos x="68" y="64"/>
                </a:cxn>
                <a:cxn ang="0">
                  <a:pos x="0" y="64"/>
                </a:cxn>
                <a:cxn ang="0">
                  <a:pos x="0" y="60"/>
                </a:cxn>
                <a:cxn ang="0">
                  <a:pos x="2" y="57"/>
                </a:cxn>
                <a:cxn ang="0">
                  <a:pos x="66" y="57"/>
                </a:cxn>
                <a:cxn ang="0">
                  <a:pos x="68" y="60"/>
                </a:cxn>
                <a:cxn ang="0">
                  <a:pos x="18" y="23"/>
                </a:cxn>
                <a:cxn ang="0">
                  <a:pos x="18" y="50"/>
                </a:cxn>
                <a:cxn ang="0">
                  <a:pos x="23" y="50"/>
                </a:cxn>
                <a:cxn ang="0">
                  <a:pos x="23" y="23"/>
                </a:cxn>
                <a:cxn ang="0">
                  <a:pos x="32" y="23"/>
                </a:cxn>
                <a:cxn ang="0">
                  <a:pos x="32" y="50"/>
                </a:cxn>
                <a:cxn ang="0">
                  <a:pos x="36" y="50"/>
                </a:cxn>
                <a:cxn ang="0">
                  <a:pos x="36" y="23"/>
                </a:cxn>
                <a:cxn ang="0">
                  <a:pos x="45" y="23"/>
                </a:cxn>
                <a:cxn ang="0">
                  <a:pos x="45" y="50"/>
                </a:cxn>
                <a:cxn ang="0">
                  <a:pos x="50" y="50"/>
                </a:cxn>
                <a:cxn ang="0">
                  <a:pos x="50" y="23"/>
                </a:cxn>
                <a:cxn ang="0">
                  <a:pos x="59" y="23"/>
                </a:cxn>
                <a:cxn ang="0">
                  <a:pos x="59" y="50"/>
                </a:cxn>
                <a:cxn ang="0">
                  <a:pos x="61" y="50"/>
                </a:cxn>
                <a:cxn ang="0">
                  <a:pos x="64" y="53"/>
                </a:cxn>
                <a:cxn ang="0">
                  <a:pos x="64" y="55"/>
                </a:cxn>
                <a:cxn ang="0">
                  <a:pos x="4" y="55"/>
                </a:cxn>
                <a:cxn ang="0">
                  <a:pos x="4" y="53"/>
                </a:cxn>
                <a:cxn ang="0">
                  <a:pos x="7" y="50"/>
                </a:cxn>
                <a:cxn ang="0">
                  <a:pos x="9" y="50"/>
                </a:cxn>
                <a:cxn ang="0">
                  <a:pos x="9" y="23"/>
                </a:cxn>
                <a:cxn ang="0">
                  <a:pos x="18" y="23"/>
                </a:cxn>
              </a:cxnLst>
              <a:rect l="0" t="0" r="r" b="b"/>
              <a:pathLst>
                <a:path w="68" h="64">
                  <a:moveTo>
                    <a:pt x="68" y="14"/>
                  </a:moveTo>
                  <a:cubicBezTo>
                    <a:pt x="68" y="18"/>
                    <a:pt x="68" y="18"/>
                    <a:pt x="68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20"/>
                    <a:pt x="63" y="21"/>
                    <a:pt x="61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5" y="21"/>
                    <a:pt x="4" y="20"/>
                    <a:pt x="4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68" y="14"/>
                  </a:lnTo>
                  <a:close/>
                  <a:moveTo>
                    <a:pt x="68" y="60"/>
                  </a:moveTo>
                  <a:cubicBezTo>
                    <a:pt x="68" y="64"/>
                    <a:pt x="68" y="64"/>
                    <a:pt x="68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8"/>
                    <a:pt x="1" y="57"/>
                    <a:pt x="2" y="57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7" y="57"/>
                    <a:pt x="68" y="58"/>
                    <a:pt x="68" y="60"/>
                  </a:cubicBezTo>
                  <a:close/>
                  <a:moveTo>
                    <a:pt x="18" y="23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3" y="50"/>
                    <a:pt x="64" y="51"/>
                    <a:pt x="64" y="5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1"/>
                    <a:pt x="5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23"/>
                    <a:pt x="9" y="23"/>
                    <a:pt x="9" y="23"/>
                  </a:cubicBezTo>
                  <a:lnTo>
                    <a:pt x="18" y="2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04" tIns="60952" rIns="121904" bIns="60952" numCol="1" anchor="t" anchorCtr="0" compatLnSpc="1"/>
            <a:lstStyle/>
            <a:p>
              <a:endParaRPr lang="en-US" sz="3600">
                <a:solidFill>
                  <a:srgbClr val="6AE7FF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25" name="Freeform 50"/>
            <p:cNvSpPr>
              <a:spLocks noEditPoints="1"/>
            </p:cNvSpPr>
            <p:nvPr/>
          </p:nvSpPr>
          <p:spPr bwMode="auto">
            <a:xfrm>
              <a:off x="11045" y="3476"/>
              <a:ext cx="908" cy="1171"/>
            </a:xfrm>
            <a:custGeom>
              <a:avLst/>
              <a:gdLst/>
              <a:ahLst/>
              <a:cxnLst>
                <a:cxn ang="0">
                  <a:pos x="54" y="72"/>
                </a:cxn>
                <a:cxn ang="0">
                  <a:pos x="0" y="3"/>
                </a:cxn>
                <a:cxn ang="0">
                  <a:pos x="56" y="3"/>
                </a:cxn>
                <a:cxn ang="0">
                  <a:pos x="11" y="11"/>
                </a:cxn>
                <a:cxn ang="0">
                  <a:pos x="11" y="16"/>
                </a:cxn>
                <a:cxn ang="0">
                  <a:pos x="15" y="12"/>
                </a:cxn>
                <a:cxn ang="0">
                  <a:pos x="11" y="21"/>
                </a:cxn>
                <a:cxn ang="0">
                  <a:pos x="11" y="26"/>
                </a:cxn>
                <a:cxn ang="0">
                  <a:pos x="15" y="22"/>
                </a:cxn>
                <a:cxn ang="0">
                  <a:pos x="11" y="31"/>
                </a:cxn>
                <a:cxn ang="0">
                  <a:pos x="11" y="36"/>
                </a:cxn>
                <a:cxn ang="0">
                  <a:pos x="15" y="32"/>
                </a:cxn>
                <a:cxn ang="0">
                  <a:pos x="11" y="41"/>
                </a:cxn>
                <a:cxn ang="0">
                  <a:pos x="11" y="47"/>
                </a:cxn>
                <a:cxn ang="0">
                  <a:pos x="15" y="43"/>
                </a:cxn>
                <a:cxn ang="0">
                  <a:pos x="11" y="52"/>
                </a:cxn>
                <a:cxn ang="0">
                  <a:pos x="11" y="57"/>
                </a:cxn>
                <a:cxn ang="0">
                  <a:pos x="15" y="53"/>
                </a:cxn>
                <a:cxn ang="0">
                  <a:pos x="24" y="16"/>
                </a:cxn>
                <a:cxn ang="0">
                  <a:pos x="24" y="11"/>
                </a:cxn>
                <a:cxn ang="0">
                  <a:pos x="20" y="14"/>
                </a:cxn>
                <a:cxn ang="0">
                  <a:pos x="24" y="26"/>
                </a:cxn>
                <a:cxn ang="0">
                  <a:pos x="24" y="21"/>
                </a:cxn>
                <a:cxn ang="0">
                  <a:pos x="20" y="25"/>
                </a:cxn>
                <a:cxn ang="0">
                  <a:pos x="24" y="36"/>
                </a:cxn>
                <a:cxn ang="0">
                  <a:pos x="24" y="31"/>
                </a:cxn>
                <a:cxn ang="0">
                  <a:pos x="20" y="35"/>
                </a:cxn>
                <a:cxn ang="0">
                  <a:pos x="24" y="47"/>
                </a:cxn>
                <a:cxn ang="0">
                  <a:pos x="24" y="41"/>
                </a:cxn>
                <a:cxn ang="0">
                  <a:pos x="20" y="45"/>
                </a:cxn>
                <a:cxn ang="0">
                  <a:pos x="22" y="57"/>
                </a:cxn>
                <a:cxn ang="0">
                  <a:pos x="22" y="67"/>
                </a:cxn>
                <a:cxn ang="0">
                  <a:pos x="36" y="58"/>
                </a:cxn>
                <a:cxn ang="0">
                  <a:pos x="32" y="11"/>
                </a:cxn>
                <a:cxn ang="0">
                  <a:pos x="32" y="16"/>
                </a:cxn>
                <a:cxn ang="0">
                  <a:pos x="36" y="12"/>
                </a:cxn>
                <a:cxn ang="0">
                  <a:pos x="32" y="21"/>
                </a:cxn>
                <a:cxn ang="0">
                  <a:pos x="32" y="26"/>
                </a:cxn>
                <a:cxn ang="0">
                  <a:pos x="36" y="22"/>
                </a:cxn>
                <a:cxn ang="0">
                  <a:pos x="32" y="31"/>
                </a:cxn>
                <a:cxn ang="0">
                  <a:pos x="32" y="36"/>
                </a:cxn>
                <a:cxn ang="0">
                  <a:pos x="36" y="32"/>
                </a:cxn>
                <a:cxn ang="0">
                  <a:pos x="32" y="41"/>
                </a:cxn>
                <a:cxn ang="0">
                  <a:pos x="32" y="47"/>
                </a:cxn>
                <a:cxn ang="0">
                  <a:pos x="36" y="43"/>
                </a:cxn>
                <a:cxn ang="0">
                  <a:pos x="42" y="11"/>
                </a:cxn>
                <a:cxn ang="0">
                  <a:pos x="42" y="16"/>
                </a:cxn>
                <a:cxn ang="0">
                  <a:pos x="46" y="12"/>
                </a:cxn>
                <a:cxn ang="0">
                  <a:pos x="42" y="21"/>
                </a:cxn>
                <a:cxn ang="0">
                  <a:pos x="42" y="26"/>
                </a:cxn>
                <a:cxn ang="0">
                  <a:pos x="46" y="22"/>
                </a:cxn>
                <a:cxn ang="0">
                  <a:pos x="42" y="31"/>
                </a:cxn>
                <a:cxn ang="0">
                  <a:pos x="42" y="36"/>
                </a:cxn>
                <a:cxn ang="0">
                  <a:pos x="46" y="32"/>
                </a:cxn>
                <a:cxn ang="0">
                  <a:pos x="42" y="41"/>
                </a:cxn>
                <a:cxn ang="0">
                  <a:pos x="42" y="47"/>
                </a:cxn>
                <a:cxn ang="0">
                  <a:pos x="46" y="43"/>
                </a:cxn>
                <a:cxn ang="0">
                  <a:pos x="42" y="52"/>
                </a:cxn>
                <a:cxn ang="0">
                  <a:pos x="42" y="57"/>
                </a:cxn>
                <a:cxn ang="0">
                  <a:pos x="46" y="53"/>
                </a:cxn>
              </a:cxnLst>
              <a:rect l="0" t="0" r="r" b="b"/>
              <a:pathLst>
                <a:path w="56" h="72">
                  <a:moveTo>
                    <a:pt x="56" y="3"/>
                  </a:moveTo>
                  <a:cubicBezTo>
                    <a:pt x="56" y="70"/>
                    <a:pt x="56" y="70"/>
                    <a:pt x="56" y="70"/>
                  </a:cubicBezTo>
                  <a:cubicBezTo>
                    <a:pt x="56" y="71"/>
                    <a:pt x="55" y="72"/>
                    <a:pt x="54" y="7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1" y="72"/>
                    <a:pt x="0" y="71"/>
                    <a:pt x="0" y="7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1"/>
                    <a:pt x="56" y="3"/>
                  </a:cubicBezTo>
                  <a:close/>
                  <a:moveTo>
                    <a:pt x="15" y="12"/>
                  </a:moveTo>
                  <a:cubicBezTo>
                    <a:pt x="15" y="11"/>
                    <a:pt x="15" y="11"/>
                    <a:pt x="14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0" y="11"/>
                    <a:pt x="10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5"/>
                    <a:pt x="11" y="16"/>
                    <a:pt x="11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5" y="16"/>
                    <a:pt x="15" y="15"/>
                    <a:pt x="15" y="14"/>
                  </a:cubicBezTo>
                  <a:lnTo>
                    <a:pt x="15" y="12"/>
                  </a:lnTo>
                  <a:close/>
                  <a:moveTo>
                    <a:pt x="15" y="22"/>
                  </a:moveTo>
                  <a:cubicBezTo>
                    <a:pt x="15" y="21"/>
                    <a:pt x="15" y="21"/>
                    <a:pt x="14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0" y="21"/>
                    <a:pt x="10" y="22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1" y="26"/>
                    <a:pt x="11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5" y="26"/>
                    <a:pt x="15" y="25"/>
                    <a:pt x="15" y="25"/>
                  </a:cubicBezTo>
                  <a:lnTo>
                    <a:pt x="15" y="22"/>
                  </a:lnTo>
                  <a:close/>
                  <a:moveTo>
                    <a:pt x="15" y="32"/>
                  </a:moveTo>
                  <a:cubicBezTo>
                    <a:pt x="15" y="32"/>
                    <a:pt x="15" y="31"/>
                    <a:pt x="14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0" y="32"/>
                    <a:pt x="10" y="32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5"/>
                  </a:cubicBezTo>
                  <a:lnTo>
                    <a:pt x="15" y="32"/>
                  </a:lnTo>
                  <a:close/>
                  <a:moveTo>
                    <a:pt x="15" y="43"/>
                  </a:moveTo>
                  <a:cubicBezTo>
                    <a:pt x="15" y="42"/>
                    <a:pt x="15" y="41"/>
                    <a:pt x="14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0" y="42"/>
                    <a:pt x="10" y="43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6"/>
                    <a:pt x="11" y="47"/>
                    <a:pt x="11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5" y="47"/>
                    <a:pt x="15" y="46"/>
                    <a:pt x="15" y="45"/>
                  </a:cubicBezTo>
                  <a:lnTo>
                    <a:pt x="15" y="43"/>
                  </a:lnTo>
                  <a:close/>
                  <a:moveTo>
                    <a:pt x="15" y="53"/>
                  </a:moveTo>
                  <a:cubicBezTo>
                    <a:pt x="15" y="52"/>
                    <a:pt x="15" y="52"/>
                    <a:pt x="14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52"/>
                    <a:pt x="10" y="52"/>
                    <a:pt x="10" y="53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0" y="56"/>
                    <a:pt x="11" y="57"/>
                    <a:pt x="11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5" y="57"/>
                    <a:pt x="15" y="56"/>
                    <a:pt x="15" y="56"/>
                  </a:cubicBezTo>
                  <a:lnTo>
                    <a:pt x="15" y="53"/>
                  </a:lnTo>
                  <a:close/>
                  <a:moveTo>
                    <a:pt x="20" y="14"/>
                  </a:moveTo>
                  <a:cubicBezTo>
                    <a:pt x="20" y="15"/>
                    <a:pt x="21" y="16"/>
                    <a:pt x="22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5" y="16"/>
                    <a:pt x="25" y="15"/>
                    <a:pt x="25" y="14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5" y="11"/>
                    <a:pt x="24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1" y="11"/>
                    <a:pt x="20" y="11"/>
                    <a:pt x="20" y="12"/>
                  </a:cubicBezTo>
                  <a:lnTo>
                    <a:pt x="20" y="14"/>
                  </a:lnTo>
                  <a:close/>
                  <a:moveTo>
                    <a:pt x="20" y="25"/>
                  </a:moveTo>
                  <a:cubicBezTo>
                    <a:pt x="20" y="25"/>
                    <a:pt x="21" y="26"/>
                    <a:pt x="22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6"/>
                    <a:pt x="25" y="25"/>
                    <a:pt x="25" y="25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1"/>
                    <a:pt x="25" y="21"/>
                    <a:pt x="24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0" y="21"/>
                    <a:pt x="20" y="22"/>
                  </a:cubicBezTo>
                  <a:lnTo>
                    <a:pt x="20" y="25"/>
                  </a:lnTo>
                  <a:close/>
                  <a:moveTo>
                    <a:pt x="20" y="35"/>
                  </a:moveTo>
                  <a:cubicBezTo>
                    <a:pt x="20" y="36"/>
                    <a:pt x="21" y="36"/>
                    <a:pt x="22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5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1"/>
                    <a:pt x="24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1" y="31"/>
                    <a:pt x="20" y="32"/>
                    <a:pt x="20" y="32"/>
                  </a:cubicBezTo>
                  <a:lnTo>
                    <a:pt x="20" y="35"/>
                  </a:lnTo>
                  <a:close/>
                  <a:moveTo>
                    <a:pt x="20" y="45"/>
                  </a:moveTo>
                  <a:cubicBezTo>
                    <a:pt x="20" y="46"/>
                    <a:pt x="21" y="47"/>
                    <a:pt x="22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5" y="47"/>
                    <a:pt x="25" y="46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2"/>
                    <a:pt x="25" y="41"/>
                    <a:pt x="24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1" y="41"/>
                    <a:pt x="20" y="42"/>
                    <a:pt x="20" y="43"/>
                  </a:cubicBezTo>
                  <a:lnTo>
                    <a:pt x="20" y="45"/>
                  </a:lnTo>
                  <a:close/>
                  <a:moveTo>
                    <a:pt x="36" y="58"/>
                  </a:moveTo>
                  <a:cubicBezTo>
                    <a:pt x="36" y="57"/>
                    <a:pt x="35" y="57"/>
                    <a:pt x="34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8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67"/>
                    <a:pt x="21" y="67"/>
                    <a:pt x="22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5" y="67"/>
                    <a:pt x="36" y="67"/>
                    <a:pt x="36" y="66"/>
                  </a:cubicBezTo>
                  <a:lnTo>
                    <a:pt x="36" y="58"/>
                  </a:lnTo>
                  <a:close/>
                  <a:moveTo>
                    <a:pt x="36" y="12"/>
                  </a:moveTo>
                  <a:cubicBezTo>
                    <a:pt x="36" y="11"/>
                    <a:pt x="35" y="11"/>
                    <a:pt x="34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1" y="11"/>
                    <a:pt x="31" y="11"/>
                    <a:pt x="31" y="12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5"/>
                    <a:pt x="31" y="16"/>
                    <a:pt x="32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5" y="16"/>
                    <a:pt x="36" y="15"/>
                    <a:pt x="36" y="14"/>
                  </a:cubicBezTo>
                  <a:lnTo>
                    <a:pt x="36" y="12"/>
                  </a:lnTo>
                  <a:close/>
                  <a:moveTo>
                    <a:pt x="36" y="22"/>
                  </a:moveTo>
                  <a:cubicBezTo>
                    <a:pt x="36" y="21"/>
                    <a:pt x="35" y="21"/>
                    <a:pt x="34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1" y="21"/>
                    <a:pt x="31" y="21"/>
                    <a:pt x="31" y="22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2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5" y="26"/>
                    <a:pt x="36" y="25"/>
                    <a:pt x="36" y="25"/>
                  </a:cubicBezTo>
                  <a:lnTo>
                    <a:pt x="36" y="22"/>
                  </a:lnTo>
                  <a:close/>
                  <a:moveTo>
                    <a:pt x="36" y="32"/>
                  </a:moveTo>
                  <a:cubicBezTo>
                    <a:pt x="36" y="32"/>
                    <a:pt x="35" y="31"/>
                    <a:pt x="34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1"/>
                    <a:pt x="31" y="32"/>
                    <a:pt x="31" y="32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6"/>
                    <a:pt x="31" y="36"/>
                    <a:pt x="32" y="3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5" y="36"/>
                    <a:pt x="36" y="36"/>
                    <a:pt x="36" y="35"/>
                  </a:cubicBezTo>
                  <a:lnTo>
                    <a:pt x="36" y="32"/>
                  </a:lnTo>
                  <a:close/>
                  <a:moveTo>
                    <a:pt x="36" y="43"/>
                  </a:moveTo>
                  <a:cubicBezTo>
                    <a:pt x="36" y="42"/>
                    <a:pt x="35" y="41"/>
                    <a:pt x="34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2"/>
                    <a:pt x="31" y="43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6"/>
                    <a:pt x="31" y="47"/>
                    <a:pt x="32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5" y="47"/>
                    <a:pt x="36" y="46"/>
                    <a:pt x="36" y="45"/>
                  </a:cubicBezTo>
                  <a:lnTo>
                    <a:pt x="36" y="43"/>
                  </a:lnTo>
                  <a:close/>
                  <a:moveTo>
                    <a:pt x="46" y="12"/>
                  </a:moveTo>
                  <a:cubicBezTo>
                    <a:pt x="46" y="11"/>
                    <a:pt x="45" y="11"/>
                    <a:pt x="45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1" y="11"/>
                    <a:pt x="41" y="11"/>
                    <a:pt x="41" y="1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5"/>
                    <a:pt x="41" y="16"/>
                    <a:pt x="42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6"/>
                    <a:pt x="46" y="15"/>
                    <a:pt x="46" y="14"/>
                  </a:cubicBezTo>
                  <a:lnTo>
                    <a:pt x="46" y="12"/>
                  </a:lnTo>
                  <a:close/>
                  <a:moveTo>
                    <a:pt x="46" y="22"/>
                  </a:moveTo>
                  <a:cubicBezTo>
                    <a:pt x="46" y="21"/>
                    <a:pt x="45" y="21"/>
                    <a:pt x="45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1" y="21"/>
                    <a:pt x="41" y="21"/>
                    <a:pt x="41" y="22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5"/>
                    <a:pt x="41" y="26"/>
                    <a:pt x="42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6"/>
                    <a:pt x="46" y="25"/>
                    <a:pt x="46" y="25"/>
                  </a:cubicBezTo>
                  <a:lnTo>
                    <a:pt x="46" y="22"/>
                  </a:lnTo>
                  <a:close/>
                  <a:moveTo>
                    <a:pt x="46" y="32"/>
                  </a:moveTo>
                  <a:cubicBezTo>
                    <a:pt x="46" y="32"/>
                    <a:pt x="45" y="31"/>
                    <a:pt x="45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1" y="31"/>
                    <a:pt x="41" y="32"/>
                    <a:pt x="41" y="32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6"/>
                    <a:pt x="41" y="36"/>
                    <a:pt x="42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6" y="36"/>
                    <a:pt x="46" y="35"/>
                  </a:cubicBezTo>
                  <a:lnTo>
                    <a:pt x="46" y="32"/>
                  </a:lnTo>
                  <a:close/>
                  <a:moveTo>
                    <a:pt x="46" y="43"/>
                  </a:moveTo>
                  <a:cubicBezTo>
                    <a:pt x="46" y="42"/>
                    <a:pt x="45" y="41"/>
                    <a:pt x="45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2"/>
                    <a:pt x="41" y="43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1" y="46"/>
                    <a:pt x="41" y="47"/>
                    <a:pt x="42" y="4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47"/>
                    <a:pt x="46" y="46"/>
                    <a:pt x="46" y="45"/>
                  </a:cubicBezTo>
                  <a:lnTo>
                    <a:pt x="46" y="43"/>
                  </a:lnTo>
                  <a:close/>
                  <a:moveTo>
                    <a:pt x="46" y="53"/>
                  </a:moveTo>
                  <a:cubicBezTo>
                    <a:pt x="46" y="52"/>
                    <a:pt x="45" y="52"/>
                    <a:pt x="45" y="52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1" y="52"/>
                    <a:pt x="41" y="52"/>
                    <a:pt x="41" y="53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6"/>
                    <a:pt x="41" y="57"/>
                    <a:pt x="42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7"/>
                    <a:pt x="46" y="56"/>
                    <a:pt x="46" y="56"/>
                  </a:cubicBezTo>
                  <a:lnTo>
                    <a:pt x="46" y="5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04" tIns="60952" rIns="121904" bIns="60952" numCol="1" anchor="t" anchorCtr="0" compatLnSpc="1"/>
            <a:lstStyle/>
            <a:p>
              <a:endParaRPr lang="en-US" sz="3600">
                <a:solidFill>
                  <a:srgbClr val="6AE7FF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Freeform 57"/>
            <p:cNvSpPr>
              <a:spLocks noEditPoints="1"/>
            </p:cNvSpPr>
            <p:nvPr/>
          </p:nvSpPr>
          <p:spPr bwMode="auto">
            <a:xfrm>
              <a:off x="11045" y="7281"/>
              <a:ext cx="1073" cy="951"/>
            </a:xfrm>
            <a:custGeom>
              <a:avLst/>
              <a:gdLst/>
              <a:ahLst/>
              <a:cxnLst>
                <a:cxn ang="0">
                  <a:pos x="7" y="9"/>
                </a:cxn>
                <a:cxn ang="0">
                  <a:pos x="7" y="57"/>
                </a:cxn>
                <a:cxn ang="0">
                  <a:pos x="6" y="58"/>
                </a:cxn>
                <a:cxn ang="0">
                  <a:pos x="4" y="58"/>
                </a:cxn>
                <a:cxn ang="0">
                  <a:pos x="2" y="57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10" y="4"/>
                </a:cxn>
                <a:cxn ang="0">
                  <a:pos x="7" y="9"/>
                </a:cxn>
                <a:cxn ang="0">
                  <a:pos x="65" y="36"/>
                </a:cxn>
                <a:cxn ang="0">
                  <a:pos x="63" y="38"/>
                </a:cxn>
                <a:cxn ang="0">
                  <a:pos x="49" y="43"/>
                </a:cxn>
                <a:cxn ang="0">
                  <a:pos x="31" y="37"/>
                </a:cxn>
                <a:cxn ang="0">
                  <a:pos x="13" y="43"/>
                </a:cxn>
                <a:cxn ang="0">
                  <a:pos x="12" y="43"/>
                </a:cxn>
                <a:cxn ang="0">
                  <a:pos x="10" y="41"/>
                </a:cxn>
                <a:cxn ang="0">
                  <a:pos x="10" y="13"/>
                </a:cxn>
                <a:cxn ang="0">
                  <a:pos x="11" y="11"/>
                </a:cxn>
                <a:cxn ang="0">
                  <a:pos x="14" y="9"/>
                </a:cxn>
                <a:cxn ang="0">
                  <a:pos x="30" y="4"/>
                </a:cxn>
                <a:cxn ang="0">
                  <a:pos x="46" y="9"/>
                </a:cxn>
                <a:cxn ang="0">
                  <a:pos x="49" y="10"/>
                </a:cxn>
                <a:cxn ang="0">
                  <a:pos x="63" y="4"/>
                </a:cxn>
                <a:cxn ang="0">
                  <a:pos x="65" y="7"/>
                </a:cxn>
                <a:cxn ang="0">
                  <a:pos x="65" y="36"/>
                </a:cxn>
              </a:cxnLst>
              <a:rect l="0" t="0" r="r" b="b"/>
              <a:pathLst>
                <a:path w="65" h="58">
                  <a:moveTo>
                    <a:pt x="7" y="9"/>
                  </a:moveTo>
                  <a:cubicBezTo>
                    <a:pt x="7" y="57"/>
                    <a:pt x="7" y="57"/>
                    <a:pt x="7" y="57"/>
                  </a:cubicBezTo>
                  <a:cubicBezTo>
                    <a:pt x="7" y="57"/>
                    <a:pt x="7" y="58"/>
                    <a:pt x="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3" y="58"/>
                    <a:pt x="2" y="57"/>
                    <a:pt x="2" y="57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10" y="2"/>
                    <a:pt x="10" y="4"/>
                  </a:cubicBezTo>
                  <a:cubicBezTo>
                    <a:pt x="10" y="6"/>
                    <a:pt x="9" y="8"/>
                    <a:pt x="7" y="9"/>
                  </a:cubicBezTo>
                  <a:close/>
                  <a:moveTo>
                    <a:pt x="65" y="36"/>
                  </a:moveTo>
                  <a:cubicBezTo>
                    <a:pt x="65" y="37"/>
                    <a:pt x="65" y="38"/>
                    <a:pt x="63" y="38"/>
                  </a:cubicBezTo>
                  <a:cubicBezTo>
                    <a:pt x="59" y="41"/>
                    <a:pt x="54" y="43"/>
                    <a:pt x="49" y="43"/>
                  </a:cubicBezTo>
                  <a:cubicBezTo>
                    <a:pt x="43" y="43"/>
                    <a:pt x="39" y="37"/>
                    <a:pt x="31" y="37"/>
                  </a:cubicBezTo>
                  <a:cubicBezTo>
                    <a:pt x="25" y="37"/>
                    <a:pt x="19" y="40"/>
                    <a:pt x="13" y="43"/>
                  </a:cubicBezTo>
                  <a:cubicBezTo>
                    <a:pt x="13" y="43"/>
                    <a:pt x="12" y="43"/>
                    <a:pt x="12" y="43"/>
                  </a:cubicBezTo>
                  <a:cubicBezTo>
                    <a:pt x="11" y="43"/>
                    <a:pt x="10" y="42"/>
                    <a:pt x="10" y="41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2"/>
                    <a:pt x="10" y="11"/>
                    <a:pt x="11" y="11"/>
                  </a:cubicBezTo>
                  <a:cubicBezTo>
                    <a:pt x="12" y="10"/>
                    <a:pt x="13" y="9"/>
                    <a:pt x="14" y="9"/>
                  </a:cubicBezTo>
                  <a:cubicBezTo>
                    <a:pt x="19" y="7"/>
                    <a:pt x="24" y="4"/>
                    <a:pt x="30" y="4"/>
                  </a:cubicBezTo>
                  <a:cubicBezTo>
                    <a:pt x="36" y="4"/>
                    <a:pt x="40" y="6"/>
                    <a:pt x="46" y="9"/>
                  </a:cubicBezTo>
                  <a:cubicBezTo>
                    <a:pt x="47" y="9"/>
                    <a:pt x="48" y="10"/>
                    <a:pt x="49" y="10"/>
                  </a:cubicBezTo>
                  <a:cubicBezTo>
                    <a:pt x="55" y="10"/>
                    <a:pt x="61" y="4"/>
                    <a:pt x="63" y="4"/>
                  </a:cubicBezTo>
                  <a:cubicBezTo>
                    <a:pt x="64" y="4"/>
                    <a:pt x="65" y="6"/>
                    <a:pt x="65" y="7"/>
                  </a:cubicBezTo>
                  <a:lnTo>
                    <a:pt x="65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04" tIns="60952" rIns="121904" bIns="60952" numCol="1" anchor="t" anchorCtr="0" compatLnSpc="1"/>
            <a:lstStyle/>
            <a:p>
              <a:endParaRPr lang="en-US" sz="3600">
                <a:solidFill>
                  <a:srgbClr val="6AE7FF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0"/>
            <a:ext cx="432048" cy="875658"/>
          </a:xfrm>
          <a:custGeom>
            <a:avLst/>
            <a:gdLst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0 w 432048"/>
              <a:gd name="connsiteY3" fmla="*/ 1059582 h 1059582"/>
              <a:gd name="connsiteX4" fmla="*/ 0 w 432048"/>
              <a:gd name="connsiteY4" fmla="*/ 0 h 1059582"/>
              <a:gd name="connsiteX0-1" fmla="*/ 0 w 432048"/>
              <a:gd name="connsiteY0-2" fmla="*/ 0 h 1059582"/>
              <a:gd name="connsiteX1-3" fmla="*/ 432048 w 432048"/>
              <a:gd name="connsiteY1-4" fmla="*/ 0 h 1059582"/>
              <a:gd name="connsiteX2-5" fmla="*/ 432048 w 432048"/>
              <a:gd name="connsiteY2-6" fmla="*/ 1059582 h 1059582"/>
              <a:gd name="connsiteX3-7" fmla="*/ 223259 w 432048"/>
              <a:gd name="connsiteY3-8" fmla="*/ 1045029 h 1059582"/>
              <a:gd name="connsiteX4-9" fmla="*/ 0 w 432048"/>
              <a:gd name="connsiteY4-10" fmla="*/ 1059582 h 1059582"/>
              <a:gd name="connsiteX5" fmla="*/ 0 w 432048"/>
              <a:gd name="connsiteY5" fmla="*/ 0 h 1059582"/>
              <a:gd name="connsiteX0-11" fmla="*/ 0 w 432048"/>
              <a:gd name="connsiteY0-12" fmla="*/ 0 h 1059582"/>
              <a:gd name="connsiteX1-13" fmla="*/ 432048 w 432048"/>
              <a:gd name="connsiteY1-14" fmla="*/ 0 h 1059582"/>
              <a:gd name="connsiteX2-15" fmla="*/ 432048 w 432048"/>
              <a:gd name="connsiteY2-16" fmla="*/ 1059582 h 1059582"/>
              <a:gd name="connsiteX3-17" fmla="*/ 212374 w 432048"/>
              <a:gd name="connsiteY3-18" fmla="*/ 816429 h 1059582"/>
              <a:gd name="connsiteX4-19" fmla="*/ 0 w 432048"/>
              <a:gd name="connsiteY4-20" fmla="*/ 1059582 h 1059582"/>
              <a:gd name="connsiteX5-21" fmla="*/ 0 w 432048"/>
              <a:gd name="connsiteY5-22" fmla="*/ 0 h 10595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432048" h="1059582">
                <a:moveTo>
                  <a:pt x="0" y="0"/>
                </a:moveTo>
                <a:lnTo>
                  <a:pt x="432048" y="0"/>
                </a:lnTo>
                <a:lnTo>
                  <a:pt x="432048" y="1059582"/>
                </a:lnTo>
                <a:lnTo>
                  <a:pt x="212374" y="816429"/>
                </a:lnTo>
                <a:lnTo>
                  <a:pt x="0" y="1059582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22157" y="55419"/>
            <a:ext cx="1352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Part</a:t>
            </a:r>
            <a:r>
              <a:rPr lang="en-US" altLang="zh-CN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03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6930" y="640080"/>
            <a:ext cx="2684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rPr>
              <a:t>3.2垃圾分类映射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0200" y="2822575"/>
            <a:ext cx="21374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训练数据集的结果：</a:t>
            </a:r>
          </a:p>
          <a:p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10"/>
          <a:stretch>
            <a:fillRect/>
          </a:stretch>
        </p:blipFill>
        <p:spPr>
          <a:xfrm>
            <a:off x="3074670" y="1140460"/>
            <a:ext cx="4801870" cy="381889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0"/>
            <a:ext cx="432048" cy="875658"/>
          </a:xfrm>
          <a:custGeom>
            <a:avLst/>
            <a:gdLst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0 w 432048"/>
              <a:gd name="connsiteY3" fmla="*/ 1059582 h 1059582"/>
              <a:gd name="connsiteX4" fmla="*/ 0 w 432048"/>
              <a:gd name="connsiteY4" fmla="*/ 0 h 1059582"/>
              <a:gd name="connsiteX0-1" fmla="*/ 0 w 432048"/>
              <a:gd name="connsiteY0-2" fmla="*/ 0 h 1059582"/>
              <a:gd name="connsiteX1-3" fmla="*/ 432048 w 432048"/>
              <a:gd name="connsiteY1-4" fmla="*/ 0 h 1059582"/>
              <a:gd name="connsiteX2-5" fmla="*/ 432048 w 432048"/>
              <a:gd name="connsiteY2-6" fmla="*/ 1059582 h 1059582"/>
              <a:gd name="connsiteX3-7" fmla="*/ 223259 w 432048"/>
              <a:gd name="connsiteY3-8" fmla="*/ 1045029 h 1059582"/>
              <a:gd name="connsiteX4-9" fmla="*/ 0 w 432048"/>
              <a:gd name="connsiteY4-10" fmla="*/ 1059582 h 1059582"/>
              <a:gd name="connsiteX5" fmla="*/ 0 w 432048"/>
              <a:gd name="connsiteY5" fmla="*/ 0 h 1059582"/>
              <a:gd name="connsiteX0-11" fmla="*/ 0 w 432048"/>
              <a:gd name="connsiteY0-12" fmla="*/ 0 h 1059582"/>
              <a:gd name="connsiteX1-13" fmla="*/ 432048 w 432048"/>
              <a:gd name="connsiteY1-14" fmla="*/ 0 h 1059582"/>
              <a:gd name="connsiteX2-15" fmla="*/ 432048 w 432048"/>
              <a:gd name="connsiteY2-16" fmla="*/ 1059582 h 1059582"/>
              <a:gd name="connsiteX3-17" fmla="*/ 212374 w 432048"/>
              <a:gd name="connsiteY3-18" fmla="*/ 816429 h 1059582"/>
              <a:gd name="connsiteX4-19" fmla="*/ 0 w 432048"/>
              <a:gd name="connsiteY4-20" fmla="*/ 1059582 h 1059582"/>
              <a:gd name="connsiteX5-21" fmla="*/ 0 w 432048"/>
              <a:gd name="connsiteY5-22" fmla="*/ 0 h 10595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432048" h="1059582">
                <a:moveTo>
                  <a:pt x="0" y="0"/>
                </a:moveTo>
                <a:lnTo>
                  <a:pt x="432048" y="0"/>
                </a:lnTo>
                <a:lnTo>
                  <a:pt x="432048" y="1059582"/>
                </a:lnTo>
                <a:lnTo>
                  <a:pt x="212374" y="816429"/>
                </a:lnTo>
                <a:lnTo>
                  <a:pt x="0" y="1059582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22157" y="55419"/>
            <a:ext cx="1352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Part</a:t>
            </a:r>
            <a:r>
              <a:rPr lang="en-US" altLang="zh-CN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03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3750" y="669925"/>
            <a:ext cx="2684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defRPr/>
            </a:pPr>
            <a:r>
              <a:rPr lang="zh-CN" altLang="en-US" sz="1400" dirty="0">
                <a:solidFill>
                  <a:schemeClr val="tx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3.2 垃圾分类映射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93750" y="1459230"/>
            <a:ext cx="20688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lvl="0" indent="-285750" algn="l">
              <a:buFont typeface="Wingdings" panose="05000000000000000000" pitchFamily="2" charset="2"/>
              <a:buChar char="u"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图片测试结果</a:t>
            </a:r>
            <a:r>
              <a:rPr lang="zh-CN" altLang="en-US" dirty="0">
                <a:solidFill>
                  <a:schemeClr val="tx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：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359" y="1038056"/>
            <a:ext cx="5163271" cy="1209844"/>
          </a:xfrm>
          <a:prstGeom prst="rect">
            <a:avLst/>
          </a:prstGeom>
        </p:spPr>
      </p:pic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793522" y="3774337"/>
            <a:ext cx="206883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285750" lvl="0" indent="-285750">
              <a:buFont typeface="Wingdings" panose="05000000000000000000" pitchFamily="2" charset="2"/>
              <a:buChar char="u"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单句测试结果：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2580" y="3307715"/>
            <a:ext cx="2790825" cy="4667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370" y="4051903"/>
            <a:ext cx="5706271" cy="93358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4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0"/>
            <a:ext cx="432048" cy="875658"/>
          </a:xfrm>
          <a:custGeom>
            <a:avLst/>
            <a:gdLst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0 w 432048"/>
              <a:gd name="connsiteY3" fmla="*/ 1059582 h 1059582"/>
              <a:gd name="connsiteX4" fmla="*/ 0 w 432048"/>
              <a:gd name="connsiteY4" fmla="*/ 0 h 1059582"/>
              <a:gd name="connsiteX0-1" fmla="*/ 0 w 432048"/>
              <a:gd name="connsiteY0-2" fmla="*/ 0 h 1059582"/>
              <a:gd name="connsiteX1-3" fmla="*/ 432048 w 432048"/>
              <a:gd name="connsiteY1-4" fmla="*/ 0 h 1059582"/>
              <a:gd name="connsiteX2-5" fmla="*/ 432048 w 432048"/>
              <a:gd name="connsiteY2-6" fmla="*/ 1059582 h 1059582"/>
              <a:gd name="connsiteX3-7" fmla="*/ 223259 w 432048"/>
              <a:gd name="connsiteY3-8" fmla="*/ 1045029 h 1059582"/>
              <a:gd name="connsiteX4-9" fmla="*/ 0 w 432048"/>
              <a:gd name="connsiteY4-10" fmla="*/ 1059582 h 1059582"/>
              <a:gd name="connsiteX5" fmla="*/ 0 w 432048"/>
              <a:gd name="connsiteY5" fmla="*/ 0 h 1059582"/>
              <a:gd name="connsiteX0-11" fmla="*/ 0 w 432048"/>
              <a:gd name="connsiteY0-12" fmla="*/ 0 h 1059582"/>
              <a:gd name="connsiteX1-13" fmla="*/ 432048 w 432048"/>
              <a:gd name="connsiteY1-14" fmla="*/ 0 h 1059582"/>
              <a:gd name="connsiteX2-15" fmla="*/ 432048 w 432048"/>
              <a:gd name="connsiteY2-16" fmla="*/ 1059582 h 1059582"/>
              <a:gd name="connsiteX3-17" fmla="*/ 212374 w 432048"/>
              <a:gd name="connsiteY3-18" fmla="*/ 816429 h 1059582"/>
              <a:gd name="connsiteX4-19" fmla="*/ 0 w 432048"/>
              <a:gd name="connsiteY4-20" fmla="*/ 1059582 h 1059582"/>
              <a:gd name="connsiteX5-21" fmla="*/ 0 w 432048"/>
              <a:gd name="connsiteY5-22" fmla="*/ 0 h 10595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432048" h="1059582">
                <a:moveTo>
                  <a:pt x="0" y="0"/>
                </a:moveTo>
                <a:lnTo>
                  <a:pt x="432048" y="0"/>
                </a:lnTo>
                <a:lnTo>
                  <a:pt x="432048" y="1059582"/>
                </a:lnTo>
                <a:lnTo>
                  <a:pt x="212374" y="816429"/>
                </a:lnTo>
                <a:lnTo>
                  <a:pt x="0" y="1059582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22157" y="55419"/>
            <a:ext cx="1352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Part</a:t>
            </a:r>
            <a:r>
              <a:rPr lang="en-US" altLang="zh-CN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03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995" y="574040"/>
            <a:ext cx="64090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3.3 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整合imagenet分类模型、textcnn映射模型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67" y="2335326"/>
            <a:ext cx="7839479" cy="22025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21995" y="1623060"/>
            <a:ext cx="2468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垃圾分类识别运行结果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218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7578" y="10844"/>
            <a:ext cx="23330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Part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04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8786" y="1720902"/>
            <a:ext cx="8568952" cy="1806492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051720" y="1970654"/>
            <a:ext cx="0" cy="144148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09385" y="1970544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项目结果展示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9149" y="2679860"/>
            <a:ext cx="619268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rPr>
              <a:t>优化代码 实现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rPr>
              <a:t>UI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rPr>
              <a:t>界面可视化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" name="Freeform 95"/>
          <p:cNvSpPr>
            <a:spLocks noEditPoints="1"/>
          </p:cNvSpPr>
          <p:nvPr/>
        </p:nvSpPr>
        <p:spPr bwMode="auto">
          <a:xfrm>
            <a:off x="686037" y="1836549"/>
            <a:ext cx="981644" cy="1575197"/>
          </a:xfrm>
          <a:custGeom>
            <a:avLst/>
            <a:gdLst>
              <a:gd name="T0" fmla="*/ 56 w 80"/>
              <a:gd name="T1" fmla="*/ 104 h 128"/>
              <a:gd name="T2" fmla="*/ 52 w 80"/>
              <a:gd name="T3" fmla="*/ 108 h 128"/>
              <a:gd name="T4" fmla="*/ 28 w 80"/>
              <a:gd name="T5" fmla="*/ 108 h 128"/>
              <a:gd name="T6" fmla="*/ 24 w 80"/>
              <a:gd name="T7" fmla="*/ 104 h 128"/>
              <a:gd name="T8" fmla="*/ 28 w 80"/>
              <a:gd name="T9" fmla="*/ 100 h 128"/>
              <a:gd name="T10" fmla="*/ 52 w 80"/>
              <a:gd name="T11" fmla="*/ 100 h 128"/>
              <a:gd name="T12" fmla="*/ 56 w 80"/>
              <a:gd name="T13" fmla="*/ 104 h 128"/>
              <a:gd name="T14" fmla="*/ 52 w 80"/>
              <a:gd name="T15" fmla="*/ 112 h 128"/>
              <a:gd name="T16" fmla="*/ 28 w 80"/>
              <a:gd name="T17" fmla="*/ 112 h 128"/>
              <a:gd name="T18" fmla="*/ 24 w 80"/>
              <a:gd name="T19" fmla="*/ 116 h 128"/>
              <a:gd name="T20" fmla="*/ 28 w 80"/>
              <a:gd name="T21" fmla="*/ 120 h 128"/>
              <a:gd name="T22" fmla="*/ 36 w 80"/>
              <a:gd name="T23" fmla="*/ 128 h 128"/>
              <a:gd name="T24" fmla="*/ 44 w 80"/>
              <a:gd name="T25" fmla="*/ 128 h 128"/>
              <a:gd name="T26" fmla="*/ 52 w 80"/>
              <a:gd name="T27" fmla="*/ 120 h 128"/>
              <a:gd name="T28" fmla="*/ 56 w 80"/>
              <a:gd name="T29" fmla="*/ 116 h 128"/>
              <a:gd name="T30" fmla="*/ 52 w 80"/>
              <a:gd name="T31" fmla="*/ 112 h 128"/>
              <a:gd name="T32" fmla="*/ 40 w 80"/>
              <a:gd name="T33" fmla="*/ 8 h 128"/>
              <a:gd name="T34" fmla="*/ 72 w 80"/>
              <a:gd name="T35" fmla="*/ 40 h 128"/>
              <a:gd name="T36" fmla="*/ 56 w 80"/>
              <a:gd name="T37" fmla="*/ 68 h 128"/>
              <a:gd name="T38" fmla="*/ 52 w 80"/>
              <a:gd name="T39" fmla="*/ 70 h 128"/>
              <a:gd name="T40" fmla="*/ 52 w 80"/>
              <a:gd name="T41" fmla="*/ 88 h 128"/>
              <a:gd name="T42" fmla="*/ 28 w 80"/>
              <a:gd name="T43" fmla="*/ 88 h 128"/>
              <a:gd name="T44" fmla="*/ 28 w 80"/>
              <a:gd name="T45" fmla="*/ 70 h 128"/>
              <a:gd name="T46" fmla="*/ 24 w 80"/>
              <a:gd name="T47" fmla="*/ 68 h 128"/>
              <a:gd name="T48" fmla="*/ 8 w 80"/>
              <a:gd name="T49" fmla="*/ 40 h 128"/>
              <a:gd name="T50" fmla="*/ 40 w 80"/>
              <a:gd name="T51" fmla="*/ 8 h 128"/>
              <a:gd name="T52" fmla="*/ 40 w 80"/>
              <a:gd name="T53" fmla="*/ 0 h 128"/>
              <a:gd name="T54" fmla="*/ 0 w 80"/>
              <a:gd name="T55" fmla="*/ 40 h 128"/>
              <a:gd name="T56" fmla="*/ 20 w 80"/>
              <a:gd name="T57" fmla="*/ 75 h 128"/>
              <a:gd name="T58" fmla="*/ 20 w 80"/>
              <a:gd name="T59" fmla="*/ 88 h 128"/>
              <a:gd name="T60" fmla="*/ 28 w 80"/>
              <a:gd name="T61" fmla="*/ 96 h 128"/>
              <a:gd name="T62" fmla="*/ 52 w 80"/>
              <a:gd name="T63" fmla="*/ 96 h 128"/>
              <a:gd name="T64" fmla="*/ 60 w 80"/>
              <a:gd name="T65" fmla="*/ 88 h 128"/>
              <a:gd name="T66" fmla="*/ 60 w 80"/>
              <a:gd name="T67" fmla="*/ 75 h 128"/>
              <a:gd name="T68" fmla="*/ 80 w 80"/>
              <a:gd name="T69" fmla="*/ 40 h 128"/>
              <a:gd name="T70" fmla="*/ 40 w 80"/>
              <a:gd name="T71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0" h="128">
                <a:moveTo>
                  <a:pt x="56" y="104"/>
                </a:moveTo>
                <a:cubicBezTo>
                  <a:pt x="56" y="106"/>
                  <a:pt x="54" y="108"/>
                  <a:pt x="52" y="108"/>
                </a:cubicBezTo>
                <a:cubicBezTo>
                  <a:pt x="28" y="108"/>
                  <a:pt x="28" y="108"/>
                  <a:pt x="28" y="108"/>
                </a:cubicBezTo>
                <a:cubicBezTo>
                  <a:pt x="26" y="108"/>
                  <a:pt x="24" y="106"/>
                  <a:pt x="24" y="104"/>
                </a:cubicBezTo>
                <a:cubicBezTo>
                  <a:pt x="24" y="102"/>
                  <a:pt x="26" y="100"/>
                  <a:pt x="28" y="100"/>
                </a:cubicBezTo>
                <a:cubicBezTo>
                  <a:pt x="52" y="100"/>
                  <a:pt x="52" y="100"/>
                  <a:pt x="52" y="100"/>
                </a:cubicBezTo>
                <a:cubicBezTo>
                  <a:pt x="54" y="100"/>
                  <a:pt x="56" y="102"/>
                  <a:pt x="56" y="104"/>
                </a:cubicBezTo>
                <a:moveTo>
                  <a:pt x="52" y="112"/>
                </a:moveTo>
                <a:cubicBezTo>
                  <a:pt x="28" y="112"/>
                  <a:pt x="28" y="112"/>
                  <a:pt x="28" y="112"/>
                </a:cubicBezTo>
                <a:cubicBezTo>
                  <a:pt x="26" y="112"/>
                  <a:pt x="24" y="114"/>
                  <a:pt x="24" y="116"/>
                </a:cubicBezTo>
                <a:cubicBezTo>
                  <a:pt x="24" y="118"/>
                  <a:pt x="26" y="120"/>
                  <a:pt x="28" y="120"/>
                </a:cubicBezTo>
                <a:cubicBezTo>
                  <a:pt x="28" y="125"/>
                  <a:pt x="31" y="128"/>
                  <a:pt x="36" y="128"/>
                </a:cubicBezTo>
                <a:cubicBezTo>
                  <a:pt x="44" y="128"/>
                  <a:pt x="44" y="128"/>
                  <a:pt x="44" y="128"/>
                </a:cubicBezTo>
                <a:cubicBezTo>
                  <a:pt x="48" y="128"/>
                  <a:pt x="52" y="125"/>
                  <a:pt x="52" y="120"/>
                </a:cubicBezTo>
                <a:cubicBezTo>
                  <a:pt x="54" y="120"/>
                  <a:pt x="56" y="118"/>
                  <a:pt x="56" y="116"/>
                </a:cubicBezTo>
                <a:cubicBezTo>
                  <a:pt x="56" y="114"/>
                  <a:pt x="54" y="112"/>
                  <a:pt x="52" y="112"/>
                </a:cubicBezTo>
                <a:moveTo>
                  <a:pt x="40" y="8"/>
                </a:moveTo>
                <a:cubicBezTo>
                  <a:pt x="57" y="8"/>
                  <a:pt x="72" y="23"/>
                  <a:pt x="72" y="40"/>
                </a:cubicBezTo>
                <a:cubicBezTo>
                  <a:pt x="72" y="52"/>
                  <a:pt x="66" y="62"/>
                  <a:pt x="56" y="68"/>
                </a:cubicBezTo>
                <a:cubicBezTo>
                  <a:pt x="52" y="70"/>
                  <a:pt x="52" y="70"/>
                  <a:pt x="52" y="70"/>
                </a:cubicBezTo>
                <a:cubicBezTo>
                  <a:pt x="52" y="88"/>
                  <a:pt x="52" y="88"/>
                  <a:pt x="52" y="88"/>
                </a:cubicBezTo>
                <a:cubicBezTo>
                  <a:pt x="28" y="88"/>
                  <a:pt x="28" y="88"/>
                  <a:pt x="28" y="88"/>
                </a:cubicBezTo>
                <a:cubicBezTo>
                  <a:pt x="28" y="70"/>
                  <a:pt x="28" y="70"/>
                  <a:pt x="28" y="70"/>
                </a:cubicBezTo>
                <a:cubicBezTo>
                  <a:pt x="24" y="68"/>
                  <a:pt x="24" y="68"/>
                  <a:pt x="24" y="68"/>
                </a:cubicBezTo>
                <a:cubicBezTo>
                  <a:pt x="14" y="62"/>
                  <a:pt x="8" y="52"/>
                  <a:pt x="8" y="40"/>
                </a:cubicBezTo>
                <a:cubicBezTo>
                  <a:pt x="8" y="23"/>
                  <a:pt x="22" y="8"/>
                  <a:pt x="40" y="8"/>
                </a:cubicBezTo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cubicBezTo>
                  <a:pt x="0" y="55"/>
                  <a:pt x="8" y="68"/>
                  <a:pt x="20" y="75"/>
                </a:cubicBezTo>
                <a:cubicBezTo>
                  <a:pt x="20" y="88"/>
                  <a:pt x="20" y="88"/>
                  <a:pt x="20" y="88"/>
                </a:cubicBezTo>
                <a:cubicBezTo>
                  <a:pt x="20" y="93"/>
                  <a:pt x="23" y="96"/>
                  <a:pt x="28" y="96"/>
                </a:cubicBezTo>
                <a:cubicBezTo>
                  <a:pt x="52" y="96"/>
                  <a:pt x="52" y="96"/>
                  <a:pt x="52" y="96"/>
                </a:cubicBezTo>
                <a:cubicBezTo>
                  <a:pt x="56" y="96"/>
                  <a:pt x="60" y="93"/>
                  <a:pt x="60" y="88"/>
                </a:cubicBezTo>
                <a:cubicBezTo>
                  <a:pt x="60" y="75"/>
                  <a:pt x="60" y="75"/>
                  <a:pt x="60" y="75"/>
                </a:cubicBezTo>
                <a:cubicBezTo>
                  <a:pt x="72" y="68"/>
                  <a:pt x="80" y="55"/>
                  <a:pt x="80" y="40"/>
                </a:cubicBezTo>
                <a:cubicBezTo>
                  <a:pt x="80" y="18"/>
                  <a:pt x="62" y="0"/>
                  <a:pt x="40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ldLvl="0" animBg="1"/>
      <p:bldP spid="7" grpId="0"/>
      <p:bldP spid="8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0"/>
            <a:ext cx="432048" cy="875658"/>
          </a:xfrm>
          <a:custGeom>
            <a:avLst/>
            <a:gdLst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0 w 432048"/>
              <a:gd name="connsiteY3" fmla="*/ 1059582 h 1059582"/>
              <a:gd name="connsiteX4" fmla="*/ 0 w 432048"/>
              <a:gd name="connsiteY4" fmla="*/ 0 h 1059582"/>
              <a:gd name="connsiteX0-1" fmla="*/ 0 w 432048"/>
              <a:gd name="connsiteY0-2" fmla="*/ 0 h 1059582"/>
              <a:gd name="connsiteX1-3" fmla="*/ 432048 w 432048"/>
              <a:gd name="connsiteY1-4" fmla="*/ 0 h 1059582"/>
              <a:gd name="connsiteX2-5" fmla="*/ 432048 w 432048"/>
              <a:gd name="connsiteY2-6" fmla="*/ 1059582 h 1059582"/>
              <a:gd name="connsiteX3-7" fmla="*/ 223259 w 432048"/>
              <a:gd name="connsiteY3-8" fmla="*/ 1045029 h 1059582"/>
              <a:gd name="connsiteX4-9" fmla="*/ 0 w 432048"/>
              <a:gd name="connsiteY4-10" fmla="*/ 1059582 h 1059582"/>
              <a:gd name="connsiteX5" fmla="*/ 0 w 432048"/>
              <a:gd name="connsiteY5" fmla="*/ 0 h 1059582"/>
              <a:gd name="connsiteX0-11" fmla="*/ 0 w 432048"/>
              <a:gd name="connsiteY0-12" fmla="*/ 0 h 1059582"/>
              <a:gd name="connsiteX1-13" fmla="*/ 432048 w 432048"/>
              <a:gd name="connsiteY1-14" fmla="*/ 0 h 1059582"/>
              <a:gd name="connsiteX2-15" fmla="*/ 432048 w 432048"/>
              <a:gd name="connsiteY2-16" fmla="*/ 1059582 h 1059582"/>
              <a:gd name="connsiteX3-17" fmla="*/ 212374 w 432048"/>
              <a:gd name="connsiteY3-18" fmla="*/ 816429 h 1059582"/>
              <a:gd name="connsiteX4-19" fmla="*/ 0 w 432048"/>
              <a:gd name="connsiteY4-20" fmla="*/ 1059582 h 1059582"/>
              <a:gd name="connsiteX5-21" fmla="*/ 0 w 432048"/>
              <a:gd name="connsiteY5-22" fmla="*/ 0 h 10595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432048" h="1059582">
                <a:moveTo>
                  <a:pt x="0" y="0"/>
                </a:moveTo>
                <a:lnTo>
                  <a:pt x="432048" y="0"/>
                </a:lnTo>
                <a:lnTo>
                  <a:pt x="432048" y="1059582"/>
                </a:lnTo>
                <a:lnTo>
                  <a:pt x="212374" y="816429"/>
                </a:lnTo>
                <a:lnTo>
                  <a:pt x="0" y="1059582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22157" y="55419"/>
            <a:ext cx="134048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Part</a:t>
            </a:r>
            <a:r>
              <a:rPr lang="en-US" altLang="zh-CN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04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995" y="552450"/>
            <a:ext cx="640905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l">
              <a:lnSpc>
                <a:spcPct val="100000"/>
              </a:lnSpc>
              <a:buClrTx/>
              <a:buSzTx/>
              <a:buFontTx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4.1项目结果展示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21995" y="2836545"/>
            <a:ext cx="2468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垃圾分类识别运行结果</a:t>
            </a:r>
          </a:p>
        </p:txBody>
      </p:sp>
      <p:pic>
        <p:nvPicPr>
          <p:cNvPr id="5" name="6ab3c9ed2f1fc46950148a85cdf3e81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03395" y="638810"/>
            <a:ext cx="4032250" cy="427355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3" dur="5796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4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9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0"/>
            <a:ext cx="432048" cy="875658"/>
          </a:xfrm>
          <a:custGeom>
            <a:avLst/>
            <a:gdLst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0 w 432048"/>
              <a:gd name="connsiteY3" fmla="*/ 1059582 h 1059582"/>
              <a:gd name="connsiteX4" fmla="*/ 0 w 432048"/>
              <a:gd name="connsiteY4" fmla="*/ 0 h 1059582"/>
              <a:gd name="connsiteX0-1" fmla="*/ 0 w 432048"/>
              <a:gd name="connsiteY0-2" fmla="*/ 0 h 1059582"/>
              <a:gd name="connsiteX1-3" fmla="*/ 432048 w 432048"/>
              <a:gd name="connsiteY1-4" fmla="*/ 0 h 1059582"/>
              <a:gd name="connsiteX2-5" fmla="*/ 432048 w 432048"/>
              <a:gd name="connsiteY2-6" fmla="*/ 1059582 h 1059582"/>
              <a:gd name="connsiteX3-7" fmla="*/ 223259 w 432048"/>
              <a:gd name="connsiteY3-8" fmla="*/ 1045029 h 1059582"/>
              <a:gd name="connsiteX4-9" fmla="*/ 0 w 432048"/>
              <a:gd name="connsiteY4-10" fmla="*/ 1059582 h 1059582"/>
              <a:gd name="connsiteX5" fmla="*/ 0 w 432048"/>
              <a:gd name="connsiteY5" fmla="*/ 0 h 1059582"/>
              <a:gd name="connsiteX0-11" fmla="*/ 0 w 432048"/>
              <a:gd name="connsiteY0-12" fmla="*/ 0 h 1059582"/>
              <a:gd name="connsiteX1-13" fmla="*/ 432048 w 432048"/>
              <a:gd name="connsiteY1-14" fmla="*/ 0 h 1059582"/>
              <a:gd name="connsiteX2-15" fmla="*/ 432048 w 432048"/>
              <a:gd name="connsiteY2-16" fmla="*/ 1059582 h 1059582"/>
              <a:gd name="connsiteX3-17" fmla="*/ 212374 w 432048"/>
              <a:gd name="connsiteY3-18" fmla="*/ 816429 h 1059582"/>
              <a:gd name="connsiteX4-19" fmla="*/ 0 w 432048"/>
              <a:gd name="connsiteY4-20" fmla="*/ 1059582 h 1059582"/>
              <a:gd name="connsiteX5-21" fmla="*/ 0 w 432048"/>
              <a:gd name="connsiteY5-22" fmla="*/ 0 h 10595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432048" h="1059582">
                <a:moveTo>
                  <a:pt x="0" y="0"/>
                </a:moveTo>
                <a:lnTo>
                  <a:pt x="432048" y="0"/>
                </a:lnTo>
                <a:lnTo>
                  <a:pt x="432048" y="1059582"/>
                </a:lnTo>
                <a:lnTo>
                  <a:pt x="212374" y="816429"/>
                </a:lnTo>
                <a:lnTo>
                  <a:pt x="0" y="1059582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22157" y="55419"/>
            <a:ext cx="1352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Part</a:t>
            </a:r>
            <a:r>
              <a:rPr lang="en-US" altLang="zh-CN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04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7279" y="569151"/>
            <a:ext cx="14884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4.2 项目总结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721995" y="4067175"/>
            <a:ext cx="2774315" cy="744855"/>
            <a:chOff x="1043608" y="1201324"/>
            <a:chExt cx="3688250" cy="698554"/>
          </a:xfrm>
        </p:grpSpPr>
        <p:sp>
          <p:nvSpPr>
            <p:cNvPr id="117" name="原创设计师QQ598969553        _3"/>
            <p:cNvSpPr/>
            <p:nvPr/>
          </p:nvSpPr>
          <p:spPr>
            <a:xfrm>
              <a:off x="2671812" y="1259256"/>
              <a:ext cx="2060046" cy="640622"/>
            </a:xfrm>
            <a:prstGeom prst="rightArrow">
              <a:avLst>
                <a:gd name="adj1" fmla="val 72581"/>
                <a:gd name="adj2" fmla="val 46774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404" tIns="43203" rIns="86404" bIns="43203" anchor="ctr"/>
            <a:lstStyle/>
            <a:p>
              <a:pPr algn="ctr">
                <a:defRPr/>
              </a:pPr>
              <a:endParaRPr lang="zh-CN" altLang="en-US" sz="2000" dirty="0"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grpSp>
          <p:nvGrpSpPr>
            <p:cNvPr id="121" name="原创设计师QQ598969553        _7"/>
            <p:cNvGrpSpPr/>
            <p:nvPr/>
          </p:nvGrpSpPr>
          <p:grpSpPr>
            <a:xfrm>
              <a:off x="1043608" y="1201324"/>
              <a:ext cx="2998241" cy="640787"/>
              <a:chOff x="1160779" y="1356905"/>
              <a:chExt cx="2899463" cy="619677"/>
            </a:xfrm>
            <a:solidFill>
              <a:srgbClr val="0070C0"/>
            </a:solidFill>
          </p:grpSpPr>
          <p:sp>
            <p:nvSpPr>
              <p:cNvPr id="122" name="直角三角形 121"/>
              <p:cNvSpPr/>
              <p:nvPr/>
            </p:nvSpPr>
            <p:spPr>
              <a:xfrm flipV="1">
                <a:off x="2936936" y="1880419"/>
                <a:ext cx="105009" cy="96003"/>
              </a:xfrm>
              <a:prstGeom prst="rtTriangle">
                <a:avLst/>
              </a:prstGeom>
              <a:solidFill>
                <a:schemeClr val="bg1">
                  <a:lumMod val="65000"/>
                </a:schemeClr>
              </a:solidFill>
              <a:ln w="127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404" tIns="43203" rIns="86404" bIns="43203" anchor="ctr"/>
              <a:lstStyle/>
              <a:p>
                <a:pPr algn="ctr">
                  <a:defRPr/>
                </a:pPr>
                <a:endParaRPr lang="zh-CN" altLang="en-US" sz="2000" b="1" dirty="0"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123" name="直角三角形 122"/>
              <p:cNvSpPr/>
              <p:nvPr/>
            </p:nvSpPr>
            <p:spPr>
              <a:xfrm>
                <a:off x="2936936" y="1356905"/>
                <a:ext cx="105009" cy="96003"/>
              </a:xfrm>
              <a:prstGeom prst="rtTriangle">
                <a:avLst/>
              </a:prstGeom>
              <a:solidFill>
                <a:schemeClr val="bg1">
                  <a:lumMod val="65000"/>
                </a:schemeClr>
              </a:solidFill>
              <a:ln w="127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404" tIns="43203" rIns="86404" bIns="43203" anchor="ctr"/>
              <a:lstStyle/>
              <a:p>
                <a:pPr algn="ctr">
                  <a:defRPr/>
                </a:pPr>
                <a:endParaRPr lang="zh-CN" altLang="en-US" sz="2000" b="1" dirty="0"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1160779" y="1356905"/>
                <a:ext cx="2899463" cy="619677"/>
              </a:xfrm>
              <a:prstGeom prst="rect">
                <a:avLst/>
              </a:prstGeom>
              <a:solidFill>
                <a:schemeClr val="accent3"/>
              </a:solidFill>
              <a:ln w="127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404" tIns="43203" rIns="86404" bIns="43203" anchor="ctr"/>
              <a:lstStyle/>
              <a:p>
                <a:pPr algn="ctr">
                  <a:defRPr/>
                </a:pPr>
                <a:r>
                  <a:rPr lang="en-US" altLang="zh-CN" sz="1600" b="1" dirty="0">
                    <a:solidFill>
                      <a:schemeClr val="tx1"/>
                    </a:solidFill>
                    <a:latin typeface="FZHei-B01S" panose="02010601030101010101" pitchFamily="2" charset="-122"/>
                    <a:ea typeface="FZHei-B01S" panose="02010601030101010101" pitchFamily="2" charset="-122"/>
                    <a:sym typeface="FZHei-B01S" panose="02010601030101010101" pitchFamily="2" charset="-122"/>
                  </a:rPr>
                  <a:t>tensorflow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FZHei-B01S" panose="02010601030101010101" pitchFamily="2" charset="-122"/>
                    <a:ea typeface="FZHei-B01S" panose="02010601030101010101" pitchFamily="2" charset="-122"/>
                    <a:sym typeface="FZHei-B01S" panose="02010601030101010101" pitchFamily="2" charset="-122"/>
                  </a:rPr>
                  <a:t>版本不兼容</a:t>
                </a: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721995" y="1348740"/>
            <a:ext cx="2875280" cy="547370"/>
            <a:chOff x="2739" y="5551"/>
            <a:chExt cx="4915" cy="1342"/>
          </a:xfrm>
        </p:grpSpPr>
        <p:sp>
          <p:nvSpPr>
            <p:cNvPr id="119" name="原创设计师QQ598969553        _5"/>
            <p:cNvSpPr/>
            <p:nvPr/>
          </p:nvSpPr>
          <p:spPr>
            <a:xfrm>
              <a:off x="3777" y="5551"/>
              <a:ext cx="3877" cy="1342"/>
            </a:xfrm>
            <a:prstGeom prst="rightArrow">
              <a:avLst>
                <a:gd name="adj1" fmla="val 72581"/>
                <a:gd name="adj2" fmla="val 46774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404" tIns="43203" rIns="86404" bIns="43203" anchor="ctr"/>
            <a:lstStyle/>
            <a:p>
              <a:pPr algn="ctr">
                <a:defRPr/>
              </a:pPr>
              <a:endParaRPr lang="zh-CN" altLang="en-US" sz="2000" dirty="0"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grpSp>
          <p:nvGrpSpPr>
            <p:cNvPr id="129" name="原创设计师QQ598969553        _9"/>
            <p:cNvGrpSpPr/>
            <p:nvPr/>
          </p:nvGrpSpPr>
          <p:grpSpPr>
            <a:xfrm>
              <a:off x="2739" y="5551"/>
              <a:ext cx="3424" cy="1342"/>
              <a:chOff x="1611385" y="3108953"/>
              <a:chExt cx="1759445" cy="618016"/>
            </a:xfrm>
            <a:solidFill>
              <a:srgbClr val="0070C0"/>
            </a:solidFill>
          </p:grpSpPr>
          <p:sp>
            <p:nvSpPr>
              <p:cNvPr id="130" name="直角三角形 129"/>
              <p:cNvSpPr/>
              <p:nvPr/>
            </p:nvSpPr>
            <p:spPr>
              <a:xfrm flipV="1">
                <a:off x="2936936" y="3630966"/>
                <a:ext cx="105009" cy="96003"/>
              </a:xfrm>
              <a:prstGeom prst="rtTriangle">
                <a:avLst/>
              </a:prstGeom>
              <a:solidFill>
                <a:schemeClr val="bg1">
                  <a:lumMod val="65000"/>
                </a:schemeClr>
              </a:solidFill>
              <a:ln w="127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404" tIns="43203" rIns="86404" bIns="43203" anchor="ctr"/>
              <a:lstStyle/>
              <a:p>
                <a:pPr algn="ctr">
                  <a:defRPr/>
                </a:pPr>
                <a:endParaRPr lang="zh-CN" altLang="en-US" sz="2000" b="1" dirty="0"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131" name="直角三角形 130"/>
              <p:cNvSpPr/>
              <p:nvPr/>
            </p:nvSpPr>
            <p:spPr>
              <a:xfrm>
                <a:off x="2936936" y="3108953"/>
                <a:ext cx="105009" cy="94503"/>
              </a:xfrm>
              <a:prstGeom prst="rtTriangle">
                <a:avLst/>
              </a:prstGeom>
              <a:solidFill>
                <a:schemeClr val="bg1">
                  <a:lumMod val="65000"/>
                </a:schemeClr>
              </a:solidFill>
              <a:ln w="127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404" tIns="43203" rIns="86404" bIns="43203" anchor="ctr"/>
              <a:lstStyle/>
              <a:p>
                <a:pPr algn="ctr">
                  <a:defRPr/>
                </a:pPr>
                <a:endParaRPr lang="zh-CN" altLang="en-US" sz="2000" b="1" dirty="0"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1611385" y="3108953"/>
                <a:ext cx="1759445" cy="618016"/>
              </a:xfrm>
              <a:prstGeom prst="rect">
                <a:avLst/>
              </a:prstGeom>
              <a:solidFill>
                <a:schemeClr val="accent3"/>
              </a:solidFill>
              <a:ln w="127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404" tIns="43203" rIns="86404" bIns="43203" anchor="ctr"/>
              <a:lstStyle/>
              <a:p>
                <a:pPr algn="ctr">
                  <a:defRPr/>
                </a:pPr>
                <a:r>
                  <a:rPr lang="en-US" altLang="zh-CN" b="1" dirty="0">
                    <a:solidFill>
                      <a:schemeClr val="tx1"/>
                    </a:solidFill>
                    <a:latin typeface="FZHei-B01S" panose="02010601030101010101" pitchFamily="2" charset="-122"/>
                    <a:ea typeface="FZHei-B01S" panose="02010601030101010101" pitchFamily="2" charset="-122"/>
                    <a:sym typeface="FZHei-B01S" panose="02010601030101010101" pitchFamily="2" charset="-122"/>
                  </a:rPr>
                  <a:t>文字识别</a:t>
                </a:r>
                <a:r>
                  <a:rPr lang="zh-CN" altLang="en-US" b="1" dirty="0">
                    <a:solidFill>
                      <a:schemeClr val="tx1"/>
                    </a:solidFill>
                    <a:latin typeface="FZHei-B01S" panose="02010601030101010101" pitchFamily="2" charset="-122"/>
                    <a:ea typeface="FZHei-B01S" panose="02010601030101010101" pitchFamily="2" charset="-122"/>
                    <a:sym typeface="FZHei-B01S" panose="02010601030101010101" pitchFamily="2" charset="-122"/>
                  </a:rPr>
                  <a:t>有误</a:t>
                </a: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721995" y="2520950"/>
            <a:ext cx="2875280" cy="471805"/>
            <a:chOff x="1244586" y="3917377"/>
            <a:chExt cx="2876678" cy="640622"/>
          </a:xfrm>
        </p:grpSpPr>
        <p:sp>
          <p:nvSpPr>
            <p:cNvPr id="120" name="原创设计师QQ598969553        _6"/>
            <p:cNvSpPr/>
            <p:nvPr/>
          </p:nvSpPr>
          <p:spPr>
            <a:xfrm>
              <a:off x="2061218" y="3917377"/>
              <a:ext cx="2060046" cy="640622"/>
            </a:xfrm>
            <a:prstGeom prst="rightArrow">
              <a:avLst>
                <a:gd name="adj1" fmla="val 72581"/>
                <a:gd name="adj2" fmla="val 46774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404" tIns="43203" rIns="86404" bIns="43203" anchor="ctr"/>
            <a:lstStyle/>
            <a:p>
              <a:pPr algn="ctr">
                <a:defRPr/>
              </a:pPr>
              <a:endParaRPr lang="zh-CN" altLang="en-US" sz="2000" dirty="0"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grpSp>
          <p:nvGrpSpPr>
            <p:cNvPr id="133" name="原创设计师QQ598969553        _10"/>
            <p:cNvGrpSpPr/>
            <p:nvPr/>
          </p:nvGrpSpPr>
          <p:grpSpPr>
            <a:xfrm>
              <a:off x="1244586" y="3917377"/>
              <a:ext cx="2063115" cy="640622"/>
              <a:chOff x="1355136" y="3983476"/>
              <a:chExt cx="1995145" cy="619517"/>
            </a:xfrm>
            <a:solidFill>
              <a:srgbClr val="0070C0"/>
            </a:solidFill>
          </p:grpSpPr>
          <p:sp>
            <p:nvSpPr>
              <p:cNvPr id="134" name="直角三角形 133"/>
              <p:cNvSpPr/>
              <p:nvPr/>
            </p:nvSpPr>
            <p:spPr>
              <a:xfrm flipV="1">
                <a:off x="2936936" y="4506990"/>
                <a:ext cx="105009" cy="96003"/>
              </a:xfrm>
              <a:prstGeom prst="rtTriangle">
                <a:avLst/>
              </a:prstGeom>
              <a:solidFill>
                <a:schemeClr val="bg1">
                  <a:lumMod val="65000"/>
                </a:schemeClr>
              </a:solidFill>
              <a:ln w="127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404" tIns="43203" rIns="86404" bIns="43203" anchor="ctr"/>
              <a:lstStyle/>
              <a:p>
                <a:pPr algn="ctr">
                  <a:defRPr/>
                </a:pPr>
                <a:endParaRPr lang="zh-CN" altLang="en-US" sz="2000" b="1" dirty="0"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135" name="直角三角形 134"/>
              <p:cNvSpPr/>
              <p:nvPr/>
            </p:nvSpPr>
            <p:spPr>
              <a:xfrm>
                <a:off x="2936936" y="3983476"/>
                <a:ext cx="105009" cy="96003"/>
              </a:xfrm>
              <a:prstGeom prst="rtTriangle">
                <a:avLst/>
              </a:prstGeom>
              <a:solidFill>
                <a:schemeClr val="bg1">
                  <a:lumMod val="65000"/>
                </a:schemeClr>
              </a:solidFill>
              <a:ln w="127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404" tIns="43203" rIns="86404" bIns="43203" anchor="ctr"/>
              <a:lstStyle/>
              <a:p>
                <a:pPr algn="ctr">
                  <a:defRPr/>
                </a:pPr>
                <a:endParaRPr lang="zh-CN" altLang="en-US" sz="2000" b="1" dirty="0"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1355136" y="3983476"/>
                <a:ext cx="1995145" cy="619453"/>
              </a:xfrm>
              <a:prstGeom prst="rect">
                <a:avLst/>
              </a:prstGeom>
              <a:solidFill>
                <a:schemeClr val="accent3"/>
              </a:solidFill>
              <a:ln w="127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404" tIns="43203" rIns="86404" bIns="43203" anchor="ctr"/>
              <a:lstStyle/>
              <a:p>
                <a:pPr algn="ctr">
                  <a:defRPr/>
                </a:pPr>
                <a:r>
                  <a:rPr lang="en-US" altLang="zh-CN" b="1" dirty="0">
                    <a:solidFill>
                      <a:schemeClr val="tx1"/>
                    </a:solidFill>
                    <a:latin typeface="FZHei-B01S" panose="02010601030101010101" pitchFamily="2" charset="-122"/>
                    <a:ea typeface="FZHei-B01S" panose="02010601030101010101" pitchFamily="2" charset="-122"/>
                    <a:sym typeface="FZHei-B01S" panose="02010601030101010101" pitchFamily="2" charset="-122"/>
                  </a:rPr>
                  <a:t>项目要求没仔细看</a:t>
                </a:r>
                <a:endParaRPr lang="zh-CN" altLang="en-US" b="1" dirty="0">
                  <a:solidFill>
                    <a:schemeClr val="tx1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endParaRPr>
              </a:p>
            </p:txBody>
          </p:sp>
        </p:grpSp>
      </p:grpSp>
      <p:sp>
        <p:nvSpPr>
          <p:cNvPr id="137" name="原创设计师QQ598969553        _11"/>
          <p:cNvSpPr/>
          <p:nvPr/>
        </p:nvSpPr>
        <p:spPr>
          <a:xfrm>
            <a:off x="3677920" y="3267075"/>
            <a:ext cx="5466080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rPr>
              <a:t>换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rPr>
              <a:t>tensorflow1.15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rPr>
              <a:t>版本。也可换清华源加快下载库的速度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rPr>
              <a:t>1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rPr>
              <a:t>、pip uninstall tensorflow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rPr>
              <a:t>2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rPr>
              <a:t>、pip install tensorflow==1.15 -i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rPr>
              <a:t>3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rPr>
              <a:t>、换源http://mirrors.aliyun.com/pypi/simple --trusted-host mirrors.aliyun.com</a:t>
            </a:r>
          </a:p>
        </p:txBody>
      </p:sp>
      <p:sp>
        <p:nvSpPr>
          <p:cNvPr id="139" name="原创设计师QQ598969553        _13"/>
          <p:cNvSpPr/>
          <p:nvPr/>
        </p:nvSpPr>
        <p:spPr>
          <a:xfrm>
            <a:off x="3888105" y="1237615"/>
            <a:ext cx="382460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文本识别的准确性不高</a:t>
            </a:r>
          </a:p>
        </p:txBody>
      </p:sp>
      <p:sp>
        <p:nvSpPr>
          <p:cNvPr id="140" name="原创设计师QQ598969553        _14"/>
          <p:cNvSpPr/>
          <p:nvPr/>
        </p:nvSpPr>
        <p:spPr>
          <a:xfrm>
            <a:off x="3735005" y="2232287"/>
            <a:ext cx="5408961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先阅读项目文档说明再运行代码，先运行classify_image文件，否则会缺失 inception-v3图像分类模型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139" grpId="0"/>
      <p:bldP spid="1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218044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475656" y="1995686"/>
            <a:ext cx="6427143" cy="1283546"/>
          </a:xfrm>
          <a:prstGeom prst="round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谢谢观赏</a:t>
            </a:r>
            <a:endParaRPr lang="zh-CN" altLang="en-US" sz="48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66265" y="2157730"/>
            <a:ext cx="184785" cy="831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4800" b="1" spc="-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157619" y="1726192"/>
            <a:ext cx="795610" cy="512632"/>
            <a:chOff x="4098836" y="2191631"/>
            <a:chExt cx="795610" cy="581824"/>
          </a:xfrm>
          <a:solidFill>
            <a:srgbClr val="002060"/>
          </a:solidFill>
        </p:grpSpPr>
        <p:sp>
          <p:nvSpPr>
            <p:cNvPr id="2" name="圆角矩形 1"/>
            <p:cNvSpPr/>
            <p:nvPr/>
          </p:nvSpPr>
          <p:spPr>
            <a:xfrm>
              <a:off x="4098836" y="2191631"/>
              <a:ext cx="795610" cy="43204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4219560" y="2135851"/>
              <a:ext cx="556387" cy="718820"/>
            </a:xfrm>
            <a:prstGeom prst="rect">
              <a:avLst/>
            </a:prstGeom>
            <a:grp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2020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471"/>
          <p:cNvSpPr>
            <a:spLocks noChangeArrowheads="1"/>
          </p:cNvSpPr>
          <p:nvPr/>
        </p:nvSpPr>
        <p:spPr bwMode="auto">
          <a:xfrm>
            <a:off x="6382111" y="3854777"/>
            <a:ext cx="339189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汇报人：沙平平</a:t>
            </a:r>
            <a:endParaRPr lang="en-US" altLang="zh-CN" sz="16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2338373" y="4650255"/>
            <a:ext cx="4701708" cy="549061"/>
          </a:xfrm>
          <a:prstGeom prst="round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spc="3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Github:</a:t>
            </a:r>
            <a:r>
              <a:rPr lang="en-US" altLang="zh-CN" sz="1600" dirty="0" err="1">
                <a:hlinkClick r:id="rId4"/>
              </a:rPr>
              <a:t>https</a:t>
            </a:r>
            <a:r>
              <a:rPr lang="en-US" altLang="zh-CN" sz="1600" dirty="0">
                <a:hlinkClick r:id="rId4"/>
              </a:rPr>
              <a:t>://github.com/</a:t>
            </a:r>
            <a:r>
              <a:rPr lang="en-US" altLang="zh-CN" sz="1600" dirty="0" err="1">
                <a:hlinkClick r:id="rId4"/>
              </a:rPr>
              <a:t>liangcanli</a:t>
            </a:r>
            <a:r>
              <a:rPr lang="en-US" altLang="zh-CN" sz="1600" dirty="0">
                <a:hlinkClick r:id="rId4"/>
              </a:rPr>
              <a:t>/-</a:t>
            </a:r>
            <a:endParaRPr lang="zh-CN" altLang="en-US" sz="1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451"/>
          <a:stretch>
            <a:fillRect/>
          </a:stretch>
        </p:blipFill>
        <p:spPr>
          <a:xfrm>
            <a:off x="-17197" y="0"/>
            <a:ext cx="9161197" cy="5143500"/>
          </a:xfrm>
          <a:prstGeom prst="rect">
            <a:avLst/>
          </a:prstGeom>
        </p:spPr>
      </p:pic>
      <p:cxnSp>
        <p:nvCxnSpPr>
          <p:cNvPr id="4" name="直接连接符 3"/>
          <p:cNvCxnSpPr>
            <a:stCxn id="2" idx="0"/>
          </p:cNvCxnSpPr>
          <p:nvPr/>
        </p:nvCxnSpPr>
        <p:spPr>
          <a:xfrm flipH="1">
            <a:off x="2555776" y="0"/>
            <a:ext cx="2007626" cy="1896675"/>
          </a:xfrm>
          <a:prstGeom prst="line">
            <a:avLst/>
          </a:prstGeom>
          <a:ln w="76200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  <a:softEdge rad="254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4079" y="25007"/>
            <a:ext cx="1829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spc="-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目  录</a:t>
            </a:r>
            <a:endParaRPr lang="zh-CN" altLang="en-US" sz="5400" b="1" spc="-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802369" y="1645132"/>
            <a:ext cx="5504087" cy="527980"/>
            <a:chOff x="1819957" y="1863517"/>
            <a:chExt cx="5504087" cy="527980"/>
          </a:xfrm>
        </p:grpSpPr>
        <p:grpSp>
          <p:nvGrpSpPr>
            <p:cNvPr id="41" name="组合 40"/>
            <p:cNvGrpSpPr/>
            <p:nvPr/>
          </p:nvGrpSpPr>
          <p:grpSpPr>
            <a:xfrm>
              <a:off x="1819957" y="1863517"/>
              <a:ext cx="5504087" cy="527980"/>
              <a:chOff x="1372169" y="1896676"/>
              <a:chExt cx="5504087" cy="527980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1372169" y="1896676"/>
                <a:ext cx="5504087" cy="527980"/>
              </a:xfrm>
              <a:prstGeom prst="roundRect">
                <a:avLst>
                  <a:gd name="adj" fmla="val 50000"/>
                </a:avLst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1426623" y="1929833"/>
                <a:ext cx="461665" cy="461665"/>
              </a:xfrm>
              <a:prstGeom prst="ellipse">
                <a:avLst/>
              </a:prstGeom>
              <a:blipFill dpi="0"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2419319" y="1896422"/>
              <a:ext cx="23164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项目的需求分析</a:t>
              </a: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802369" y="2361263"/>
            <a:ext cx="5504087" cy="528205"/>
            <a:chOff x="1819957" y="1863517"/>
            <a:chExt cx="5504087" cy="528205"/>
          </a:xfrm>
        </p:grpSpPr>
        <p:grpSp>
          <p:nvGrpSpPr>
            <p:cNvPr id="71" name="组合 70"/>
            <p:cNvGrpSpPr/>
            <p:nvPr/>
          </p:nvGrpSpPr>
          <p:grpSpPr>
            <a:xfrm>
              <a:off x="1819957" y="1863517"/>
              <a:ext cx="5504087" cy="527980"/>
              <a:chOff x="1372169" y="1896676"/>
              <a:chExt cx="5504087" cy="527980"/>
            </a:xfrm>
          </p:grpSpPr>
          <p:sp>
            <p:nvSpPr>
              <p:cNvPr id="73" name="圆角矩形 72"/>
              <p:cNvSpPr/>
              <p:nvPr/>
            </p:nvSpPr>
            <p:spPr>
              <a:xfrm>
                <a:off x="1372169" y="1896676"/>
                <a:ext cx="5504087" cy="527980"/>
              </a:xfrm>
              <a:prstGeom prst="roundRect">
                <a:avLst>
                  <a:gd name="adj" fmla="val 50000"/>
                </a:avLst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1426623" y="1929833"/>
                <a:ext cx="461665" cy="461665"/>
              </a:xfrm>
              <a:prstGeom prst="ellipse">
                <a:avLst/>
              </a:prstGeom>
              <a:blipFill dpi="0"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2419319" y="1931347"/>
              <a:ext cx="2011680" cy="460375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lvl="0" algn="ctr">
                <a:buClrTx/>
                <a:buSzTx/>
                <a:buFontTx/>
                <a:defRPr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项目总体分工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1802369" y="3077279"/>
            <a:ext cx="5504087" cy="829945"/>
            <a:chOff x="1819957" y="1863402"/>
            <a:chExt cx="5504087" cy="829945"/>
          </a:xfrm>
        </p:grpSpPr>
        <p:grpSp>
          <p:nvGrpSpPr>
            <p:cNvPr id="101" name="组合 100"/>
            <p:cNvGrpSpPr/>
            <p:nvPr/>
          </p:nvGrpSpPr>
          <p:grpSpPr>
            <a:xfrm>
              <a:off x="1819957" y="1863517"/>
              <a:ext cx="5504087" cy="527980"/>
              <a:chOff x="1372169" y="1896676"/>
              <a:chExt cx="5504087" cy="527980"/>
            </a:xfrm>
          </p:grpSpPr>
          <p:sp>
            <p:nvSpPr>
              <p:cNvPr id="103" name="圆角矩形 102"/>
              <p:cNvSpPr/>
              <p:nvPr/>
            </p:nvSpPr>
            <p:spPr>
              <a:xfrm>
                <a:off x="1372169" y="1896676"/>
                <a:ext cx="5504087" cy="527980"/>
              </a:xfrm>
              <a:prstGeom prst="roundRect">
                <a:avLst>
                  <a:gd name="adj" fmla="val 50000"/>
                </a:avLst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1426623" y="1929833"/>
                <a:ext cx="461665" cy="461665"/>
              </a:xfrm>
              <a:prstGeom prst="ellipse">
                <a:avLst/>
              </a:prstGeom>
              <a:blipFill dpi="0"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2422494" y="1863402"/>
              <a:ext cx="2019300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SzTx/>
                <a:buFontTx/>
                <a:defRPr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项目数据处理</a:t>
              </a:r>
            </a:p>
            <a:p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1802369" y="3793525"/>
            <a:ext cx="5504087" cy="527980"/>
            <a:chOff x="1819957" y="1863517"/>
            <a:chExt cx="5504087" cy="527980"/>
          </a:xfrm>
        </p:grpSpPr>
        <p:grpSp>
          <p:nvGrpSpPr>
            <p:cNvPr id="130" name="组合 129"/>
            <p:cNvGrpSpPr/>
            <p:nvPr/>
          </p:nvGrpSpPr>
          <p:grpSpPr>
            <a:xfrm>
              <a:off x="1819957" y="1863517"/>
              <a:ext cx="5504087" cy="527980"/>
              <a:chOff x="1372169" y="1896676"/>
              <a:chExt cx="5504087" cy="527980"/>
            </a:xfrm>
          </p:grpSpPr>
          <p:sp>
            <p:nvSpPr>
              <p:cNvPr id="132" name="圆角矩形 131"/>
              <p:cNvSpPr/>
              <p:nvPr/>
            </p:nvSpPr>
            <p:spPr>
              <a:xfrm>
                <a:off x="1372169" y="1896676"/>
                <a:ext cx="5504087" cy="527980"/>
              </a:xfrm>
              <a:prstGeom prst="roundRect">
                <a:avLst>
                  <a:gd name="adj" fmla="val 50000"/>
                </a:avLst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>
                <a:off x="1426623" y="1929833"/>
                <a:ext cx="461665" cy="461665"/>
              </a:xfrm>
              <a:prstGeom prst="ellipse">
                <a:avLst/>
              </a:prstGeom>
              <a:blipFill dpi="0"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1" name="TextBox 130"/>
            <p:cNvSpPr txBox="1"/>
            <p:nvPr/>
          </p:nvSpPr>
          <p:spPr>
            <a:xfrm>
              <a:off x="2422494" y="1897692"/>
              <a:ext cx="201295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项目结果展示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21804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99736" y="1720902"/>
            <a:ext cx="8568952" cy="1806492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7578" y="10844"/>
            <a:ext cx="23330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Part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01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159"/>
          <p:cNvSpPr>
            <a:spLocks noEditPoints="1"/>
          </p:cNvSpPr>
          <p:nvPr/>
        </p:nvSpPr>
        <p:spPr bwMode="auto">
          <a:xfrm>
            <a:off x="431422" y="1970654"/>
            <a:ext cx="1466863" cy="1458366"/>
          </a:xfrm>
          <a:custGeom>
            <a:avLst/>
            <a:gdLst>
              <a:gd name="T0" fmla="*/ 30 w 83"/>
              <a:gd name="T1" fmla="*/ 3 h 83"/>
              <a:gd name="T2" fmla="*/ 80 w 83"/>
              <a:gd name="T3" fmla="*/ 29 h 83"/>
              <a:gd name="T4" fmla="*/ 54 w 83"/>
              <a:gd name="T5" fmla="*/ 79 h 83"/>
              <a:gd name="T6" fmla="*/ 23 w 83"/>
              <a:gd name="T7" fmla="*/ 76 h 83"/>
              <a:gd name="T8" fmla="*/ 3 w 83"/>
              <a:gd name="T9" fmla="*/ 53 h 83"/>
              <a:gd name="T10" fmla="*/ 73 w 83"/>
              <a:gd name="T11" fmla="*/ 47 h 83"/>
              <a:gd name="T12" fmla="*/ 69 w 83"/>
              <a:gd name="T13" fmla="*/ 35 h 83"/>
              <a:gd name="T14" fmla="*/ 61 w 83"/>
              <a:gd name="T15" fmla="*/ 32 h 83"/>
              <a:gd name="T16" fmla="*/ 57 w 83"/>
              <a:gd name="T17" fmla="*/ 27 h 83"/>
              <a:gd name="T18" fmla="*/ 60 w 83"/>
              <a:gd name="T19" fmla="*/ 19 h 83"/>
              <a:gd name="T20" fmla="*/ 55 w 83"/>
              <a:gd name="T21" fmla="*/ 19 h 83"/>
              <a:gd name="T22" fmla="*/ 53 w 83"/>
              <a:gd name="T23" fmla="*/ 24 h 83"/>
              <a:gd name="T24" fmla="*/ 51 w 83"/>
              <a:gd name="T25" fmla="*/ 19 h 83"/>
              <a:gd name="T26" fmla="*/ 50 w 83"/>
              <a:gd name="T27" fmla="*/ 11 h 83"/>
              <a:gd name="T28" fmla="*/ 44 w 83"/>
              <a:gd name="T29" fmla="*/ 10 h 83"/>
              <a:gd name="T30" fmla="*/ 36 w 83"/>
              <a:gd name="T31" fmla="*/ 11 h 83"/>
              <a:gd name="T32" fmla="*/ 31 w 83"/>
              <a:gd name="T33" fmla="*/ 17 h 83"/>
              <a:gd name="T34" fmla="*/ 27 w 83"/>
              <a:gd name="T35" fmla="*/ 15 h 83"/>
              <a:gd name="T36" fmla="*/ 24 w 83"/>
              <a:gd name="T37" fmla="*/ 21 h 83"/>
              <a:gd name="T38" fmla="*/ 19 w 83"/>
              <a:gd name="T39" fmla="*/ 24 h 83"/>
              <a:gd name="T40" fmla="*/ 22 w 83"/>
              <a:gd name="T41" fmla="*/ 26 h 83"/>
              <a:gd name="T42" fmla="*/ 26 w 83"/>
              <a:gd name="T43" fmla="*/ 22 h 83"/>
              <a:gd name="T44" fmla="*/ 30 w 83"/>
              <a:gd name="T45" fmla="*/ 27 h 83"/>
              <a:gd name="T46" fmla="*/ 25 w 83"/>
              <a:gd name="T47" fmla="*/ 31 h 83"/>
              <a:gd name="T48" fmla="*/ 24 w 83"/>
              <a:gd name="T49" fmla="*/ 35 h 83"/>
              <a:gd name="T50" fmla="*/ 23 w 83"/>
              <a:gd name="T51" fmla="*/ 40 h 83"/>
              <a:gd name="T52" fmla="*/ 17 w 83"/>
              <a:gd name="T53" fmla="*/ 40 h 83"/>
              <a:gd name="T54" fmla="*/ 18 w 83"/>
              <a:gd name="T55" fmla="*/ 46 h 83"/>
              <a:gd name="T56" fmla="*/ 20 w 83"/>
              <a:gd name="T57" fmla="*/ 46 h 83"/>
              <a:gd name="T58" fmla="*/ 25 w 83"/>
              <a:gd name="T59" fmla="*/ 50 h 83"/>
              <a:gd name="T60" fmla="*/ 29 w 83"/>
              <a:gd name="T61" fmla="*/ 51 h 83"/>
              <a:gd name="T62" fmla="*/ 35 w 83"/>
              <a:gd name="T63" fmla="*/ 48 h 83"/>
              <a:gd name="T64" fmla="*/ 43 w 83"/>
              <a:gd name="T65" fmla="*/ 48 h 83"/>
              <a:gd name="T66" fmla="*/ 48 w 83"/>
              <a:gd name="T67" fmla="*/ 51 h 83"/>
              <a:gd name="T68" fmla="*/ 54 w 83"/>
              <a:gd name="T69" fmla="*/ 51 h 83"/>
              <a:gd name="T70" fmla="*/ 56 w 83"/>
              <a:gd name="T71" fmla="*/ 56 h 83"/>
              <a:gd name="T72" fmla="*/ 53 w 83"/>
              <a:gd name="T73" fmla="*/ 60 h 83"/>
              <a:gd name="T74" fmla="*/ 52 w 83"/>
              <a:gd name="T75" fmla="*/ 66 h 83"/>
              <a:gd name="T76" fmla="*/ 49 w 83"/>
              <a:gd name="T77" fmla="*/ 70 h 83"/>
              <a:gd name="T78" fmla="*/ 47 w 83"/>
              <a:gd name="T79" fmla="*/ 73 h 83"/>
              <a:gd name="T80" fmla="*/ 70 w 83"/>
              <a:gd name="T81" fmla="*/ 56 h 83"/>
              <a:gd name="T82" fmla="*/ 40 w 83"/>
              <a:gd name="T83" fmla="*/ 72 h 83"/>
              <a:gd name="T84" fmla="*/ 34 w 83"/>
              <a:gd name="T85" fmla="*/ 65 h 83"/>
              <a:gd name="T86" fmla="*/ 31 w 83"/>
              <a:gd name="T87" fmla="*/ 62 h 83"/>
              <a:gd name="T88" fmla="*/ 28 w 83"/>
              <a:gd name="T89" fmla="*/ 58 h 83"/>
              <a:gd name="T90" fmla="*/ 29 w 83"/>
              <a:gd name="T91" fmla="*/ 52 h 83"/>
              <a:gd name="T92" fmla="*/ 22 w 83"/>
              <a:gd name="T93" fmla="*/ 50 h 83"/>
              <a:gd name="T94" fmla="*/ 15 w 83"/>
              <a:gd name="T95" fmla="*/ 48 h 83"/>
              <a:gd name="T96" fmla="*/ 10 w 83"/>
              <a:gd name="T97" fmla="*/ 43 h 83"/>
              <a:gd name="T98" fmla="*/ 27 w 83"/>
              <a:gd name="T99" fmla="*/ 69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3" h="83">
                <a:moveTo>
                  <a:pt x="29" y="3"/>
                </a:moveTo>
                <a:cubicBezTo>
                  <a:pt x="30" y="3"/>
                  <a:pt x="30" y="3"/>
                  <a:pt x="30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40" y="0"/>
                  <a:pt x="51" y="1"/>
                  <a:pt x="60" y="6"/>
                </a:cubicBezTo>
                <a:cubicBezTo>
                  <a:pt x="69" y="11"/>
                  <a:pt x="76" y="19"/>
                  <a:pt x="80" y="29"/>
                </a:cubicBezTo>
                <a:cubicBezTo>
                  <a:pt x="80" y="29"/>
                  <a:pt x="80" y="29"/>
                  <a:pt x="80" y="29"/>
                </a:cubicBezTo>
                <a:cubicBezTo>
                  <a:pt x="80" y="29"/>
                  <a:pt x="80" y="29"/>
                  <a:pt x="80" y="29"/>
                </a:cubicBezTo>
                <a:cubicBezTo>
                  <a:pt x="83" y="40"/>
                  <a:pt x="82" y="51"/>
                  <a:pt x="77" y="60"/>
                </a:cubicBezTo>
                <a:cubicBezTo>
                  <a:pt x="72" y="69"/>
                  <a:pt x="64" y="76"/>
                  <a:pt x="54" y="79"/>
                </a:cubicBezTo>
                <a:cubicBezTo>
                  <a:pt x="54" y="79"/>
                  <a:pt x="54" y="79"/>
                  <a:pt x="54" y="79"/>
                </a:cubicBezTo>
                <a:cubicBezTo>
                  <a:pt x="53" y="79"/>
                  <a:pt x="53" y="79"/>
                  <a:pt x="53" y="79"/>
                </a:cubicBezTo>
                <a:cubicBezTo>
                  <a:pt x="43" y="83"/>
                  <a:pt x="32" y="81"/>
                  <a:pt x="23" y="76"/>
                </a:cubicBezTo>
                <a:cubicBezTo>
                  <a:pt x="14" y="72"/>
                  <a:pt x="7" y="64"/>
                  <a:pt x="3" y="53"/>
                </a:cubicBezTo>
                <a:cubicBezTo>
                  <a:pt x="3" y="53"/>
                  <a:pt x="3" y="53"/>
                  <a:pt x="3" y="53"/>
                </a:cubicBezTo>
                <a:cubicBezTo>
                  <a:pt x="3" y="53"/>
                  <a:pt x="3" y="53"/>
                  <a:pt x="3" y="53"/>
                </a:cubicBezTo>
                <a:cubicBezTo>
                  <a:pt x="0" y="42"/>
                  <a:pt x="1" y="31"/>
                  <a:pt x="6" y="22"/>
                </a:cubicBezTo>
                <a:cubicBezTo>
                  <a:pt x="11" y="13"/>
                  <a:pt x="19" y="6"/>
                  <a:pt x="29" y="3"/>
                </a:cubicBezTo>
                <a:close/>
                <a:moveTo>
                  <a:pt x="73" y="47"/>
                </a:moveTo>
                <a:cubicBezTo>
                  <a:pt x="71" y="42"/>
                  <a:pt x="71" y="42"/>
                  <a:pt x="71" y="42"/>
                </a:cubicBezTo>
                <a:cubicBezTo>
                  <a:pt x="70" y="37"/>
                  <a:pt x="70" y="37"/>
                  <a:pt x="70" y="37"/>
                </a:cubicBezTo>
                <a:cubicBezTo>
                  <a:pt x="69" y="35"/>
                  <a:pt x="69" y="35"/>
                  <a:pt x="69" y="35"/>
                </a:cubicBezTo>
                <a:cubicBezTo>
                  <a:pt x="65" y="36"/>
                  <a:pt x="65" y="36"/>
                  <a:pt x="65" y="36"/>
                </a:cubicBezTo>
                <a:cubicBezTo>
                  <a:pt x="62" y="36"/>
                  <a:pt x="62" y="36"/>
                  <a:pt x="62" y="36"/>
                </a:cubicBezTo>
                <a:cubicBezTo>
                  <a:pt x="62" y="36"/>
                  <a:pt x="61" y="33"/>
                  <a:pt x="61" y="32"/>
                </a:cubicBezTo>
                <a:cubicBezTo>
                  <a:pt x="61" y="32"/>
                  <a:pt x="59" y="31"/>
                  <a:pt x="59" y="31"/>
                </a:cubicBezTo>
                <a:cubicBezTo>
                  <a:pt x="58" y="29"/>
                  <a:pt x="58" y="29"/>
                  <a:pt x="58" y="29"/>
                </a:cubicBezTo>
                <a:cubicBezTo>
                  <a:pt x="57" y="27"/>
                  <a:pt x="57" y="27"/>
                  <a:pt x="57" y="27"/>
                </a:cubicBezTo>
                <a:cubicBezTo>
                  <a:pt x="58" y="21"/>
                  <a:pt x="58" y="21"/>
                  <a:pt x="58" y="21"/>
                </a:cubicBezTo>
                <a:cubicBezTo>
                  <a:pt x="59" y="20"/>
                  <a:pt x="59" y="20"/>
                  <a:pt x="59" y="20"/>
                </a:cubicBezTo>
                <a:cubicBezTo>
                  <a:pt x="59" y="20"/>
                  <a:pt x="60" y="19"/>
                  <a:pt x="60" y="19"/>
                </a:cubicBezTo>
                <a:cubicBezTo>
                  <a:pt x="61" y="19"/>
                  <a:pt x="60" y="17"/>
                  <a:pt x="60" y="17"/>
                </a:cubicBezTo>
                <a:cubicBezTo>
                  <a:pt x="60" y="17"/>
                  <a:pt x="59" y="17"/>
                  <a:pt x="58" y="17"/>
                </a:cubicBezTo>
                <a:cubicBezTo>
                  <a:pt x="58" y="18"/>
                  <a:pt x="56" y="18"/>
                  <a:pt x="55" y="19"/>
                </a:cubicBezTo>
                <a:cubicBezTo>
                  <a:pt x="55" y="19"/>
                  <a:pt x="56" y="21"/>
                  <a:pt x="56" y="21"/>
                </a:cubicBezTo>
                <a:cubicBezTo>
                  <a:pt x="55" y="23"/>
                  <a:pt x="55" y="23"/>
                  <a:pt x="55" y="23"/>
                </a:cubicBezTo>
                <a:cubicBezTo>
                  <a:pt x="53" y="24"/>
                  <a:pt x="53" y="24"/>
                  <a:pt x="53" y="24"/>
                </a:cubicBezTo>
                <a:cubicBezTo>
                  <a:pt x="53" y="22"/>
                  <a:pt x="53" y="22"/>
                  <a:pt x="53" y="22"/>
                </a:cubicBezTo>
                <a:cubicBezTo>
                  <a:pt x="51" y="21"/>
                  <a:pt x="51" y="21"/>
                  <a:pt x="51" y="21"/>
                </a:cubicBezTo>
                <a:cubicBezTo>
                  <a:pt x="51" y="19"/>
                  <a:pt x="51" y="19"/>
                  <a:pt x="51" y="19"/>
                </a:cubicBezTo>
                <a:cubicBezTo>
                  <a:pt x="51" y="16"/>
                  <a:pt x="51" y="16"/>
                  <a:pt x="51" y="16"/>
                </a:cubicBezTo>
                <a:cubicBezTo>
                  <a:pt x="49" y="14"/>
                  <a:pt x="49" y="14"/>
                  <a:pt x="49" y="14"/>
                </a:cubicBezTo>
                <a:cubicBezTo>
                  <a:pt x="50" y="11"/>
                  <a:pt x="50" y="11"/>
                  <a:pt x="50" y="11"/>
                </a:cubicBezTo>
                <a:cubicBezTo>
                  <a:pt x="45" y="13"/>
                  <a:pt x="45" y="13"/>
                  <a:pt x="45" y="13"/>
                </a:cubicBezTo>
                <a:cubicBezTo>
                  <a:pt x="43" y="12"/>
                  <a:pt x="43" y="12"/>
                  <a:pt x="43" y="12"/>
                </a:cubicBezTo>
                <a:cubicBezTo>
                  <a:pt x="44" y="10"/>
                  <a:pt x="44" y="10"/>
                  <a:pt x="44" y="10"/>
                </a:cubicBezTo>
                <a:cubicBezTo>
                  <a:pt x="45" y="9"/>
                  <a:pt x="45" y="9"/>
                  <a:pt x="45" y="9"/>
                </a:cubicBezTo>
                <a:cubicBezTo>
                  <a:pt x="41" y="9"/>
                  <a:pt x="38" y="9"/>
                  <a:pt x="34" y="10"/>
                </a:cubicBezTo>
                <a:cubicBezTo>
                  <a:pt x="36" y="11"/>
                  <a:pt x="36" y="11"/>
                  <a:pt x="36" y="11"/>
                </a:cubicBezTo>
                <a:cubicBezTo>
                  <a:pt x="36" y="11"/>
                  <a:pt x="35" y="16"/>
                  <a:pt x="35" y="16"/>
                </a:cubicBezTo>
                <a:cubicBezTo>
                  <a:pt x="35" y="17"/>
                  <a:pt x="33" y="16"/>
                  <a:pt x="33" y="16"/>
                </a:cubicBezTo>
                <a:cubicBezTo>
                  <a:pt x="31" y="17"/>
                  <a:pt x="31" y="17"/>
                  <a:pt x="31" y="17"/>
                </a:cubicBezTo>
                <a:cubicBezTo>
                  <a:pt x="30" y="14"/>
                  <a:pt x="30" y="14"/>
                  <a:pt x="30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27" y="15"/>
                  <a:pt x="27" y="15"/>
                  <a:pt x="27" y="15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21"/>
                  <a:pt x="26" y="21"/>
                  <a:pt x="26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0" y="23"/>
                  <a:pt x="20" y="23"/>
                  <a:pt x="20" y="23"/>
                </a:cubicBezTo>
                <a:cubicBezTo>
                  <a:pt x="19" y="24"/>
                  <a:pt x="19" y="24"/>
                  <a:pt x="19" y="24"/>
                </a:cubicBezTo>
                <a:cubicBezTo>
                  <a:pt x="20" y="26"/>
                  <a:pt x="20" y="26"/>
                  <a:pt x="20" y="26"/>
                </a:cubicBezTo>
                <a:cubicBezTo>
                  <a:pt x="21" y="27"/>
                  <a:pt x="21" y="27"/>
                  <a:pt x="21" y="27"/>
                </a:cubicBezTo>
                <a:cubicBezTo>
                  <a:pt x="22" y="26"/>
                  <a:pt x="22" y="26"/>
                  <a:pt x="22" y="26"/>
                </a:cubicBezTo>
                <a:cubicBezTo>
                  <a:pt x="22" y="24"/>
                  <a:pt x="22" y="24"/>
                  <a:pt x="22" y="24"/>
                </a:cubicBezTo>
                <a:cubicBezTo>
                  <a:pt x="23" y="23"/>
                  <a:pt x="23" y="23"/>
                  <a:pt x="23" y="23"/>
                </a:cubicBezTo>
                <a:cubicBezTo>
                  <a:pt x="26" y="22"/>
                  <a:pt x="26" y="22"/>
                  <a:pt x="26" y="22"/>
                </a:cubicBezTo>
                <a:cubicBezTo>
                  <a:pt x="27" y="23"/>
                  <a:pt x="27" y="23"/>
                  <a:pt x="27" y="23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1" y="27"/>
                  <a:pt x="30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9" y="30"/>
                  <a:pt x="28" y="30"/>
                </a:cubicBezTo>
                <a:cubicBezTo>
                  <a:pt x="25" y="31"/>
                  <a:pt x="25" y="31"/>
                  <a:pt x="25" y="31"/>
                </a:cubicBezTo>
                <a:cubicBezTo>
                  <a:pt x="24" y="34"/>
                  <a:pt x="24" y="34"/>
                  <a:pt x="24" y="34"/>
                </a:cubicBezTo>
                <a:cubicBezTo>
                  <a:pt x="25" y="33"/>
                  <a:pt x="25" y="33"/>
                  <a:pt x="25" y="33"/>
                </a:cubicBezTo>
                <a:cubicBezTo>
                  <a:pt x="24" y="35"/>
                  <a:pt x="24" y="35"/>
                  <a:pt x="24" y="35"/>
                </a:cubicBezTo>
                <a:cubicBezTo>
                  <a:pt x="23" y="37"/>
                  <a:pt x="23" y="37"/>
                  <a:pt x="23" y="37"/>
                </a:cubicBezTo>
                <a:cubicBezTo>
                  <a:pt x="23" y="37"/>
                  <a:pt x="24" y="39"/>
                  <a:pt x="24" y="40"/>
                </a:cubicBezTo>
                <a:cubicBezTo>
                  <a:pt x="24" y="40"/>
                  <a:pt x="23" y="40"/>
                  <a:pt x="23" y="40"/>
                </a:cubicBezTo>
                <a:cubicBezTo>
                  <a:pt x="22" y="40"/>
                  <a:pt x="21" y="38"/>
                  <a:pt x="21" y="38"/>
                </a:cubicBezTo>
                <a:cubicBezTo>
                  <a:pt x="20" y="39"/>
                  <a:pt x="20" y="39"/>
                  <a:pt x="20" y="39"/>
                </a:cubicBezTo>
                <a:cubicBezTo>
                  <a:pt x="17" y="40"/>
                  <a:pt x="17" y="40"/>
                  <a:pt x="17" y="40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5"/>
                  <a:pt x="16" y="45"/>
                  <a:pt x="16" y="45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4"/>
                  <a:pt x="18" y="44"/>
                  <a:pt x="18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20" y="46"/>
                  <a:pt x="20" y="46"/>
                  <a:pt x="20" y="46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8"/>
                  <a:pt x="23" y="48"/>
                  <a:pt x="23" y="48"/>
                </a:cubicBezTo>
                <a:cubicBezTo>
                  <a:pt x="25" y="50"/>
                  <a:pt x="25" y="50"/>
                  <a:pt x="25" y="50"/>
                </a:cubicBezTo>
                <a:cubicBezTo>
                  <a:pt x="26" y="50"/>
                  <a:pt x="26" y="50"/>
                  <a:pt x="26" y="50"/>
                </a:cubicBezTo>
                <a:cubicBezTo>
                  <a:pt x="29" y="52"/>
                  <a:pt x="29" y="52"/>
                  <a:pt x="29" y="52"/>
                </a:cubicBezTo>
                <a:cubicBezTo>
                  <a:pt x="29" y="51"/>
                  <a:pt x="29" y="51"/>
                  <a:pt x="29" y="51"/>
                </a:cubicBezTo>
                <a:cubicBezTo>
                  <a:pt x="30" y="50"/>
                  <a:pt x="29" y="50"/>
                  <a:pt x="30" y="49"/>
                </a:cubicBezTo>
                <a:cubicBezTo>
                  <a:pt x="32" y="48"/>
                  <a:pt x="33" y="48"/>
                  <a:pt x="34" y="48"/>
                </a:cubicBezTo>
                <a:cubicBezTo>
                  <a:pt x="34" y="48"/>
                  <a:pt x="35" y="48"/>
                  <a:pt x="35" y="48"/>
                </a:cubicBezTo>
                <a:cubicBezTo>
                  <a:pt x="36" y="48"/>
                  <a:pt x="36" y="47"/>
                  <a:pt x="37" y="47"/>
                </a:cubicBezTo>
                <a:cubicBezTo>
                  <a:pt x="38" y="47"/>
                  <a:pt x="38" y="47"/>
                  <a:pt x="39" y="47"/>
                </a:cubicBezTo>
                <a:cubicBezTo>
                  <a:pt x="40" y="48"/>
                  <a:pt x="42" y="48"/>
                  <a:pt x="43" y="48"/>
                </a:cubicBezTo>
                <a:cubicBezTo>
                  <a:pt x="43" y="48"/>
                  <a:pt x="44" y="48"/>
                  <a:pt x="44" y="49"/>
                </a:cubicBezTo>
                <a:cubicBezTo>
                  <a:pt x="45" y="49"/>
                  <a:pt x="44" y="49"/>
                  <a:pt x="45" y="50"/>
                </a:cubicBezTo>
                <a:cubicBezTo>
                  <a:pt x="47" y="50"/>
                  <a:pt x="47" y="50"/>
                  <a:pt x="48" y="51"/>
                </a:cubicBezTo>
                <a:cubicBezTo>
                  <a:pt x="49" y="51"/>
                  <a:pt x="50" y="51"/>
                  <a:pt x="51" y="51"/>
                </a:cubicBezTo>
                <a:cubicBezTo>
                  <a:pt x="51" y="51"/>
                  <a:pt x="52" y="51"/>
                  <a:pt x="53" y="51"/>
                </a:cubicBezTo>
                <a:cubicBezTo>
                  <a:pt x="53" y="51"/>
                  <a:pt x="54" y="51"/>
                  <a:pt x="54" y="51"/>
                </a:cubicBezTo>
                <a:cubicBezTo>
                  <a:pt x="55" y="53"/>
                  <a:pt x="55" y="53"/>
                  <a:pt x="55" y="53"/>
                </a:cubicBezTo>
                <a:cubicBezTo>
                  <a:pt x="55" y="53"/>
                  <a:pt x="54" y="54"/>
                  <a:pt x="55" y="54"/>
                </a:cubicBezTo>
                <a:cubicBezTo>
                  <a:pt x="55" y="55"/>
                  <a:pt x="55" y="56"/>
                  <a:pt x="56" y="56"/>
                </a:cubicBezTo>
                <a:cubicBezTo>
                  <a:pt x="56" y="57"/>
                  <a:pt x="56" y="57"/>
                  <a:pt x="55" y="58"/>
                </a:cubicBezTo>
                <a:cubicBezTo>
                  <a:pt x="55" y="59"/>
                  <a:pt x="54" y="59"/>
                  <a:pt x="54" y="59"/>
                </a:cubicBezTo>
                <a:cubicBezTo>
                  <a:pt x="54" y="60"/>
                  <a:pt x="54" y="59"/>
                  <a:pt x="53" y="60"/>
                </a:cubicBezTo>
                <a:cubicBezTo>
                  <a:pt x="53" y="61"/>
                  <a:pt x="53" y="62"/>
                  <a:pt x="53" y="62"/>
                </a:cubicBezTo>
                <a:cubicBezTo>
                  <a:pt x="53" y="62"/>
                  <a:pt x="52" y="62"/>
                  <a:pt x="52" y="63"/>
                </a:cubicBezTo>
                <a:cubicBezTo>
                  <a:pt x="52" y="64"/>
                  <a:pt x="53" y="65"/>
                  <a:pt x="52" y="66"/>
                </a:cubicBezTo>
                <a:cubicBezTo>
                  <a:pt x="52" y="67"/>
                  <a:pt x="52" y="67"/>
                  <a:pt x="51" y="67"/>
                </a:cubicBezTo>
                <a:cubicBezTo>
                  <a:pt x="51" y="68"/>
                  <a:pt x="50" y="68"/>
                  <a:pt x="50" y="68"/>
                </a:cubicBezTo>
                <a:cubicBezTo>
                  <a:pt x="50" y="68"/>
                  <a:pt x="49" y="69"/>
                  <a:pt x="49" y="70"/>
                </a:cubicBezTo>
                <a:cubicBezTo>
                  <a:pt x="49" y="70"/>
                  <a:pt x="50" y="70"/>
                  <a:pt x="49" y="71"/>
                </a:cubicBezTo>
                <a:cubicBezTo>
                  <a:pt x="47" y="72"/>
                  <a:pt x="46" y="72"/>
                  <a:pt x="46" y="72"/>
                </a:cubicBezTo>
                <a:cubicBezTo>
                  <a:pt x="46" y="72"/>
                  <a:pt x="47" y="72"/>
                  <a:pt x="47" y="73"/>
                </a:cubicBezTo>
                <a:cubicBezTo>
                  <a:pt x="48" y="72"/>
                  <a:pt x="49" y="72"/>
                  <a:pt x="51" y="72"/>
                </a:cubicBezTo>
                <a:cubicBezTo>
                  <a:pt x="51" y="72"/>
                  <a:pt x="51" y="72"/>
                  <a:pt x="51" y="72"/>
                </a:cubicBezTo>
                <a:cubicBezTo>
                  <a:pt x="59" y="69"/>
                  <a:pt x="66" y="63"/>
                  <a:pt x="70" y="56"/>
                </a:cubicBezTo>
                <a:cubicBezTo>
                  <a:pt x="71" y="53"/>
                  <a:pt x="72" y="50"/>
                  <a:pt x="73" y="47"/>
                </a:cubicBezTo>
                <a:close/>
                <a:moveTo>
                  <a:pt x="41" y="73"/>
                </a:moveTo>
                <a:cubicBezTo>
                  <a:pt x="40" y="73"/>
                  <a:pt x="40" y="72"/>
                  <a:pt x="40" y="72"/>
                </a:cubicBezTo>
                <a:cubicBezTo>
                  <a:pt x="40" y="72"/>
                  <a:pt x="40" y="69"/>
                  <a:pt x="40" y="68"/>
                </a:cubicBezTo>
                <a:cubicBezTo>
                  <a:pt x="40" y="68"/>
                  <a:pt x="37" y="65"/>
                  <a:pt x="37" y="65"/>
                </a:cubicBezTo>
                <a:cubicBezTo>
                  <a:pt x="34" y="65"/>
                  <a:pt x="34" y="65"/>
                  <a:pt x="34" y="65"/>
                </a:cubicBezTo>
                <a:cubicBezTo>
                  <a:pt x="34" y="65"/>
                  <a:pt x="34" y="65"/>
                  <a:pt x="33" y="64"/>
                </a:cubicBezTo>
                <a:cubicBezTo>
                  <a:pt x="33" y="64"/>
                  <a:pt x="32" y="63"/>
                  <a:pt x="32" y="63"/>
                </a:cubicBezTo>
                <a:cubicBezTo>
                  <a:pt x="32" y="63"/>
                  <a:pt x="31" y="62"/>
                  <a:pt x="31" y="62"/>
                </a:cubicBezTo>
                <a:cubicBezTo>
                  <a:pt x="31" y="61"/>
                  <a:pt x="30" y="61"/>
                  <a:pt x="30" y="60"/>
                </a:cubicBezTo>
                <a:cubicBezTo>
                  <a:pt x="29" y="60"/>
                  <a:pt x="29" y="60"/>
                  <a:pt x="29" y="59"/>
                </a:cubicBezTo>
                <a:cubicBezTo>
                  <a:pt x="28" y="58"/>
                  <a:pt x="28" y="58"/>
                  <a:pt x="28" y="58"/>
                </a:cubicBezTo>
                <a:cubicBezTo>
                  <a:pt x="28" y="57"/>
                  <a:pt x="29" y="55"/>
                  <a:pt x="29" y="54"/>
                </a:cubicBezTo>
                <a:cubicBezTo>
                  <a:pt x="29" y="54"/>
                  <a:pt x="29" y="53"/>
                  <a:pt x="29" y="53"/>
                </a:cubicBezTo>
                <a:cubicBezTo>
                  <a:pt x="29" y="53"/>
                  <a:pt x="29" y="52"/>
                  <a:pt x="29" y="52"/>
                </a:cubicBezTo>
                <a:cubicBezTo>
                  <a:pt x="26" y="52"/>
                  <a:pt x="26" y="52"/>
                  <a:pt x="26" y="52"/>
                </a:cubicBezTo>
                <a:cubicBezTo>
                  <a:pt x="24" y="51"/>
                  <a:pt x="24" y="51"/>
                  <a:pt x="24" y="51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48"/>
                  <a:pt x="19" y="48"/>
                  <a:pt x="19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6" y="48"/>
                  <a:pt x="15" y="48"/>
                </a:cubicBezTo>
                <a:cubicBezTo>
                  <a:pt x="15" y="47"/>
                  <a:pt x="14" y="47"/>
                  <a:pt x="13" y="46"/>
                </a:cubicBezTo>
                <a:cubicBezTo>
                  <a:pt x="11" y="41"/>
                  <a:pt x="11" y="41"/>
                  <a:pt x="11" y="41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5"/>
                  <a:pt x="10" y="48"/>
                  <a:pt x="11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14" y="59"/>
                  <a:pt x="19" y="65"/>
                  <a:pt x="27" y="69"/>
                </a:cubicBezTo>
                <a:cubicBezTo>
                  <a:pt x="31" y="72"/>
                  <a:pt x="36" y="73"/>
                  <a:pt x="41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051720" y="1970654"/>
            <a:ext cx="0" cy="144148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09385" y="1707654"/>
            <a:ext cx="25387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pc="-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项目的需求分析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32965" y="2331085"/>
            <a:ext cx="583184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6AE7FF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+mn-ea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快速搭建基于深度学习的垃圾分类模型，让垃圾分类不再难！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  <p:bldP spid="24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6012180" y="3735070"/>
            <a:ext cx="2447925" cy="9359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012180" y="2255520"/>
            <a:ext cx="2324100" cy="12236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012180" y="1052830"/>
            <a:ext cx="2324100" cy="8585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069340" y="3148330"/>
            <a:ext cx="2520315" cy="1224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141095" y="1306830"/>
            <a:ext cx="2448560" cy="9359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79512" y="0"/>
            <a:ext cx="432048" cy="875658"/>
          </a:xfrm>
          <a:custGeom>
            <a:avLst/>
            <a:gdLst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0 w 432048"/>
              <a:gd name="connsiteY3" fmla="*/ 1059582 h 1059582"/>
              <a:gd name="connsiteX4" fmla="*/ 0 w 432048"/>
              <a:gd name="connsiteY4" fmla="*/ 0 h 1059582"/>
              <a:gd name="connsiteX0-1" fmla="*/ 0 w 432048"/>
              <a:gd name="connsiteY0-2" fmla="*/ 0 h 1059582"/>
              <a:gd name="connsiteX1-3" fmla="*/ 432048 w 432048"/>
              <a:gd name="connsiteY1-4" fmla="*/ 0 h 1059582"/>
              <a:gd name="connsiteX2-5" fmla="*/ 432048 w 432048"/>
              <a:gd name="connsiteY2-6" fmla="*/ 1059582 h 1059582"/>
              <a:gd name="connsiteX3-7" fmla="*/ 223259 w 432048"/>
              <a:gd name="connsiteY3-8" fmla="*/ 1045029 h 1059582"/>
              <a:gd name="connsiteX4-9" fmla="*/ 0 w 432048"/>
              <a:gd name="connsiteY4-10" fmla="*/ 1059582 h 1059582"/>
              <a:gd name="connsiteX5" fmla="*/ 0 w 432048"/>
              <a:gd name="connsiteY5" fmla="*/ 0 h 1059582"/>
              <a:gd name="connsiteX0-11" fmla="*/ 0 w 432048"/>
              <a:gd name="connsiteY0-12" fmla="*/ 0 h 1059582"/>
              <a:gd name="connsiteX1-13" fmla="*/ 432048 w 432048"/>
              <a:gd name="connsiteY1-14" fmla="*/ 0 h 1059582"/>
              <a:gd name="connsiteX2-15" fmla="*/ 432048 w 432048"/>
              <a:gd name="connsiteY2-16" fmla="*/ 1059582 h 1059582"/>
              <a:gd name="connsiteX3-17" fmla="*/ 212374 w 432048"/>
              <a:gd name="connsiteY3-18" fmla="*/ 816429 h 1059582"/>
              <a:gd name="connsiteX4-19" fmla="*/ 0 w 432048"/>
              <a:gd name="connsiteY4-20" fmla="*/ 1059582 h 1059582"/>
              <a:gd name="connsiteX5-21" fmla="*/ 0 w 432048"/>
              <a:gd name="connsiteY5-22" fmla="*/ 0 h 10595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432048" h="1059582">
                <a:moveTo>
                  <a:pt x="0" y="0"/>
                </a:moveTo>
                <a:lnTo>
                  <a:pt x="432048" y="0"/>
                </a:lnTo>
                <a:lnTo>
                  <a:pt x="432048" y="1059582"/>
                </a:lnTo>
                <a:lnTo>
                  <a:pt x="212374" y="816429"/>
                </a:lnTo>
                <a:lnTo>
                  <a:pt x="0" y="1059582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22157" y="55419"/>
            <a:ext cx="1352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Part</a:t>
            </a:r>
            <a:r>
              <a:rPr lang="en-US" altLang="zh-CN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01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6915" y="567690"/>
            <a:ext cx="1962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垃圾分类模型搭建</a:t>
            </a:r>
            <a:endParaRPr lang="zh-CN" altLang="en-US" sz="1400" b="1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41" name="Freeform 6"/>
          <p:cNvSpPr/>
          <p:nvPr/>
        </p:nvSpPr>
        <p:spPr bwMode="auto">
          <a:xfrm>
            <a:off x="1416321" y="1306832"/>
            <a:ext cx="2372011" cy="793157"/>
          </a:xfrm>
          <a:custGeom>
            <a:avLst/>
            <a:gdLst>
              <a:gd name="T0" fmla="*/ 2041 w 2314"/>
              <a:gd name="T1" fmla="*/ 0 h 590"/>
              <a:gd name="T2" fmla="*/ 0 w 2314"/>
              <a:gd name="T3" fmla="*/ 0 h 590"/>
              <a:gd name="T4" fmla="*/ 0 w 2314"/>
              <a:gd name="T5" fmla="*/ 590 h 590"/>
              <a:gd name="T6" fmla="*/ 2041 w 2314"/>
              <a:gd name="T7" fmla="*/ 590 h 590"/>
              <a:gd name="T8" fmla="*/ 2314 w 2314"/>
              <a:gd name="T9" fmla="*/ 295 h 590"/>
              <a:gd name="T10" fmla="*/ 2041 w 2314"/>
              <a:gd name="T11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4" h="590">
                <a:moveTo>
                  <a:pt x="2041" y="0"/>
                </a:moveTo>
                <a:lnTo>
                  <a:pt x="0" y="0"/>
                </a:lnTo>
                <a:lnTo>
                  <a:pt x="0" y="590"/>
                </a:lnTo>
                <a:lnTo>
                  <a:pt x="2041" y="590"/>
                </a:lnTo>
                <a:lnTo>
                  <a:pt x="2314" y="295"/>
                </a:lnTo>
                <a:lnTo>
                  <a:pt x="204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43" name="Freeform 8"/>
          <p:cNvSpPr/>
          <p:nvPr/>
        </p:nvSpPr>
        <p:spPr bwMode="auto">
          <a:xfrm>
            <a:off x="2869691" y="2018667"/>
            <a:ext cx="791355" cy="1696549"/>
          </a:xfrm>
          <a:custGeom>
            <a:avLst/>
            <a:gdLst>
              <a:gd name="T0" fmla="*/ 0 w 772"/>
              <a:gd name="T1" fmla="*/ 1059 h 1262"/>
              <a:gd name="T2" fmla="*/ 0 w 772"/>
              <a:gd name="T3" fmla="*/ 1262 h 1262"/>
              <a:gd name="T4" fmla="*/ 772 w 772"/>
              <a:gd name="T5" fmla="*/ 590 h 1262"/>
              <a:gd name="T6" fmla="*/ 772 w 772"/>
              <a:gd name="T7" fmla="*/ 0 h 1262"/>
              <a:gd name="T8" fmla="*/ 0 w 772"/>
              <a:gd name="T9" fmla="*/ 1059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2" h="1262">
                <a:moveTo>
                  <a:pt x="0" y="1059"/>
                </a:moveTo>
                <a:lnTo>
                  <a:pt x="0" y="1262"/>
                </a:lnTo>
                <a:lnTo>
                  <a:pt x="772" y="590"/>
                </a:lnTo>
                <a:lnTo>
                  <a:pt x="772" y="0"/>
                </a:lnTo>
                <a:lnTo>
                  <a:pt x="0" y="105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44" name="Freeform 10"/>
          <p:cNvSpPr/>
          <p:nvPr/>
        </p:nvSpPr>
        <p:spPr bwMode="auto">
          <a:xfrm>
            <a:off x="2996691" y="2145667"/>
            <a:ext cx="791355" cy="1696549"/>
          </a:xfrm>
          <a:custGeom>
            <a:avLst/>
            <a:gdLst>
              <a:gd name="T0" fmla="*/ 772 w 772"/>
              <a:gd name="T1" fmla="*/ 0 h 1262"/>
              <a:gd name="T2" fmla="*/ 0 w 772"/>
              <a:gd name="T3" fmla="*/ 1059 h 1262"/>
              <a:gd name="T4" fmla="*/ 0 w 772"/>
              <a:gd name="T5" fmla="*/ 1262 h 1262"/>
              <a:gd name="T6" fmla="*/ 772 w 772"/>
              <a:gd name="T7" fmla="*/ 590 h 1262"/>
              <a:gd name="T8" fmla="*/ 772 w 772"/>
              <a:gd name="T9" fmla="*/ 0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2" h="1262">
                <a:moveTo>
                  <a:pt x="772" y="0"/>
                </a:moveTo>
                <a:lnTo>
                  <a:pt x="0" y="1059"/>
                </a:lnTo>
                <a:lnTo>
                  <a:pt x="0" y="1262"/>
                </a:lnTo>
                <a:lnTo>
                  <a:pt x="772" y="590"/>
                </a:lnTo>
                <a:lnTo>
                  <a:pt x="77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45" name="Freeform 12"/>
          <p:cNvSpPr/>
          <p:nvPr/>
        </p:nvSpPr>
        <p:spPr bwMode="auto">
          <a:xfrm>
            <a:off x="2009411" y="1758894"/>
            <a:ext cx="2372011" cy="794503"/>
          </a:xfrm>
          <a:custGeom>
            <a:avLst/>
            <a:gdLst>
              <a:gd name="T0" fmla="*/ 2041 w 2314"/>
              <a:gd name="T1" fmla="*/ 0 h 591"/>
              <a:gd name="T2" fmla="*/ 0 w 2314"/>
              <a:gd name="T3" fmla="*/ 0 h 591"/>
              <a:gd name="T4" fmla="*/ 0 w 2314"/>
              <a:gd name="T5" fmla="*/ 591 h 591"/>
              <a:gd name="T6" fmla="*/ 2041 w 2314"/>
              <a:gd name="T7" fmla="*/ 591 h 591"/>
              <a:gd name="T8" fmla="*/ 2314 w 2314"/>
              <a:gd name="T9" fmla="*/ 295 h 591"/>
              <a:gd name="T10" fmla="*/ 2041 w 2314"/>
              <a:gd name="T11" fmla="*/ 0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4" h="591">
                <a:moveTo>
                  <a:pt x="2041" y="0"/>
                </a:moveTo>
                <a:lnTo>
                  <a:pt x="0" y="0"/>
                </a:lnTo>
                <a:lnTo>
                  <a:pt x="0" y="591"/>
                </a:lnTo>
                <a:lnTo>
                  <a:pt x="2041" y="591"/>
                </a:lnTo>
                <a:lnTo>
                  <a:pt x="2314" y="295"/>
                </a:lnTo>
                <a:lnTo>
                  <a:pt x="204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68" name="Freeform 14"/>
          <p:cNvSpPr/>
          <p:nvPr/>
        </p:nvSpPr>
        <p:spPr bwMode="auto">
          <a:xfrm>
            <a:off x="2869691" y="2901894"/>
            <a:ext cx="791355" cy="1111764"/>
          </a:xfrm>
          <a:custGeom>
            <a:avLst/>
            <a:gdLst>
              <a:gd name="T0" fmla="*/ 0 w 772"/>
              <a:gd name="T1" fmla="*/ 624 h 827"/>
              <a:gd name="T2" fmla="*/ 0 w 772"/>
              <a:gd name="T3" fmla="*/ 827 h 827"/>
              <a:gd name="T4" fmla="*/ 772 w 772"/>
              <a:gd name="T5" fmla="*/ 591 h 827"/>
              <a:gd name="T6" fmla="*/ 772 w 772"/>
              <a:gd name="T7" fmla="*/ 0 h 827"/>
              <a:gd name="T8" fmla="*/ 0 w 772"/>
              <a:gd name="T9" fmla="*/ 624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2" h="827">
                <a:moveTo>
                  <a:pt x="0" y="624"/>
                </a:moveTo>
                <a:lnTo>
                  <a:pt x="0" y="827"/>
                </a:lnTo>
                <a:lnTo>
                  <a:pt x="772" y="591"/>
                </a:lnTo>
                <a:lnTo>
                  <a:pt x="772" y="0"/>
                </a:lnTo>
                <a:lnTo>
                  <a:pt x="0" y="62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4" name="Freeform 16"/>
          <p:cNvSpPr/>
          <p:nvPr/>
        </p:nvSpPr>
        <p:spPr bwMode="auto">
          <a:xfrm>
            <a:off x="2996691" y="3028894"/>
            <a:ext cx="791355" cy="1111764"/>
          </a:xfrm>
          <a:custGeom>
            <a:avLst/>
            <a:gdLst>
              <a:gd name="T0" fmla="*/ 772 w 772"/>
              <a:gd name="T1" fmla="*/ 0 h 827"/>
              <a:gd name="T2" fmla="*/ 0 w 772"/>
              <a:gd name="T3" fmla="*/ 624 h 827"/>
              <a:gd name="T4" fmla="*/ 0 w 772"/>
              <a:gd name="T5" fmla="*/ 827 h 827"/>
              <a:gd name="T6" fmla="*/ 772 w 772"/>
              <a:gd name="T7" fmla="*/ 591 h 827"/>
              <a:gd name="T8" fmla="*/ 772 w 772"/>
              <a:gd name="T9" fmla="*/ 0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2" h="827">
                <a:moveTo>
                  <a:pt x="772" y="0"/>
                </a:moveTo>
                <a:lnTo>
                  <a:pt x="0" y="624"/>
                </a:lnTo>
                <a:lnTo>
                  <a:pt x="0" y="827"/>
                </a:lnTo>
                <a:lnTo>
                  <a:pt x="772" y="591"/>
                </a:lnTo>
                <a:lnTo>
                  <a:pt x="77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5" name="Freeform 18"/>
          <p:cNvSpPr/>
          <p:nvPr/>
        </p:nvSpPr>
        <p:spPr bwMode="auto">
          <a:xfrm>
            <a:off x="2009411" y="2636744"/>
            <a:ext cx="2372011" cy="794503"/>
          </a:xfrm>
          <a:custGeom>
            <a:avLst/>
            <a:gdLst>
              <a:gd name="T0" fmla="*/ 2041 w 2314"/>
              <a:gd name="T1" fmla="*/ 0 h 591"/>
              <a:gd name="T2" fmla="*/ 0 w 2314"/>
              <a:gd name="T3" fmla="*/ 0 h 591"/>
              <a:gd name="T4" fmla="*/ 0 w 2314"/>
              <a:gd name="T5" fmla="*/ 591 h 591"/>
              <a:gd name="T6" fmla="*/ 2041 w 2314"/>
              <a:gd name="T7" fmla="*/ 591 h 591"/>
              <a:gd name="T8" fmla="*/ 2314 w 2314"/>
              <a:gd name="T9" fmla="*/ 296 h 591"/>
              <a:gd name="T10" fmla="*/ 2041 w 2314"/>
              <a:gd name="T11" fmla="*/ 0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4" h="591">
                <a:moveTo>
                  <a:pt x="2041" y="0"/>
                </a:moveTo>
                <a:lnTo>
                  <a:pt x="0" y="0"/>
                </a:lnTo>
                <a:lnTo>
                  <a:pt x="0" y="591"/>
                </a:lnTo>
                <a:lnTo>
                  <a:pt x="2041" y="591"/>
                </a:lnTo>
                <a:lnTo>
                  <a:pt x="2314" y="296"/>
                </a:lnTo>
                <a:lnTo>
                  <a:pt x="204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6" name="Freeform 20"/>
          <p:cNvSpPr/>
          <p:nvPr/>
        </p:nvSpPr>
        <p:spPr bwMode="auto">
          <a:xfrm>
            <a:off x="2869691" y="3779744"/>
            <a:ext cx="791355" cy="794503"/>
          </a:xfrm>
          <a:custGeom>
            <a:avLst/>
            <a:gdLst>
              <a:gd name="T0" fmla="*/ 0 w 772"/>
              <a:gd name="T1" fmla="*/ 196 h 591"/>
              <a:gd name="T2" fmla="*/ 0 w 772"/>
              <a:gd name="T3" fmla="*/ 395 h 591"/>
              <a:gd name="T4" fmla="*/ 772 w 772"/>
              <a:gd name="T5" fmla="*/ 591 h 591"/>
              <a:gd name="T6" fmla="*/ 772 w 772"/>
              <a:gd name="T7" fmla="*/ 0 h 591"/>
              <a:gd name="T8" fmla="*/ 0 w 772"/>
              <a:gd name="T9" fmla="*/ 196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2" h="591">
                <a:moveTo>
                  <a:pt x="0" y="196"/>
                </a:moveTo>
                <a:lnTo>
                  <a:pt x="0" y="395"/>
                </a:lnTo>
                <a:lnTo>
                  <a:pt x="772" y="591"/>
                </a:lnTo>
                <a:lnTo>
                  <a:pt x="772" y="0"/>
                </a:lnTo>
                <a:lnTo>
                  <a:pt x="0" y="19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7" name="Freeform 22"/>
          <p:cNvSpPr/>
          <p:nvPr/>
        </p:nvSpPr>
        <p:spPr bwMode="auto">
          <a:xfrm>
            <a:off x="2996691" y="3906744"/>
            <a:ext cx="791355" cy="794503"/>
          </a:xfrm>
          <a:custGeom>
            <a:avLst/>
            <a:gdLst>
              <a:gd name="T0" fmla="*/ 772 w 772"/>
              <a:gd name="T1" fmla="*/ 0 h 591"/>
              <a:gd name="T2" fmla="*/ 0 w 772"/>
              <a:gd name="T3" fmla="*/ 196 h 591"/>
              <a:gd name="T4" fmla="*/ 0 w 772"/>
              <a:gd name="T5" fmla="*/ 395 h 591"/>
              <a:gd name="T6" fmla="*/ 772 w 772"/>
              <a:gd name="T7" fmla="*/ 591 h 591"/>
              <a:gd name="T8" fmla="*/ 772 w 772"/>
              <a:gd name="T9" fmla="*/ 0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2" h="591">
                <a:moveTo>
                  <a:pt x="772" y="0"/>
                </a:moveTo>
                <a:lnTo>
                  <a:pt x="0" y="196"/>
                </a:lnTo>
                <a:lnTo>
                  <a:pt x="0" y="395"/>
                </a:lnTo>
                <a:lnTo>
                  <a:pt x="772" y="591"/>
                </a:lnTo>
                <a:lnTo>
                  <a:pt x="77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8" name="Freeform 24"/>
          <p:cNvSpPr/>
          <p:nvPr/>
        </p:nvSpPr>
        <p:spPr bwMode="auto">
          <a:xfrm>
            <a:off x="2009411" y="3515938"/>
            <a:ext cx="2372011" cy="793157"/>
          </a:xfrm>
          <a:custGeom>
            <a:avLst/>
            <a:gdLst>
              <a:gd name="T0" fmla="*/ 2041 w 2314"/>
              <a:gd name="T1" fmla="*/ 0 h 590"/>
              <a:gd name="T2" fmla="*/ 0 w 2314"/>
              <a:gd name="T3" fmla="*/ 0 h 590"/>
              <a:gd name="T4" fmla="*/ 0 w 2314"/>
              <a:gd name="T5" fmla="*/ 590 h 590"/>
              <a:gd name="T6" fmla="*/ 2041 w 2314"/>
              <a:gd name="T7" fmla="*/ 590 h 590"/>
              <a:gd name="T8" fmla="*/ 2314 w 2314"/>
              <a:gd name="T9" fmla="*/ 295 h 590"/>
              <a:gd name="T10" fmla="*/ 2041 w 2314"/>
              <a:gd name="T11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4" h="590">
                <a:moveTo>
                  <a:pt x="2041" y="0"/>
                </a:moveTo>
                <a:lnTo>
                  <a:pt x="0" y="0"/>
                </a:lnTo>
                <a:lnTo>
                  <a:pt x="0" y="590"/>
                </a:lnTo>
                <a:lnTo>
                  <a:pt x="2041" y="590"/>
                </a:lnTo>
                <a:lnTo>
                  <a:pt x="2314" y="295"/>
                </a:lnTo>
                <a:lnTo>
                  <a:pt x="204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9" name="Freeform 26"/>
          <p:cNvSpPr/>
          <p:nvPr/>
        </p:nvSpPr>
        <p:spPr bwMode="auto">
          <a:xfrm>
            <a:off x="3462781" y="4245715"/>
            <a:ext cx="791355" cy="1111764"/>
          </a:xfrm>
          <a:custGeom>
            <a:avLst/>
            <a:gdLst>
              <a:gd name="T0" fmla="*/ 0 w 772"/>
              <a:gd name="T1" fmla="*/ 0 h 827"/>
              <a:gd name="T2" fmla="*/ 0 w 772"/>
              <a:gd name="T3" fmla="*/ 204 h 827"/>
              <a:gd name="T4" fmla="*/ 772 w 772"/>
              <a:gd name="T5" fmla="*/ 827 h 827"/>
              <a:gd name="T6" fmla="*/ 772 w 772"/>
              <a:gd name="T7" fmla="*/ 237 h 827"/>
              <a:gd name="T8" fmla="*/ 0 w 772"/>
              <a:gd name="T9" fmla="*/ 0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2" h="827">
                <a:moveTo>
                  <a:pt x="0" y="0"/>
                </a:moveTo>
                <a:lnTo>
                  <a:pt x="0" y="204"/>
                </a:lnTo>
                <a:lnTo>
                  <a:pt x="772" y="827"/>
                </a:lnTo>
                <a:lnTo>
                  <a:pt x="772" y="23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80" name="Freeform 28"/>
          <p:cNvSpPr/>
          <p:nvPr/>
        </p:nvSpPr>
        <p:spPr bwMode="auto">
          <a:xfrm>
            <a:off x="3589781" y="4372715"/>
            <a:ext cx="791355" cy="1111764"/>
          </a:xfrm>
          <a:custGeom>
            <a:avLst/>
            <a:gdLst>
              <a:gd name="T0" fmla="*/ 0 w 772"/>
              <a:gd name="T1" fmla="*/ 0 h 827"/>
              <a:gd name="T2" fmla="*/ 0 w 772"/>
              <a:gd name="T3" fmla="*/ 204 h 827"/>
              <a:gd name="T4" fmla="*/ 772 w 772"/>
              <a:gd name="T5" fmla="*/ 827 h 827"/>
              <a:gd name="T6" fmla="*/ 772 w 772"/>
              <a:gd name="T7" fmla="*/ 237 h 827"/>
              <a:gd name="T8" fmla="*/ 0 w 772"/>
              <a:gd name="T9" fmla="*/ 0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2" h="827">
                <a:moveTo>
                  <a:pt x="0" y="0"/>
                </a:moveTo>
                <a:lnTo>
                  <a:pt x="0" y="204"/>
                </a:lnTo>
                <a:lnTo>
                  <a:pt x="772" y="827"/>
                </a:lnTo>
                <a:lnTo>
                  <a:pt x="772" y="23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81" name="Freeform 30"/>
          <p:cNvSpPr/>
          <p:nvPr/>
        </p:nvSpPr>
        <p:spPr bwMode="auto">
          <a:xfrm>
            <a:off x="2602501" y="4304550"/>
            <a:ext cx="2372011" cy="794503"/>
          </a:xfrm>
          <a:custGeom>
            <a:avLst/>
            <a:gdLst>
              <a:gd name="T0" fmla="*/ 2041 w 2314"/>
              <a:gd name="T1" fmla="*/ 0 h 591"/>
              <a:gd name="T2" fmla="*/ 0 w 2314"/>
              <a:gd name="T3" fmla="*/ 0 h 591"/>
              <a:gd name="T4" fmla="*/ 0 w 2314"/>
              <a:gd name="T5" fmla="*/ 591 h 591"/>
              <a:gd name="T6" fmla="*/ 2041 w 2314"/>
              <a:gd name="T7" fmla="*/ 591 h 591"/>
              <a:gd name="T8" fmla="*/ 2314 w 2314"/>
              <a:gd name="T9" fmla="*/ 295 h 591"/>
              <a:gd name="T10" fmla="*/ 2041 w 2314"/>
              <a:gd name="T11" fmla="*/ 0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4" h="591">
                <a:moveTo>
                  <a:pt x="2041" y="0"/>
                </a:moveTo>
                <a:lnTo>
                  <a:pt x="0" y="0"/>
                </a:lnTo>
                <a:lnTo>
                  <a:pt x="0" y="591"/>
                </a:lnTo>
                <a:lnTo>
                  <a:pt x="2041" y="591"/>
                </a:lnTo>
                <a:lnTo>
                  <a:pt x="2314" y="295"/>
                </a:lnTo>
                <a:lnTo>
                  <a:pt x="204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82" name="Freeform 32"/>
          <p:cNvSpPr/>
          <p:nvPr/>
        </p:nvSpPr>
        <p:spPr bwMode="auto">
          <a:xfrm>
            <a:off x="3462781" y="4544158"/>
            <a:ext cx="791355" cy="1697895"/>
          </a:xfrm>
          <a:custGeom>
            <a:avLst/>
            <a:gdLst>
              <a:gd name="T0" fmla="*/ 0 w 772"/>
              <a:gd name="T1" fmla="*/ 0 h 1263"/>
              <a:gd name="T2" fmla="*/ 0 w 772"/>
              <a:gd name="T3" fmla="*/ 203 h 1263"/>
              <a:gd name="T4" fmla="*/ 772 w 772"/>
              <a:gd name="T5" fmla="*/ 1263 h 1263"/>
              <a:gd name="T6" fmla="*/ 772 w 772"/>
              <a:gd name="T7" fmla="*/ 672 h 1263"/>
              <a:gd name="T8" fmla="*/ 0 w 772"/>
              <a:gd name="T9" fmla="*/ 0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2" h="1263">
                <a:moveTo>
                  <a:pt x="0" y="0"/>
                </a:moveTo>
                <a:lnTo>
                  <a:pt x="0" y="203"/>
                </a:lnTo>
                <a:lnTo>
                  <a:pt x="772" y="1263"/>
                </a:lnTo>
                <a:lnTo>
                  <a:pt x="772" y="67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83" name="Freeform 34"/>
          <p:cNvSpPr/>
          <p:nvPr/>
        </p:nvSpPr>
        <p:spPr bwMode="auto">
          <a:xfrm>
            <a:off x="3589781" y="4671158"/>
            <a:ext cx="791355" cy="1697895"/>
          </a:xfrm>
          <a:custGeom>
            <a:avLst/>
            <a:gdLst>
              <a:gd name="T0" fmla="*/ 0 w 772"/>
              <a:gd name="T1" fmla="*/ 0 h 1263"/>
              <a:gd name="T2" fmla="*/ 0 w 772"/>
              <a:gd name="T3" fmla="*/ 203 h 1263"/>
              <a:gd name="T4" fmla="*/ 772 w 772"/>
              <a:gd name="T5" fmla="*/ 1263 h 1263"/>
              <a:gd name="T6" fmla="*/ 772 w 772"/>
              <a:gd name="T7" fmla="*/ 672 h 1263"/>
              <a:gd name="T8" fmla="*/ 0 w 772"/>
              <a:gd name="T9" fmla="*/ 0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2" h="1263">
                <a:moveTo>
                  <a:pt x="0" y="0"/>
                </a:moveTo>
                <a:lnTo>
                  <a:pt x="0" y="203"/>
                </a:lnTo>
                <a:lnTo>
                  <a:pt x="772" y="1263"/>
                </a:lnTo>
                <a:lnTo>
                  <a:pt x="772" y="67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grpSp>
        <p:nvGrpSpPr>
          <p:cNvPr id="84" name="Group 48"/>
          <p:cNvGrpSpPr/>
          <p:nvPr/>
        </p:nvGrpSpPr>
        <p:grpSpPr>
          <a:xfrm>
            <a:off x="6227521" y="1169361"/>
            <a:ext cx="2364696" cy="603517"/>
            <a:chOff x="4752384" y="2002216"/>
            <a:chExt cx="2364696" cy="603515"/>
          </a:xfrm>
        </p:grpSpPr>
        <p:sp>
          <p:nvSpPr>
            <p:cNvPr id="85" name="Inhaltsplatzhalter 4"/>
            <p:cNvSpPr txBox="1"/>
            <p:nvPr/>
          </p:nvSpPr>
          <p:spPr>
            <a:xfrm>
              <a:off x="4752384" y="2002216"/>
              <a:ext cx="2364696" cy="2152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27305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en-US" altLang="zh-CN" sz="1400" b="1" dirty="0">
                  <a:solidFill>
                    <a:schemeClr val="tx1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1.</a:t>
              </a:r>
              <a:r>
                <a:rPr lang="zh-CN" altLang="en-US" sz="1400" b="1" dirty="0">
                  <a:solidFill>
                    <a:schemeClr val="tx1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搭建环境：</a:t>
              </a:r>
            </a:p>
          </p:txBody>
        </p:sp>
        <p:sp>
          <p:nvSpPr>
            <p:cNvPr id="86" name="Inhaltsplatzhalter 4"/>
            <p:cNvSpPr txBox="1"/>
            <p:nvPr/>
          </p:nvSpPr>
          <p:spPr>
            <a:xfrm>
              <a:off x="4752384" y="2254354"/>
              <a:ext cx="2364696" cy="3513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27305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Aft>
                  <a:spcPts val="100"/>
                </a:spcAft>
                <a:buNone/>
              </a:pPr>
              <a:r>
                <a:rPr lang="en-US" altLang="zh-CN" sz="1100" dirty="0">
                  <a:solidFill>
                    <a:schemeClr val="tx1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window10</a:t>
              </a:r>
            </a:p>
            <a:p>
              <a:pPr marL="0" indent="0">
                <a:lnSpc>
                  <a:spcPct val="100000"/>
                </a:lnSpc>
                <a:spcAft>
                  <a:spcPts val="100"/>
                </a:spcAft>
                <a:buNone/>
              </a:pPr>
              <a:r>
                <a:rPr lang="en-US" altLang="zh-CN" sz="1100" dirty="0">
                  <a:solidFill>
                    <a:schemeClr val="tx1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Python3.7 / </a:t>
              </a:r>
              <a:r>
                <a:rPr lang="en-US" altLang="zh-CN" sz="1100" dirty="0" err="1">
                  <a:solidFill>
                    <a:schemeClr val="tx1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jupyter</a:t>
              </a:r>
              <a:r>
                <a:rPr lang="en-US" altLang="zh-CN" sz="1100" dirty="0">
                  <a:solidFill>
                    <a:schemeClr val="tx1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 notebook</a:t>
              </a:r>
            </a:p>
          </p:txBody>
        </p:sp>
      </p:grpSp>
      <p:grpSp>
        <p:nvGrpSpPr>
          <p:cNvPr id="87" name="Group 49"/>
          <p:cNvGrpSpPr/>
          <p:nvPr/>
        </p:nvGrpSpPr>
        <p:grpSpPr>
          <a:xfrm>
            <a:off x="1611630" y="1540510"/>
            <a:ext cx="1807845" cy="421183"/>
            <a:chOff x="4752384" y="2002216"/>
            <a:chExt cx="2364696" cy="420957"/>
          </a:xfrm>
        </p:grpSpPr>
        <p:sp>
          <p:nvSpPr>
            <p:cNvPr id="88" name="Inhaltsplatzhalter 4"/>
            <p:cNvSpPr txBox="1"/>
            <p:nvPr/>
          </p:nvSpPr>
          <p:spPr>
            <a:xfrm>
              <a:off x="4752384" y="2002216"/>
              <a:ext cx="2364696" cy="21515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27305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en-US" altLang="zh-CN" sz="1400" b="1" dirty="0">
                  <a:solidFill>
                    <a:schemeClr val="tx1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2.</a:t>
              </a:r>
              <a:r>
                <a:rPr lang="zh-CN" altLang="en-US" sz="1400" b="1" dirty="0">
                  <a:solidFill>
                    <a:schemeClr val="tx1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下载模型</a:t>
              </a:r>
            </a:p>
          </p:txBody>
        </p:sp>
        <p:sp>
          <p:nvSpPr>
            <p:cNvPr id="89" name="Inhaltsplatzhalter 4"/>
            <p:cNvSpPr txBox="1"/>
            <p:nvPr/>
          </p:nvSpPr>
          <p:spPr>
            <a:xfrm>
              <a:off x="4752384" y="2254354"/>
              <a:ext cx="2364696" cy="16881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27305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python classify_image.py</a:t>
              </a:r>
            </a:p>
          </p:txBody>
        </p:sp>
      </p:grpSp>
      <p:grpSp>
        <p:nvGrpSpPr>
          <p:cNvPr id="90" name="Group 52"/>
          <p:cNvGrpSpPr/>
          <p:nvPr/>
        </p:nvGrpSpPr>
        <p:grpSpPr>
          <a:xfrm>
            <a:off x="1416050" y="3418840"/>
            <a:ext cx="2049145" cy="590533"/>
            <a:chOff x="4752383" y="2002216"/>
            <a:chExt cx="2835265" cy="590674"/>
          </a:xfrm>
        </p:grpSpPr>
        <p:sp>
          <p:nvSpPr>
            <p:cNvPr id="91" name="Inhaltsplatzhalter 4"/>
            <p:cNvSpPr txBox="1"/>
            <p:nvPr/>
          </p:nvSpPr>
          <p:spPr>
            <a:xfrm>
              <a:off x="4752384" y="2002216"/>
              <a:ext cx="2364696" cy="21531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27305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en-US" altLang="zh-CN" sz="1400" b="1" dirty="0">
                  <a:solidFill>
                    <a:schemeClr val="tx1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4.</a:t>
              </a:r>
              <a:r>
                <a:rPr lang="zh-CN" altLang="en-US" sz="1400" b="1" dirty="0">
                  <a:solidFill>
                    <a:schemeClr val="tx1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测试模型</a:t>
              </a:r>
            </a:p>
          </p:txBody>
        </p:sp>
        <p:sp>
          <p:nvSpPr>
            <p:cNvPr id="92" name="Inhaltsplatzhalter 4"/>
            <p:cNvSpPr txBox="1"/>
            <p:nvPr/>
          </p:nvSpPr>
          <p:spPr>
            <a:xfrm>
              <a:off x="4752383" y="2254354"/>
              <a:ext cx="2835265" cy="33853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27305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 python classify_image.py --</a:t>
              </a:r>
              <a:r>
                <a:rPr lang="en-US" sz="1100" dirty="0" err="1">
                  <a:solidFill>
                    <a:schemeClr val="tx1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image_file</a:t>
              </a:r>
              <a:r>
                <a:rPr lang="en-US" sz="1100" dirty="0">
                  <a:solidFill>
                    <a:schemeClr val="tx1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 ./</a:t>
              </a:r>
              <a:r>
                <a:rPr lang="en-US" sz="1100" dirty="0" err="1">
                  <a:solidFill>
                    <a:schemeClr val="tx1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img</a:t>
              </a:r>
              <a:r>
                <a:rPr lang="en-US" sz="1100" dirty="0">
                  <a:solidFill>
                    <a:schemeClr val="tx1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/2.png</a:t>
              </a:r>
              <a:r>
                <a:rPr lang="en-US" sz="1100" dirty="0"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 </a:t>
              </a:r>
            </a:p>
          </p:txBody>
        </p:sp>
      </p:grpSp>
      <p:grpSp>
        <p:nvGrpSpPr>
          <p:cNvPr id="93" name="Group 55"/>
          <p:cNvGrpSpPr/>
          <p:nvPr/>
        </p:nvGrpSpPr>
        <p:grpSpPr>
          <a:xfrm>
            <a:off x="6123454" y="2427143"/>
            <a:ext cx="2381775" cy="749580"/>
            <a:chOff x="4725787" y="1956083"/>
            <a:chExt cx="2381775" cy="749579"/>
          </a:xfrm>
        </p:grpSpPr>
        <p:sp>
          <p:nvSpPr>
            <p:cNvPr id="94" name="Inhaltsplatzhalter 4"/>
            <p:cNvSpPr txBox="1"/>
            <p:nvPr/>
          </p:nvSpPr>
          <p:spPr>
            <a:xfrm>
              <a:off x="4725787" y="1956083"/>
              <a:ext cx="2364696" cy="21526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27305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en-US" altLang="zh-CN" sz="1400" b="1" dirty="0">
                  <a:solidFill>
                    <a:schemeClr val="tx1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3.</a:t>
              </a:r>
              <a:r>
                <a:rPr lang="zh-CN" altLang="en-US" sz="1400" b="1" dirty="0">
                  <a:solidFill>
                    <a:schemeClr val="tx1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垃圾分类映射</a:t>
              </a:r>
            </a:p>
          </p:txBody>
        </p:sp>
        <p:sp>
          <p:nvSpPr>
            <p:cNvPr id="95" name="Inhaltsplatzhalter 4"/>
            <p:cNvSpPr txBox="1"/>
            <p:nvPr/>
          </p:nvSpPr>
          <p:spPr>
            <a:xfrm>
              <a:off x="4742866" y="2172183"/>
              <a:ext cx="2364696" cy="53347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27305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Aft>
                  <a:spcPts val="100"/>
                </a:spcAft>
                <a:buNone/>
              </a:pPr>
              <a:r>
                <a:rPr lang="zh-CN" altLang="en-US" sz="1100" dirty="0">
                  <a:solidFill>
                    <a:schemeClr val="tx1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训练数据</a:t>
              </a:r>
              <a:r>
                <a:rPr lang="en-US" altLang="zh-CN" sz="1100" dirty="0">
                  <a:solidFill>
                    <a:schemeClr val="tx1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./data/train_data.txt</a:t>
              </a:r>
            </a:p>
            <a:p>
              <a:pPr marL="0" indent="0">
                <a:lnSpc>
                  <a:spcPct val="100000"/>
                </a:lnSpc>
                <a:spcAft>
                  <a:spcPts val="100"/>
                </a:spcAft>
                <a:buNone/>
              </a:pPr>
              <a:r>
                <a:rPr lang="zh-CN" altLang="en-US" sz="1100" dirty="0">
                  <a:solidFill>
                    <a:schemeClr val="tx1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测试数据</a:t>
              </a:r>
              <a:r>
                <a:rPr lang="en-US" altLang="zh-CN" sz="1100" dirty="0">
                  <a:solidFill>
                    <a:schemeClr val="tx1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./data/vilid_data.txt</a:t>
              </a:r>
            </a:p>
            <a:p>
              <a:pPr marL="0" indent="0">
                <a:lnSpc>
                  <a:spcPct val="100000"/>
                </a:lnSpc>
                <a:spcAft>
                  <a:spcPts val="100"/>
                </a:spcAft>
                <a:buNone/>
              </a:pPr>
              <a:r>
                <a:rPr lang="zh-CN" altLang="en-US" sz="1100" dirty="0">
                  <a:solidFill>
                    <a:schemeClr val="tx1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模型</a:t>
              </a:r>
              <a:r>
                <a:rPr lang="en-US" altLang="zh-CN" sz="1100" dirty="0" err="1">
                  <a:solidFill>
                    <a:schemeClr val="tx1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TextCNN</a:t>
              </a:r>
            </a:p>
          </p:txBody>
        </p:sp>
      </p:grpSp>
      <p:grpSp>
        <p:nvGrpSpPr>
          <p:cNvPr id="96" name="Group 58"/>
          <p:cNvGrpSpPr/>
          <p:nvPr/>
        </p:nvGrpSpPr>
        <p:grpSpPr>
          <a:xfrm>
            <a:off x="6227521" y="3805109"/>
            <a:ext cx="2364696" cy="655462"/>
            <a:chOff x="4752384" y="1937446"/>
            <a:chExt cx="2364696" cy="655461"/>
          </a:xfrm>
        </p:grpSpPr>
        <p:sp>
          <p:nvSpPr>
            <p:cNvPr id="97" name="Inhaltsplatzhalter 4"/>
            <p:cNvSpPr txBox="1"/>
            <p:nvPr/>
          </p:nvSpPr>
          <p:spPr>
            <a:xfrm>
              <a:off x="4752384" y="1937446"/>
              <a:ext cx="2364696" cy="21526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27305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en-US" altLang="zh-CN" sz="1400" b="1" dirty="0">
                  <a:solidFill>
                    <a:schemeClr val="tx1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5.</a:t>
              </a:r>
              <a:r>
                <a:rPr lang="zh-CN" altLang="en-US" sz="1400" b="1" dirty="0">
                  <a:solidFill>
                    <a:schemeClr val="tx1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垃圾分类识别</a:t>
              </a:r>
            </a:p>
          </p:txBody>
        </p:sp>
        <p:sp>
          <p:nvSpPr>
            <p:cNvPr id="98" name="Inhaltsplatzhalter 4"/>
            <p:cNvSpPr txBox="1"/>
            <p:nvPr/>
          </p:nvSpPr>
          <p:spPr>
            <a:xfrm>
              <a:off x="4752384" y="2254354"/>
              <a:ext cx="2364696" cy="33855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27305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zh-CN" altLang="en-US" sz="1100" dirty="0">
                  <a:solidFill>
                    <a:schemeClr val="tx1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识别测试图片：</a:t>
              </a:r>
              <a:r>
                <a:rPr lang="en-US" altLang="zh-CN" sz="1100" dirty="0">
                  <a:solidFill>
                    <a:schemeClr val="tx1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python rafuse.py </a:t>
              </a:r>
              <a:r>
                <a:rPr lang="en-US" altLang="zh-CN" sz="1100" dirty="0" err="1">
                  <a:solidFill>
                    <a:schemeClr val="tx1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img</a:t>
              </a:r>
              <a:r>
                <a:rPr lang="en-US" altLang="zh-CN" sz="1100" dirty="0">
                  <a:solidFill>
                    <a:schemeClr val="tx1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/2.png</a:t>
              </a:r>
            </a:p>
          </p:txBody>
        </p:sp>
      </p:grpSp>
      <p:grpSp>
        <p:nvGrpSpPr>
          <p:cNvPr id="104" name="Group 71"/>
          <p:cNvGrpSpPr/>
          <p:nvPr/>
        </p:nvGrpSpPr>
        <p:grpSpPr>
          <a:xfrm>
            <a:off x="4894736" y="2499271"/>
            <a:ext cx="477837" cy="398463"/>
            <a:chOff x="10987088" y="1993900"/>
            <a:chExt cx="477837" cy="398463"/>
          </a:xfrm>
          <a:solidFill>
            <a:schemeClr val="accent3"/>
          </a:solidFill>
        </p:grpSpPr>
        <p:sp>
          <p:nvSpPr>
            <p:cNvPr id="105" name="Freeform 107"/>
            <p:cNvSpPr/>
            <p:nvPr/>
          </p:nvSpPr>
          <p:spPr bwMode="auto">
            <a:xfrm>
              <a:off x="10987088" y="1993900"/>
              <a:ext cx="396875" cy="398463"/>
            </a:xfrm>
            <a:custGeom>
              <a:avLst/>
              <a:gdLst>
                <a:gd name="T0" fmla="*/ 0 w 2745"/>
                <a:gd name="T1" fmla="*/ 0 h 2770"/>
                <a:gd name="T2" fmla="*/ 371 w 2745"/>
                <a:gd name="T3" fmla="*/ 0 h 2770"/>
                <a:gd name="T4" fmla="*/ 371 w 2745"/>
                <a:gd name="T5" fmla="*/ 2398 h 2770"/>
                <a:gd name="T6" fmla="*/ 2745 w 2745"/>
                <a:gd name="T7" fmla="*/ 2398 h 2770"/>
                <a:gd name="T8" fmla="*/ 2745 w 2745"/>
                <a:gd name="T9" fmla="*/ 2770 h 2770"/>
                <a:gd name="T10" fmla="*/ 0 w 2745"/>
                <a:gd name="T11" fmla="*/ 2770 h 2770"/>
                <a:gd name="T12" fmla="*/ 0 w 2745"/>
                <a:gd name="T13" fmla="*/ 0 h 2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5" h="2770">
                  <a:moveTo>
                    <a:pt x="0" y="0"/>
                  </a:moveTo>
                  <a:lnTo>
                    <a:pt x="371" y="0"/>
                  </a:lnTo>
                  <a:lnTo>
                    <a:pt x="371" y="2398"/>
                  </a:lnTo>
                  <a:lnTo>
                    <a:pt x="2745" y="2398"/>
                  </a:lnTo>
                  <a:lnTo>
                    <a:pt x="2745" y="2770"/>
                  </a:lnTo>
                  <a:lnTo>
                    <a:pt x="0" y="277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106" name="Freeform 108"/>
            <p:cNvSpPr/>
            <p:nvPr/>
          </p:nvSpPr>
          <p:spPr bwMode="auto">
            <a:xfrm>
              <a:off x="11066463" y="2047875"/>
              <a:ext cx="398462" cy="249238"/>
            </a:xfrm>
            <a:custGeom>
              <a:avLst/>
              <a:gdLst>
                <a:gd name="T0" fmla="*/ 2761 w 2761"/>
                <a:gd name="T1" fmla="*/ 0 h 1725"/>
                <a:gd name="T2" fmla="*/ 2559 w 2761"/>
                <a:gd name="T3" fmla="*/ 1146 h 1725"/>
                <a:gd name="T4" fmla="*/ 2274 w 2761"/>
                <a:gd name="T5" fmla="*/ 861 h 1725"/>
                <a:gd name="T6" fmla="*/ 1411 w 2761"/>
                <a:gd name="T7" fmla="*/ 1725 h 1725"/>
                <a:gd name="T8" fmla="*/ 864 w 2761"/>
                <a:gd name="T9" fmla="*/ 1177 h 1725"/>
                <a:gd name="T10" fmla="*/ 349 w 2761"/>
                <a:gd name="T11" fmla="*/ 1693 h 1725"/>
                <a:gd name="T12" fmla="*/ 0 w 2761"/>
                <a:gd name="T13" fmla="*/ 1341 h 1725"/>
                <a:gd name="T14" fmla="*/ 864 w 2761"/>
                <a:gd name="T15" fmla="*/ 476 h 1725"/>
                <a:gd name="T16" fmla="*/ 1411 w 2761"/>
                <a:gd name="T17" fmla="*/ 1025 h 1725"/>
                <a:gd name="T18" fmla="*/ 1924 w 2761"/>
                <a:gd name="T19" fmla="*/ 509 h 1725"/>
                <a:gd name="T20" fmla="*/ 1618 w 2761"/>
                <a:gd name="T21" fmla="*/ 202 h 1725"/>
                <a:gd name="T22" fmla="*/ 2761 w 2761"/>
                <a:gd name="T23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1" h="1725">
                  <a:moveTo>
                    <a:pt x="2761" y="0"/>
                  </a:moveTo>
                  <a:lnTo>
                    <a:pt x="2559" y="1146"/>
                  </a:lnTo>
                  <a:lnTo>
                    <a:pt x="2274" y="861"/>
                  </a:lnTo>
                  <a:lnTo>
                    <a:pt x="1411" y="1725"/>
                  </a:lnTo>
                  <a:lnTo>
                    <a:pt x="864" y="1177"/>
                  </a:lnTo>
                  <a:lnTo>
                    <a:pt x="349" y="1693"/>
                  </a:lnTo>
                  <a:lnTo>
                    <a:pt x="0" y="1341"/>
                  </a:lnTo>
                  <a:lnTo>
                    <a:pt x="864" y="476"/>
                  </a:lnTo>
                  <a:lnTo>
                    <a:pt x="1411" y="1025"/>
                  </a:lnTo>
                  <a:lnTo>
                    <a:pt x="1924" y="509"/>
                  </a:lnTo>
                  <a:lnTo>
                    <a:pt x="1618" y="202"/>
                  </a:lnTo>
                  <a:lnTo>
                    <a:pt x="2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107" name="Group 74"/>
          <p:cNvGrpSpPr/>
          <p:nvPr/>
        </p:nvGrpSpPr>
        <p:grpSpPr>
          <a:xfrm>
            <a:off x="3738011" y="1619055"/>
            <a:ext cx="463551" cy="407988"/>
            <a:chOff x="10059988" y="2759075"/>
            <a:chExt cx="463550" cy="407988"/>
          </a:xfrm>
          <a:solidFill>
            <a:schemeClr val="accent2"/>
          </a:solidFill>
        </p:grpSpPr>
        <p:sp>
          <p:nvSpPr>
            <p:cNvPr id="108" name="Freeform 182"/>
            <p:cNvSpPr/>
            <p:nvPr/>
          </p:nvSpPr>
          <p:spPr bwMode="auto">
            <a:xfrm>
              <a:off x="10059988" y="2759075"/>
              <a:ext cx="463550" cy="168275"/>
            </a:xfrm>
            <a:custGeom>
              <a:avLst/>
              <a:gdLst>
                <a:gd name="T0" fmla="*/ 1606 w 3212"/>
                <a:gd name="T1" fmla="*/ 0 h 1164"/>
                <a:gd name="T2" fmla="*/ 1815 w 3212"/>
                <a:gd name="T3" fmla="*/ 5 h 1164"/>
                <a:gd name="T4" fmla="*/ 2016 w 3212"/>
                <a:gd name="T5" fmla="*/ 19 h 1164"/>
                <a:gd name="T6" fmla="*/ 2208 w 3212"/>
                <a:gd name="T7" fmla="*/ 43 h 1164"/>
                <a:gd name="T8" fmla="*/ 2388 w 3212"/>
                <a:gd name="T9" fmla="*/ 74 h 1164"/>
                <a:gd name="T10" fmla="*/ 2554 w 3212"/>
                <a:gd name="T11" fmla="*/ 112 h 1164"/>
                <a:gd name="T12" fmla="*/ 2706 w 3212"/>
                <a:gd name="T13" fmla="*/ 158 h 1164"/>
                <a:gd name="T14" fmla="*/ 2841 w 3212"/>
                <a:gd name="T15" fmla="*/ 210 h 1164"/>
                <a:gd name="T16" fmla="*/ 2958 w 3212"/>
                <a:gd name="T17" fmla="*/ 268 h 1164"/>
                <a:gd name="T18" fmla="*/ 3055 w 3212"/>
                <a:gd name="T19" fmla="*/ 331 h 1164"/>
                <a:gd name="T20" fmla="*/ 3130 w 3212"/>
                <a:gd name="T21" fmla="*/ 398 h 1164"/>
                <a:gd name="T22" fmla="*/ 3182 w 3212"/>
                <a:gd name="T23" fmla="*/ 469 h 1164"/>
                <a:gd name="T24" fmla="*/ 3209 w 3212"/>
                <a:gd name="T25" fmla="*/ 544 h 1164"/>
                <a:gd name="T26" fmla="*/ 3209 w 3212"/>
                <a:gd name="T27" fmla="*/ 620 h 1164"/>
                <a:gd name="T28" fmla="*/ 3182 w 3212"/>
                <a:gd name="T29" fmla="*/ 695 h 1164"/>
                <a:gd name="T30" fmla="*/ 3130 w 3212"/>
                <a:gd name="T31" fmla="*/ 766 h 1164"/>
                <a:gd name="T32" fmla="*/ 3055 w 3212"/>
                <a:gd name="T33" fmla="*/ 833 h 1164"/>
                <a:gd name="T34" fmla="*/ 2958 w 3212"/>
                <a:gd name="T35" fmla="*/ 896 h 1164"/>
                <a:gd name="T36" fmla="*/ 2841 w 3212"/>
                <a:gd name="T37" fmla="*/ 954 h 1164"/>
                <a:gd name="T38" fmla="*/ 2706 w 3212"/>
                <a:gd name="T39" fmla="*/ 1006 h 1164"/>
                <a:gd name="T40" fmla="*/ 2554 w 3212"/>
                <a:gd name="T41" fmla="*/ 1052 h 1164"/>
                <a:gd name="T42" fmla="*/ 2388 w 3212"/>
                <a:gd name="T43" fmla="*/ 1090 h 1164"/>
                <a:gd name="T44" fmla="*/ 2208 w 3212"/>
                <a:gd name="T45" fmla="*/ 1122 h 1164"/>
                <a:gd name="T46" fmla="*/ 2016 w 3212"/>
                <a:gd name="T47" fmla="*/ 1145 h 1164"/>
                <a:gd name="T48" fmla="*/ 1815 w 3212"/>
                <a:gd name="T49" fmla="*/ 1159 h 1164"/>
                <a:gd name="T50" fmla="*/ 1606 w 3212"/>
                <a:gd name="T51" fmla="*/ 1164 h 1164"/>
                <a:gd name="T52" fmla="*/ 1397 w 3212"/>
                <a:gd name="T53" fmla="*/ 1159 h 1164"/>
                <a:gd name="T54" fmla="*/ 1195 w 3212"/>
                <a:gd name="T55" fmla="*/ 1145 h 1164"/>
                <a:gd name="T56" fmla="*/ 1004 w 3212"/>
                <a:gd name="T57" fmla="*/ 1122 h 1164"/>
                <a:gd name="T58" fmla="*/ 824 w 3212"/>
                <a:gd name="T59" fmla="*/ 1090 h 1164"/>
                <a:gd name="T60" fmla="*/ 658 w 3212"/>
                <a:gd name="T61" fmla="*/ 1052 h 1164"/>
                <a:gd name="T62" fmla="*/ 506 w 3212"/>
                <a:gd name="T63" fmla="*/ 1006 h 1164"/>
                <a:gd name="T64" fmla="*/ 371 w 3212"/>
                <a:gd name="T65" fmla="*/ 954 h 1164"/>
                <a:gd name="T66" fmla="*/ 254 w 3212"/>
                <a:gd name="T67" fmla="*/ 896 h 1164"/>
                <a:gd name="T68" fmla="*/ 157 w 3212"/>
                <a:gd name="T69" fmla="*/ 833 h 1164"/>
                <a:gd name="T70" fmla="*/ 82 w 3212"/>
                <a:gd name="T71" fmla="*/ 766 h 1164"/>
                <a:gd name="T72" fmla="*/ 30 w 3212"/>
                <a:gd name="T73" fmla="*/ 695 h 1164"/>
                <a:gd name="T74" fmla="*/ 3 w 3212"/>
                <a:gd name="T75" fmla="*/ 620 h 1164"/>
                <a:gd name="T76" fmla="*/ 3 w 3212"/>
                <a:gd name="T77" fmla="*/ 544 h 1164"/>
                <a:gd name="T78" fmla="*/ 30 w 3212"/>
                <a:gd name="T79" fmla="*/ 469 h 1164"/>
                <a:gd name="T80" fmla="*/ 82 w 3212"/>
                <a:gd name="T81" fmla="*/ 398 h 1164"/>
                <a:gd name="T82" fmla="*/ 157 w 3212"/>
                <a:gd name="T83" fmla="*/ 331 h 1164"/>
                <a:gd name="T84" fmla="*/ 254 w 3212"/>
                <a:gd name="T85" fmla="*/ 268 h 1164"/>
                <a:gd name="T86" fmla="*/ 371 w 3212"/>
                <a:gd name="T87" fmla="*/ 210 h 1164"/>
                <a:gd name="T88" fmla="*/ 506 w 3212"/>
                <a:gd name="T89" fmla="*/ 158 h 1164"/>
                <a:gd name="T90" fmla="*/ 658 w 3212"/>
                <a:gd name="T91" fmla="*/ 112 h 1164"/>
                <a:gd name="T92" fmla="*/ 824 w 3212"/>
                <a:gd name="T93" fmla="*/ 74 h 1164"/>
                <a:gd name="T94" fmla="*/ 1004 w 3212"/>
                <a:gd name="T95" fmla="*/ 43 h 1164"/>
                <a:gd name="T96" fmla="*/ 1195 w 3212"/>
                <a:gd name="T97" fmla="*/ 19 h 1164"/>
                <a:gd name="T98" fmla="*/ 1397 w 3212"/>
                <a:gd name="T99" fmla="*/ 5 h 1164"/>
                <a:gd name="T100" fmla="*/ 1606 w 3212"/>
                <a:gd name="T101" fmla="*/ 0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12" h="1164">
                  <a:moveTo>
                    <a:pt x="1606" y="0"/>
                  </a:moveTo>
                  <a:lnTo>
                    <a:pt x="1606" y="0"/>
                  </a:lnTo>
                  <a:lnTo>
                    <a:pt x="1712" y="2"/>
                  </a:lnTo>
                  <a:lnTo>
                    <a:pt x="1815" y="5"/>
                  </a:lnTo>
                  <a:lnTo>
                    <a:pt x="1917" y="11"/>
                  </a:lnTo>
                  <a:lnTo>
                    <a:pt x="2016" y="19"/>
                  </a:lnTo>
                  <a:lnTo>
                    <a:pt x="2114" y="30"/>
                  </a:lnTo>
                  <a:lnTo>
                    <a:pt x="2208" y="43"/>
                  </a:lnTo>
                  <a:lnTo>
                    <a:pt x="2299" y="57"/>
                  </a:lnTo>
                  <a:lnTo>
                    <a:pt x="2388" y="74"/>
                  </a:lnTo>
                  <a:lnTo>
                    <a:pt x="2472" y="92"/>
                  </a:lnTo>
                  <a:lnTo>
                    <a:pt x="2554" y="112"/>
                  </a:lnTo>
                  <a:lnTo>
                    <a:pt x="2632" y="135"/>
                  </a:lnTo>
                  <a:lnTo>
                    <a:pt x="2706" y="158"/>
                  </a:lnTo>
                  <a:lnTo>
                    <a:pt x="2775" y="183"/>
                  </a:lnTo>
                  <a:lnTo>
                    <a:pt x="2841" y="210"/>
                  </a:lnTo>
                  <a:lnTo>
                    <a:pt x="2902" y="238"/>
                  </a:lnTo>
                  <a:lnTo>
                    <a:pt x="2958" y="268"/>
                  </a:lnTo>
                  <a:lnTo>
                    <a:pt x="3009" y="299"/>
                  </a:lnTo>
                  <a:lnTo>
                    <a:pt x="3055" y="331"/>
                  </a:lnTo>
                  <a:lnTo>
                    <a:pt x="3096" y="364"/>
                  </a:lnTo>
                  <a:lnTo>
                    <a:pt x="3130" y="398"/>
                  </a:lnTo>
                  <a:lnTo>
                    <a:pt x="3159" y="433"/>
                  </a:lnTo>
                  <a:lnTo>
                    <a:pt x="3182" y="469"/>
                  </a:lnTo>
                  <a:lnTo>
                    <a:pt x="3199" y="506"/>
                  </a:lnTo>
                  <a:lnTo>
                    <a:pt x="3209" y="544"/>
                  </a:lnTo>
                  <a:lnTo>
                    <a:pt x="3212" y="582"/>
                  </a:lnTo>
                  <a:lnTo>
                    <a:pt x="3209" y="620"/>
                  </a:lnTo>
                  <a:lnTo>
                    <a:pt x="3199" y="658"/>
                  </a:lnTo>
                  <a:lnTo>
                    <a:pt x="3182" y="695"/>
                  </a:lnTo>
                  <a:lnTo>
                    <a:pt x="3159" y="731"/>
                  </a:lnTo>
                  <a:lnTo>
                    <a:pt x="3130" y="766"/>
                  </a:lnTo>
                  <a:lnTo>
                    <a:pt x="3096" y="800"/>
                  </a:lnTo>
                  <a:lnTo>
                    <a:pt x="3055" y="833"/>
                  </a:lnTo>
                  <a:lnTo>
                    <a:pt x="3009" y="865"/>
                  </a:lnTo>
                  <a:lnTo>
                    <a:pt x="2958" y="896"/>
                  </a:lnTo>
                  <a:lnTo>
                    <a:pt x="2902" y="926"/>
                  </a:lnTo>
                  <a:lnTo>
                    <a:pt x="2841" y="954"/>
                  </a:lnTo>
                  <a:lnTo>
                    <a:pt x="2775" y="981"/>
                  </a:lnTo>
                  <a:lnTo>
                    <a:pt x="2706" y="1006"/>
                  </a:lnTo>
                  <a:lnTo>
                    <a:pt x="2632" y="1030"/>
                  </a:lnTo>
                  <a:lnTo>
                    <a:pt x="2554" y="1052"/>
                  </a:lnTo>
                  <a:lnTo>
                    <a:pt x="2472" y="1072"/>
                  </a:lnTo>
                  <a:lnTo>
                    <a:pt x="2388" y="1090"/>
                  </a:lnTo>
                  <a:lnTo>
                    <a:pt x="2299" y="1107"/>
                  </a:lnTo>
                  <a:lnTo>
                    <a:pt x="2208" y="1122"/>
                  </a:lnTo>
                  <a:lnTo>
                    <a:pt x="2114" y="1134"/>
                  </a:lnTo>
                  <a:lnTo>
                    <a:pt x="2016" y="1145"/>
                  </a:lnTo>
                  <a:lnTo>
                    <a:pt x="1917" y="1153"/>
                  </a:lnTo>
                  <a:lnTo>
                    <a:pt x="1815" y="1159"/>
                  </a:lnTo>
                  <a:lnTo>
                    <a:pt x="1712" y="1163"/>
                  </a:lnTo>
                  <a:lnTo>
                    <a:pt x="1606" y="1164"/>
                  </a:lnTo>
                  <a:lnTo>
                    <a:pt x="1500" y="1163"/>
                  </a:lnTo>
                  <a:lnTo>
                    <a:pt x="1397" y="1159"/>
                  </a:lnTo>
                  <a:lnTo>
                    <a:pt x="1295" y="1153"/>
                  </a:lnTo>
                  <a:lnTo>
                    <a:pt x="1195" y="1145"/>
                  </a:lnTo>
                  <a:lnTo>
                    <a:pt x="1098" y="1134"/>
                  </a:lnTo>
                  <a:lnTo>
                    <a:pt x="1004" y="1122"/>
                  </a:lnTo>
                  <a:lnTo>
                    <a:pt x="912" y="1107"/>
                  </a:lnTo>
                  <a:lnTo>
                    <a:pt x="824" y="1090"/>
                  </a:lnTo>
                  <a:lnTo>
                    <a:pt x="739" y="1072"/>
                  </a:lnTo>
                  <a:lnTo>
                    <a:pt x="658" y="1052"/>
                  </a:lnTo>
                  <a:lnTo>
                    <a:pt x="580" y="1030"/>
                  </a:lnTo>
                  <a:lnTo>
                    <a:pt x="506" y="1006"/>
                  </a:lnTo>
                  <a:lnTo>
                    <a:pt x="436" y="981"/>
                  </a:lnTo>
                  <a:lnTo>
                    <a:pt x="371" y="954"/>
                  </a:lnTo>
                  <a:lnTo>
                    <a:pt x="310" y="926"/>
                  </a:lnTo>
                  <a:lnTo>
                    <a:pt x="254" y="896"/>
                  </a:lnTo>
                  <a:lnTo>
                    <a:pt x="203" y="865"/>
                  </a:lnTo>
                  <a:lnTo>
                    <a:pt x="157" y="833"/>
                  </a:lnTo>
                  <a:lnTo>
                    <a:pt x="116" y="800"/>
                  </a:lnTo>
                  <a:lnTo>
                    <a:pt x="82" y="766"/>
                  </a:lnTo>
                  <a:lnTo>
                    <a:pt x="53" y="731"/>
                  </a:lnTo>
                  <a:lnTo>
                    <a:pt x="30" y="695"/>
                  </a:lnTo>
                  <a:lnTo>
                    <a:pt x="13" y="658"/>
                  </a:lnTo>
                  <a:lnTo>
                    <a:pt x="3" y="620"/>
                  </a:lnTo>
                  <a:lnTo>
                    <a:pt x="0" y="582"/>
                  </a:lnTo>
                  <a:lnTo>
                    <a:pt x="3" y="544"/>
                  </a:lnTo>
                  <a:lnTo>
                    <a:pt x="13" y="506"/>
                  </a:lnTo>
                  <a:lnTo>
                    <a:pt x="30" y="469"/>
                  </a:lnTo>
                  <a:lnTo>
                    <a:pt x="53" y="433"/>
                  </a:lnTo>
                  <a:lnTo>
                    <a:pt x="82" y="398"/>
                  </a:lnTo>
                  <a:lnTo>
                    <a:pt x="116" y="364"/>
                  </a:lnTo>
                  <a:lnTo>
                    <a:pt x="157" y="331"/>
                  </a:lnTo>
                  <a:lnTo>
                    <a:pt x="203" y="299"/>
                  </a:lnTo>
                  <a:lnTo>
                    <a:pt x="254" y="268"/>
                  </a:lnTo>
                  <a:lnTo>
                    <a:pt x="310" y="238"/>
                  </a:lnTo>
                  <a:lnTo>
                    <a:pt x="371" y="210"/>
                  </a:lnTo>
                  <a:lnTo>
                    <a:pt x="436" y="183"/>
                  </a:lnTo>
                  <a:lnTo>
                    <a:pt x="506" y="158"/>
                  </a:lnTo>
                  <a:lnTo>
                    <a:pt x="580" y="135"/>
                  </a:lnTo>
                  <a:lnTo>
                    <a:pt x="658" y="112"/>
                  </a:lnTo>
                  <a:lnTo>
                    <a:pt x="739" y="92"/>
                  </a:lnTo>
                  <a:lnTo>
                    <a:pt x="824" y="74"/>
                  </a:lnTo>
                  <a:lnTo>
                    <a:pt x="912" y="57"/>
                  </a:lnTo>
                  <a:lnTo>
                    <a:pt x="1004" y="43"/>
                  </a:lnTo>
                  <a:lnTo>
                    <a:pt x="1098" y="30"/>
                  </a:lnTo>
                  <a:lnTo>
                    <a:pt x="1195" y="19"/>
                  </a:lnTo>
                  <a:lnTo>
                    <a:pt x="1295" y="11"/>
                  </a:lnTo>
                  <a:lnTo>
                    <a:pt x="1397" y="5"/>
                  </a:lnTo>
                  <a:lnTo>
                    <a:pt x="1500" y="2"/>
                  </a:lnTo>
                  <a:lnTo>
                    <a:pt x="16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109" name="Freeform 183"/>
            <p:cNvSpPr/>
            <p:nvPr/>
          </p:nvSpPr>
          <p:spPr bwMode="auto">
            <a:xfrm>
              <a:off x="10059988" y="2917825"/>
              <a:ext cx="463550" cy="93663"/>
            </a:xfrm>
            <a:custGeom>
              <a:avLst/>
              <a:gdLst>
                <a:gd name="T0" fmla="*/ 87 w 3212"/>
                <a:gd name="T1" fmla="*/ 40 h 648"/>
                <a:gd name="T2" fmla="*/ 256 w 3212"/>
                <a:gd name="T3" fmla="*/ 114 h 648"/>
                <a:gd name="T4" fmla="*/ 442 w 3212"/>
                <a:gd name="T5" fmla="*/ 179 h 648"/>
                <a:gd name="T6" fmla="*/ 647 w 3212"/>
                <a:gd name="T7" fmla="*/ 233 h 648"/>
                <a:gd name="T8" fmla="*/ 869 w 3212"/>
                <a:gd name="T9" fmla="*/ 277 h 648"/>
                <a:gd name="T10" fmla="*/ 1103 w 3212"/>
                <a:gd name="T11" fmla="*/ 310 h 648"/>
                <a:gd name="T12" fmla="*/ 1349 w 3212"/>
                <a:gd name="T13" fmla="*/ 330 h 648"/>
                <a:gd name="T14" fmla="*/ 1606 w 3212"/>
                <a:gd name="T15" fmla="*/ 338 h 648"/>
                <a:gd name="T16" fmla="*/ 1862 w 3212"/>
                <a:gd name="T17" fmla="*/ 330 h 648"/>
                <a:gd name="T18" fmla="*/ 2109 w 3212"/>
                <a:gd name="T19" fmla="*/ 310 h 648"/>
                <a:gd name="T20" fmla="*/ 2343 w 3212"/>
                <a:gd name="T21" fmla="*/ 277 h 648"/>
                <a:gd name="T22" fmla="*/ 2564 w 3212"/>
                <a:gd name="T23" fmla="*/ 233 h 648"/>
                <a:gd name="T24" fmla="*/ 2769 w 3212"/>
                <a:gd name="T25" fmla="*/ 179 h 648"/>
                <a:gd name="T26" fmla="*/ 2957 w 3212"/>
                <a:gd name="T27" fmla="*/ 114 h 648"/>
                <a:gd name="T28" fmla="*/ 3125 w 3212"/>
                <a:gd name="T29" fmla="*/ 40 h 648"/>
                <a:gd name="T30" fmla="*/ 3209 w 3212"/>
                <a:gd name="T31" fmla="*/ 33 h 648"/>
                <a:gd name="T32" fmla="*/ 3209 w 3212"/>
                <a:gd name="T33" fmla="*/ 104 h 648"/>
                <a:gd name="T34" fmla="*/ 3182 w 3212"/>
                <a:gd name="T35" fmla="*/ 179 h 648"/>
                <a:gd name="T36" fmla="*/ 3130 w 3212"/>
                <a:gd name="T37" fmla="*/ 250 h 648"/>
                <a:gd name="T38" fmla="*/ 3055 w 3212"/>
                <a:gd name="T39" fmla="*/ 317 h 648"/>
                <a:gd name="T40" fmla="*/ 2958 w 3212"/>
                <a:gd name="T41" fmla="*/ 381 h 648"/>
                <a:gd name="T42" fmla="*/ 2841 w 3212"/>
                <a:gd name="T43" fmla="*/ 439 h 648"/>
                <a:gd name="T44" fmla="*/ 2706 w 3212"/>
                <a:gd name="T45" fmla="*/ 491 h 648"/>
                <a:gd name="T46" fmla="*/ 2554 w 3212"/>
                <a:gd name="T47" fmla="*/ 536 h 648"/>
                <a:gd name="T48" fmla="*/ 2388 w 3212"/>
                <a:gd name="T49" fmla="*/ 575 h 648"/>
                <a:gd name="T50" fmla="*/ 2208 w 3212"/>
                <a:gd name="T51" fmla="*/ 606 h 648"/>
                <a:gd name="T52" fmla="*/ 2016 w 3212"/>
                <a:gd name="T53" fmla="*/ 629 h 648"/>
                <a:gd name="T54" fmla="*/ 1815 w 3212"/>
                <a:gd name="T55" fmla="*/ 644 h 648"/>
                <a:gd name="T56" fmla="*/ 1606 w 3212"/>
                <a:gd name="T57" fmla="*/ 648 h 648"/>
                <a:gd name="T58" fmla="*/ 1397 w 3212"/>
                <a:gd name="T59" fmla="*/ 644 h 648"/>
                <a:gd name="T60" fmla="*/ 1195 w 3212"/>
                <a:gd name="T61" fmla="*/ 629 h 648"/>
                <a:gd name="T62" fmla="*/ 1004 w 3212"/>
                <a:gd name="T63" fmla="*/ 606 h 648"/>
                <a:gd name="T64" fmla="*/ 824 w 3212"/>
                <a:gd name="T65" fmla="*/ 575 h 648"/>
                <a:gd name="T66" fmla="*/ 658 w 3212"/>
                <a:gd name="T67" fmla="*/ 536 h 648"/>
                <a:gd name="T68" fmla="*/ 506 w 3212"/>
                <a:gd name="T69" fmla="*/ 491 h 648"/>
                <a:gd name="T70" fmla="*/ 371 w 3212"/>
                <a:gd name="T71" fmla="*/ 439 h 648"/>
                <a:gd name="T72" fmla="*/ 254 w 3212"/>
                <a:gd name="T73" fmla="*/ 381 h 648"/>
                <a:gd name="T74" fmla="*/ 157 w 3212"/>
                <a:gd name="T75" fmla="*/ 317 h 648"/>
                <a:gd name="T76" fmla="*/ 82 w 3212"/>
                <a:gd name="T77" fmla="*/ 250 h 648"/>
                <a:gd name="T78" fmla="*/ 30 w 3212"/>
                <a:gd name="T79" fmla="*/ 179 h 648"/>
                <a:gd name="T80" fmla="*/ 3 w 3212"/>
                <a:gd name="T81" fmla="*/ 104 h 648"/>
                <a:gd name="T82" fmla="*/ 3 w 3212"/>
                <a:gd name="T83" fmla="*/ 33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12" h="648">
                  <a:moveTo>
                    <a:pt x="11" y="0"/>
                  </a:moveTo>
                  <a:lnTo>
                    <a:pt x="87" y="40"/>
                  </a:lnTo>
                  <a:lnTo>
                    <a:pt x="169" y="78"/>
                  </a:lnTo>
                  <a:lnTo>
                    <a:pt x="256" y="114"/>
                  </a:lnTo>
                  <a:lnTo>
                    <a:pt x="346" y="147"/>
                  </a:lnTo>
                  <a:lnTo>
                    <a:pt x="442" y="179"/>
                  </a:lnTo>
                  <a:lnTo>
                    <a:pt x="543" y="207"/>
                  </a:lnTo>
                  <a:lnTo>
                    <a:pt x="647" y="233"/>
                  </a:lnTo>
                  <a:lnTo>
                    <a:pt x="756" y="257"/>
                  </a:lnTo>
                  <a:lnTo>
                    <a:pt x="869" y="277"/>
                  </a:lnTo>
                  <a:lnTo>
                    <a:pt x="985" y="295"/>
                  </a:lnTo>
                  <a:lnTo>
                    <a:pt x="1103" y="310"/>
                  </a:lnTo>
                  <a:lnTo>
                    <a:pt x="1225" y="322"/>
                  </a:lnTo>
                  <a:lnTo>
                    <a:pt x="1349" y="330"/>
                  </a:lnTo>
                  <a:lnTo>
                    <a:pt x="1477" y="336"/>
                  </a:lnTo>
                  <a:lnTo>
                    <a:pt x="1606" y="338"/>
                  </a:lnTo>
                  <a:lnTo>
                    <a:pt x="1735" y="336"/>
                  </a:lnTo>
                  <a:lnTo>
                    <a:pt x="1862" y="330"/>
                  </a:lnTo>
                  <a:lnTo>
                    <a:pt x="1987" y="322"/>
                  </a:lnTo>
                  <a:lnTo>
                    <a:pt x="2109" y="310"/>
                  </a:lnTo>
                  <a:lnTo>
                    <a:pt x="2228" y="295"/>
                  </a:lnTo>
                  <a:lnTo>
                    <a:pt x="2343" y="277"/>
                  </a:lnTo>
                  <a:lnTo>
                    <a:pt x="2455" y="257"/>
                  </a:lnTo>
                  <a:lnTo>
                    <a:pt x="2564" y="233"/>
                  </a:lnTo>
                  <a:lnTo>
                    <a:pt x="2669" y="207"/>
                  </a:lnTo>
                  <a:lnTo>
                    <a:pt x="2769" y="179"/>
                  </a:lnTo>
                  <a:lnTo>
                    <a:pt x="2865" y="147"/>
                  </a:lnTo>
                  <a:lnTo>
                    <a:pt x="2957" y="114"/>
                  </a:lnTo>
                  <a:lnTo>
                    <a:pt x="3044" y="78"/>
                  </a:lnTo>
                  <a:lnTo>
                    <a:pt x="3125" y="40"/>
                  </a:lnTo>
                  <a:lnTo>
                    <a:pt x="3202" y="0"/>
                  </a:lnTo>
                  <a:lnTo>
                    <a:pt x="3209" y="33"/>
                  </a:lnTo>
                  <a:lnTo>
                    <a:pt x="3212" y="66"/>
                  </a:lnTo>
                  <a:lnTo>
                    <a:pt x="3209" y="104"/>
                  </a:lnTo>
                  <a:lnTo>
                    <a:pt x="3199" y="142"/>
                  </a:lnTo>
                  <a:lnTo>
                    <a:pt x="3182" y="179"/>
                  </a:lnTo>
                  <a:lnTo>
                    <a:pt x="3159" y="215"/>
                  </a:lnTo>
                  <a:lnTo>
                    <a:pt x="3130" y="250"/>
                  </a:lnTo>
                  <a:lnTo>
                    <a:pt x="3096" y="284"/>
                  </a:lnTo>
                  <a:lnTo>
                    <a:pt x="3055" y="317"/>
                  </a:lnTo>
                  <a:lnTo>
                    <a:pt x="3009" y="350"/>
                  </a:lnTo>
                  <a:lnTo>
                    <a:pt x="2958" y="381"/>
                  </a:lnTo>
                  <a:lnTo>
                    <a:pt x="2902" y="410"/>
                  </a:lnTo>
                  <a:lnTo>
                    <a:pt x="2841" y="439"/>
                  </a:lnTo>
                  <a:lnTo>
                    <a:pt x="2775" y="465"/>
                  </a:lnTo>
                  <a:lnTo>
                    <a:pt x="2706" y="491"/>
                  </a:lnTo>
                  <a:lnTo>
                    <a:pt x="2632" y="514"/>
                  </a:lnTo>
                  <a:lnTo>
                    <a:pt x="2554" y="536"/>
                  </a:lnTo>
                  <a:lnTo>
                    <a:pt x="2472" y="557"/>
                  </a:lnTo>
                  <a:lnTo>
                    <a:pt x="2388" y="575"/>
                  </a:lnTo>
                  <a:lnTo>
                    <a:pt x="2299" y="592"/>
                  </a:lnTo>
                  <a:lnTo>
                    <a:pt x="2208" y="606"/>
                  </a:lnTo>
                  <a:lnTo>
                    <a:pt x="2114" y="619"/>
                  </a:lnTo>
                  <a:lnTo>
                    <a:pt x="2016" y="629"/>
                  </a:lnTo>
                  <a:lnTo>
                    <a:pt x="1917" y="638"/>
                  </a:lnTo>
                  <a:lnTo>
                    <a:pt x="1815" y="644"/>
                  </a:lnTo>
                  <a:lnTo>
                    <a:pt x="1712" y="647"/>
                  </a:lnTo>
                  <a:lnTo>
                    <a:pt x="1606" y="648"/>
                  </a:lnTo>
                  <a:lnTo>
                    <a:pt x="1500" y="647"/>
                  </a:lnTo>
                  <a:lnTo>
                    <a:pt x="1397" y="644"/>
                  </a:lnTo>
                  <a:lnTo>
                    <a:pt x="1295" y="638"/>
                  </a:lnTo>
                  <a:lnTo>
                    <a:pt x="1195" y="629"/>
                  </a:lnTo>
                  <a:lnTo>
                    <a:pt x="1098" y="619"/>
                  </a:lnTo>
                  <a:lnTo>
                    <a:pt x="1004" y="606"/>
                  </a:lnTo>
                  <a:lnTo>
                    <a:pt x="912" y="592"/>
                  </a:lnTo>
                  <a:lnTo>
                    <a:pt x="824" y="575"/>
                  </a:lnTo>
                  <a:lnTo>
                    <a:pt x="739" y="557"/>
                  </a:lnTo>
                  <a:lnTo>
                    <a:pt x="658" y="536"/>
                  </a:lnTo>
                  <a:lnTo>
                    <a:pt x="580" y="514"/>
                  </a:lnTo>
                  <a:lnTo>
                    <a:pt x="506" y="491"/>
                  </a:lnTo>
                  <a:lnTo>
                    <a:pt x="436" y="465"/>
                  </a:lnTo>
                  <a:lnTo>
                    <a:pt x="371" y="439"/>
                  </a:lnTo>
                  <a:lnTo>
                    <a:pt x="310" y="410"/>
                  </a:lnTo>
                  <a:lnTo>
                    <a:pt x="254" y="381"/>
                  </a:lnTo>
                  <a:lnTo>
                    <a:pt x="203" y="350"/>
                  </a:lnTo>
                  <a:lnTo>
                    <a:pt x="157" y="317"/>
                  </a:lnTo>
                  <a:lnTo>
                    <a:pt x="116" y="284"/>
                  </a:lnTo>
                  <a:lnTo>
                    <a:pt x="82" y="250"/>
                  </a:lnTo>
                  <a:lnTo>
                    <a:pt x="53" y="215"/>
                  </a:lnTo>
                  <a:lnTo>
                    <a:pt x="30" y="179"/>
                  </a:lnTo>
                  <a:lnTo>
                    <a:pt x="13" y="142"/>
                  </a:lnTo>
                  <a:lnTo>
                    <a:pt x="3" y="104"/>
                  </a:lnTo>
                  <a:lnTo>
                    <a:pt x="0" y="66"/>
                  </a:lnTo>
                  <a:lnTo>
                    <a:pt x="3" y="33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110" name="Freeform 184"/>
            <p:cNvSpPr/>
            <p:nvPr/>
          </p:nvSpPr>
          <p:spPr bwMode="auto">
            <a:xfrm>
              <a:off x="10059988" y="2995613"/>
              <a:ext cx="463550" cy="93663"/>
            </a:xfrm>
            <a:custGeom>
              <a:avLst/>
              <a:gdLst>
                <a:gd name="T0" fmla="*/ 87 w 3212"/>
                <a:gd name="T1" fmla="*/ 40 h 647"/>
                <a:gd name="T2" fmla="*/ 256 w 3212"/>
                <a:gd name="T3" fmla="*/ 114 h 647"/>
                <a:gd name="T4" fmla="*/ 442 w 3212"/>
                <a:gd name="T5" fmla="*/ 178 h 647"/>
                <a:gd name="T6" fmla="*/ 647 w 3212"/>
                <a:gd name="T7" fmla="*/ 233 h 647"/>
                <a:gd name="T8" fmla="*/ 869 w 3212"/>
                <a:gd name="T9" fmla="*/ 277 h 647"/>
                <a:gd name="T10" fmla="*/ 1103 w 3212"/>
                <a:gd name="T11" fmla="*/ 310 h 647"/>
                <a:gd name="T12" fmla="*/ 1349 w 3212"/>
                <a:gd name="T13" fmla="*/ 330 h 647"/>
                <a:gd name="T14" fmla="*/ 1606 w 3212"/>
                <a:gd name="T15" fmla="*/ 337 h 647"/>
                <a:gd name="T16" fmla="*/ 1862 w 3212"/>
                <a:gd name="T17" fmla="*/ 330 h 647"/>
                <a:gd name="T18" fmla="*/ 2109 w 3212"/>
                <a:gd name="T19" fmla="*/ 310 h 647"/>
                <a:gd name="T20" fmla="*/ 2343 w 3212"/>
                <a:gd name="T21" fmla="*/ 277 h 647"/>
                <a:gd name="T22" fmla="*/ 2564 w 3212"/>
                <a:gd name="T23" fmla="*/ 233 h 647"/>
                <a:gd name="T24" fmla="*/ 2769 w 3212"/>
                <a:gd name="T25" fmla="*/ 178 h 647"/>
                <a:gd name="T26" fmla="*/ 2957 w 3212"/>
                <a:gd name="T27" fmla="*/ 114 h 647"/>
                <a:gd name="T28" fmla="*/ 3125 w 3212"/>
                <a:gd name="T29" fmla="*/ 40 h 647"/>
                <a:gd name="T30" fmla="*/ 3209 w 3212"/>
                <a:gd name="T31" fmla="*/ 33 h 647"/>
                <a:gd name="T32" fmla="*/ 3209 w 3212"/>
                <a:gd name="T33" fmla="*/ 104 h 647"/>
                <a:gd name="T34" fmla="*/ 3182 w 3212"/>
                <a:gd name="T35" fmla="*/ 178 h 647"/>
                <a:gd name="T36" fmla="*/ 3130 w 3212"/>
                <a:gd name="T37" fmla="*/ 250 h 647"/>
                <a:gd name="T38" fmla="*/ 3055 w 3212"/>
                <a:gd name="T39" fmla="*/ 317 h 647"/>
                <a:gd name="T40" fmla="*/ 2958 w 3212"/>
                <a:gd name="T41" fmla="*/ 380 h 647"/>
                <a:gd name="T42" fmla="*/ 2841 w 3212"/>
                <a:gd name="T43" fmla="*/ 438 h 647"/>
                <a:gd name="T44" fmla="*/ 2706 w 3212"/>
                <a:gd name="T45" fmla="*/ 490 h 647"/>
                <a:gd name="T46" fmla="*/ 2554 w 3212"/>
                <a:gd name="T47" fmla="*/ 535 h 647"/>
                <a:gd name="T48" fmla="*/ 2388 w 3212"/>
                <a:gd name="T49" fmla="*/ 574 h 647"/>
                <a:gd name="T50" fmla="*/ 2208 w 3212"/>
                <a:gd name="T51" fmla="*/ 605 h 647"/>
                <a:gd name="T52" fmla="*/ 2016 w 3212"/>
                <a:gd name="T53" fmla="*/ 628 h 647"/>
                <a:gd name="T54" fmla="*/ 1815 w 3212"/>
                <a:gd name="T55" fmla="*/ 643 h 647"/>
                <a:gd name="T56" fmla="*/ 1606 w 3212"/>
                <a:gd name="T57" fmla="*/ 647 h 647"/>
                <a:gd name="T58" fmla="*/ 1397 w 3212"/>
                <a:gd name="T59" fmla="*/ 643 h 647"/>
                <a:gd name="T60" fmla="*/ 1195 w 3212"/>
                <a:gd name="T61" fmla="*/ 628 h 647"/>
                <a:gd name="T62" fmla="*/ 1004 w 3212"/>
                <a:gd name="T63" fmla="*/ 605 h 647"/>
                <a:gd name="T64" fmla="*/ 824 w 3212"/>
                <a:gd name="T65" fmla="*/ 574 h 647"/>
                <a:gd name="T66" fmla="*/ 658 w 3212"/>
                <a:gd name="T67" fmla="*/ 535 h 647"/>
                <a:gd name="T68" fmla="*/ 506 w 3212"/>
                <a:gd name="T69" fmla="*/ 490 h 647"/>
                <a:gd name="T70" fmla="*/ 371 w 3212"/>
                <a:gd name="T71" fmla="*/ 438 h 647"/>
                <a:gd name="T72" fmla="*/ 254 w 3212"/>
                <a:gd name="T73" fmla="*/ 380 h 647"/>
                <a:gd name="T74" fmla="*/ 157 w 3212"/>
                <a:gd name="T75" fmla="*/ 317 h 647"/>
                <a:gd name="T76" fmla="*/ 82 w 3212"/>
                <a:gd name="T77" fmla="*/ 250 h 647"/>
                <a:gd name="T78" fmla="*/ 30 w 3212"/>
                <a:gd name="T79" fmla="*/ 178 h 647"/>
                <a:gd name="T80" fmla="*/ 3 w 3212"/>
                <a:gd name="T81" fmla="*/ 104 h 647"/>
                <a:gd name="T82" fmla="*/ 3 w 3212"/>
                <a:gd name="T83" fmla="*/ 33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12" h="647">
                  <a:moveTo>
                    <a:pt x="11" y="0"/>
                  </a:moveTo>
                  <a:lnTo>
                    <a:pt x="87" y="40"/>
                  </a:lnTo>
                  <a:lnTo>
                    <a:pt x="169" y="78"/>
                  </a:lnTo>
                  <a:lnTo>
                    <a:pt x="256" y="114"/>
                  </a:lnTo>
                  <a:lnTo>
                    <a:pt x="346" y="147"/>
                  </a:lnTo>
                  <a:lnTo>
                    <a:pt x="442" y="178"/>
                  </a:lnTo>
                  <a:lnTo>
                    <a:pt x="543" y="207"/>
                  </a:lnTo>
                  <a:lnTo>
                    <a:pt x="647" y="233"/>
                  </a:lnTo>
                  <a:lnTo>
                    <a:pt x="756" y="257"/>
                  </a:lnTo>
                  <a:lnTo>
                    <a:pt x="869" y="277"/>
                  </a:lnTo>
                  <a:lnTo>
                    <a:pt x="985" y="295"/>
                  </a:lnTo>
                  <a:lnTo>
                    <a:pt x="1103" y="310"/>
                  </a:lnTo>
                  <a:lnTo>
                    <a:pt x="1225" y="322"/>
                  </a:lnTo>
                  <a:lnTo>
                    <a:pt x="1349" y="330"/>
                  </a:lnTo>
                  <a:lnTo>
                    <a:pt x="1477" y="335"/>
                  </a:lnTo>
                  <a:lnTo>
                    <a:pt x="1606" y="337"/>
                  </a:lnTo>
                  <a:lnTo>
                    <a:pt x="1735" y="335"/>
                  </a:lnTo>
                  <a:lnTo>
                    <a:pt x="1862" y="330"/>
                  </a:lnTo>
                  <a:lnTo>
                    <a:pt x="1987" y="322"/>
                  </a:lnTo>
                  <a:lnTo>
                    <a:pt x="2109" y="310"/>
                  </a:lnTo>
                  <a:lnTo>
                    <a:pt x="2228" y="295"/>
                  </a:lnTo>
                  <a:lnTo>
                    <a:pt x="2343" y="277"/>
                  </a:lnTo>
                  <a:lnTo>
                    <a:pt x="2455" y="257"/>
                  </a:lnTo>
                  <a:lnTo>
                    <a:pt x="2564" y="233"/>
                  </a:lnTo>
                  <a:lnTo>
                    <a:pt x="2669" y="207"/>
                  </a:lnTo>
                  <a:lnTo>
                    <a:pt x="2769" y="178"/>
                  </a:lnTo>
                  <a:lnTo>
                    <a:pt x="2865" y="147"/>
                  </a:lnTo>
                  <a:lnTo>
                    <a:pt x="2957" y="114"/>
                  </a:lnTo>
                  <a:lnTo>
                    <a:pt x="3044" y="78"/>
                  </a:lnTo>
                  <a:lnTo>
                    <a:pt x="3125" y="40"/>
                  </a:lnTo>
                  <a:lnTo>
                    <a:pt x="3202" y="0"/>
                  </a:lnTo>
                  <a:lnTo>
                    <a:pt x="3209" y="33"/>
                  </a:lnTo>
                  <a:lnTo>
                    <a:pt x="3212" y="66"/>
                  </a:lnTo>
                  <a:lnTo>
                    <a:pt x="3209" y="104"/>
                  </a:lnTo>
                  <a:lnTo>
                    <a:pt x="3199" y="142"/>
                  </a:lnTo>
                  <a:lnTo>
                    <a:pt x="3182" y="178"/>
                  </a:lnTo>
                  <a:lnTo>
                    <a:pt x="3159" y="215"/>
                  </a:lnTo>
                  <a:lnTo>
                    <a:pt x="3130" y="250"/>
                  </a:lnTo>
                  <a:lnTo>
                    <a:pt x="3096" y="284"/>
                  </a:lnTo>
                  <a:lnTo>
                    <a:pt x="3055" y="317"/>
                  </a:lnTo>
                  <a:lnTo>
                    <a:pt x="3009" y="349"/>
                  </a:lnTo>
                  <a:lnTo>
                    <a:pt x="2958" y="380"/>
                  </a:lnTo>
                  <a:lnTo>
                    <a:pt x="2902" y="409"/>
                  </a:lnTo>
                  <a:lnTo>
                    <a:pt x="2841" y="438"/>
                  </a:lnTo>
                  <a:lnTo>
                    <a:pt x="2775" y="464"/>
                  </a:lnTo>
                  <a:lnTo>
                    <a:pt x="2706" y="490"/>
                  </a:lnTo>
                  <a:lnTo>
                    <a:pt x="2632" y="513"/>
                  </a:lnTo>
                  <a:lnTo>
                    <a:pt x="2554" y="535"/>
                  </a:lnTo>
                  <a:lnTo>
                    <a:pt x="2472" y="556"/>
                  </a:lnTo>
                  <a:lnTo>
                    <a:pt x="2388" y="574"/>
                  </a:lnTo>
                  <a:lnTo>
                    <a:pt x="2299" y="591"/>
                  </a:lnTo>
                  <a:lnTo>
                    <a:pt x="2208" y="605"/>
                  </a:lnTo>
                  <a:lnTo>
                    <a:pt x="2114" y="618"/>
                  </a:lnTo>
                  <a:lnTo>
                    <a:pt x="2016" y="628"/>
                  </a:lnTo>
                  <a:lnTo>
                    <a:pt x="1917" y="637"/>
                  </a:lnTo>
                  <a:lnTo>
                    <a:pt x="1815" y="643"/>
                  </a:lnTo>
                  <a:lnTo>
                    <a:pt x="1712" y="646"/>
                  </a:lnTo>
                  <a:lnTo>
                    <a:pt x="1606" y="647"/>
                  </a:lnTo>
                  <a:lnTo>
                    <a:pt x="1500" y="646"/>
                  </a:lnTo>
                  <a:lnTo>
                    <a:pt x="1397" y="643"/>
                  </a:lnTo>
                  <a:lnTo>
                    <a:pt x="1295" y="637"/>
                  </a:lnTo>
                  <a:lnTo>
                    <a:pt x="1195" y="628"/>
                  </a:lnTo>
                  <a:lnTo>
                    <a:pt x="1098" y="618"/>
                  </a:lnTo>
                  <a:lnTo>
                    <a:pt x="1004" y="605"/>
                  </a:lnTo>
                  <a:lnTo>
                    <a:pt x="912" y="591"/>
                  </a:lnTo>
                  <a:lnTo>
                    <a:pt x="824" y="574"/>
                  </a:lnTo>
                  <a:lnTo>
                    <a:pt x="739" y="556"/>
                  </a:lnTo>
                  <a:lnTo>
                    <a:pt x="658" y="535"/>
                  </a:lnTo>
                  <a:lnTo>
                    <a:pt x="580" y="513"/>
                  </a:lnTo>
                  <a:lnTo>
                    <a:pt x="506" y="490"/>
                  </a:lnTo>
                  <a:lnTo>
                    <a:pt x="436" y="464"/>
                  </a:lnTo>
                  <a:lnTo>
                    <a:pt x="371" y="438"/>
                  </a:lnTo>
                  <a:lnTo>
                    <a:pt x="310" y="409"/>
                  </a:lnTo>
                  <a:lnTo>
                    <a:pt x="254" y="380"/>
                  </a:lnTo>
                  <a:lnTo>
                    <a:pt x="203" y="349"/>
                  </a:lnTo>
                  <a:lnTo>
                    <a:pt x="157" y="317"/>
                  </a:lnTo>
                  <a:lnTo>
                    <a:pt x="116" y="284"/>
                  </a:lnTo>
                  <a:lnTo>
                    <a:pt x="82" y="250"/>
                  </a:lnTo>
                  <a:lnTo>
                    <a:pt x="53" y="215"/>
                  </a:lnTo>
                  <a:lnTo>
                    <a:pt x="30" y="178"/>
                  </a:lnTo>
                  <a:lnTo>
                    <a:pt x="13" y="142"/>
                  </a:lnTo>
                  <a:lnTo>
                    <a:pt x="3" y="104"/>
                  </a:lnTo>
                  <a:lnTo>
                    <a:pt x="0" y="66"/>
                  </a:lnTo>
                  <a:lnTo>
                    <a:pt x="3" y="33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111" name="Freeform 185"/>
            <p:cNvSpPr/>
            <p:nvPr/>
          </p:nvSpPr>
          <p:spPr bwMode="auto">
            <a:xfrm>
              <a:off x="10059988" y="3074988"/>
              <a:ext cx="463550" cy="92075"/>
            </a:xfrm>
            <a:custGeom>
              <a:avLst/>
              <a:gdLst>
                <a:gd name="T0" fmla="*/ 87 w 3212"/>
                <a:gd name="T1" fmla="*/ 40 h 647"/>
                <a:gd name="T2" fmla="*/ 256 w 3212"/>
                <a:gd name="T3" fmla="*/ 113 h 647"/>
                <a:gd name="T4" fmla="*/ 442 w 3212"/>
                <a:gd name="T5" fmla="*/ 178 h 647"/>
                <a:gd name="T6" fmla="*/ 647 w 3212"/>
                <a:gd name="T7" fmla="*/ 233 h 647"/>
                <a:gd name="T8" fmla="*/ 869 w 3212"/>
                <a:gd name="T9" fmla="*/ 277 h 647"/>
                <a:gd name="T10" fmla="*/ 1103 w 3212"/>
                <a:gd name="T11" fmla="*/ 310 h 647"/>
                <a:gd name="T12" fmla="*/ 1349 w 3212"/>
                <a:gd name="T13" fmla="*/ 330 h 647"/>
                <a:gd name="T14" fmla="*/ 1606 w 3212"/>
                <a:gd name="T15" fmla="*/ 337 h 647"/>
                <a:gd name="T16" fmla="*/ 1862 w 3212"/>
                <a:gd name="T17" fmla="*/ 330 h 647"/>
                <a:gd name="T18" fmla="*/ 2109 w 3212"/>
                <a:gd name="T19" fmla="*/ 310 h 647"/>
                <a:gd name="T20" fmla="*/ 2343 w 3212"/>
                <a:gd name="T21" fmla="*/ 277 h 647"/>
                <a:gd name="T22" fmla="*/ 2564 w 3212"/>
                <a:gd name="T23" fmla="*/ 233 h 647"/>
                <a:gd name="T24" fmla="*/ 2769 w 3212"/>
                <a:gd name="T25" fmla="*/ 178 h 647"/>
                <a:gd name="T26" fmla="*/ 2957 w 3212"/>
                <a:gd name="T27" fmla="*/ 113 h 647"/>
                <a:gd name="T28" fmla="*/ 3125 w 3212"/>
                <a:gd name="T29" fmla="*/ 40 h 647"/>
                <a:gd name="T30" fmla="*/ 3209 w 3212"/>
                <a:gd name="T31" fmla="*/ 32 h 647"/>
                <a:gd name="T32" fmla="*/ 3209 w 3212"/>
                <a:gd name="T33" fmla="*/ 103 h 647"/>
                <a:gd name="T34" fmla="*/ 3182 w 3212"/>
                <a:gd name="T35" fmla="*/ 178 h 647"/>
                <a:gd name="T36" fmla="*/ 3130 w 3212"/>
                <a:gd name="T37" fmla="*/ 249 h 647"/>
                <a:gd name="T38" fmla="*/ 3055 w 3212"/>
                <a:gd name="T39" fmla="*/ 316 h 647"/>
                <a:gd name="T40" fmla="*/ 2958 w 3212"/>
                <a:gd name="T41" fmla="*/ 379 h 647"/>
                <a:gd name="T42" fmla="*/ 2841 w 3212"/>
                <a:gd name="T43" fmla="*/ 437 h 647"/>
                <a:gd name="T44" fmla="*/ 2706 w 3212"/>
                <a:gd name="T45" fmla="*/ 489 h 647"/>
                <a:gd name="T46" fmla="*/ 2554 w 3212"/>
                <a:gd name="T47" fmla="*/ 535 h 647"/>
                <a:gd name="T48" fmla="*/ 2388 w 3212"/>
                <a:gd name="T49" fmla="*/ 574 h 647"/>
                <a:gd name="T50" fmla="*/ 2208 w 3212"/>
                <a:gd name="T51" fmla="*/ 605 h 647"/>
                <a:gd name="T52" fmla="*/ 2016 w 3212"/>
                <a:gd name="T53" fmla="*/ 628 h 647"/>
                <a:gd name="T54" fmla="*/ 1815 w 3212"/>
                <a:gd name="T55" fmla="*/ 642 h 647"/>
                <a:gd name="T56" fmla="*/ 1606 w 3212"/>
                <a:gd name="T57" fmla="*/ 647 h 647"/>
                <a:gd name="T58" fmla="*/ 1397 w 3212"/>
                <a:gd name="T59" fmla="*/ 642 h 647"/>
                <a:gd name="T60" fmla="*/ 1195 w 3212"/>
                <a:gd name="T61" fmla="*/ 628 h 647"/>
                <a:gd name="T62" fmla="*/ 1004 w 3212"/>
                <a:gd name="T63" fmla="*/ 605 h 647"/>
                <a:gd name="T64" fmla="*/ 824 w 3212"/>
                <a:gd name="T65" fmla="*/ 574 h 647"/>
                <a:gd name="T66" fmla="*/ 658 w 3212"/>
                <a:gd name="T67" fmla="*/ 535 h 647"/>
                <a:gd name="T68" fmla="*/ 506 w 3212"/>
                <a:gd name="T69" fmla="*/ 489 h 647"/>
                <a:gd name="T70" fmla="*/ 371 w 3212"/>
                <a:gd name="T71" fmla="*/ 437 h 647"/>
                <a:gd name="T72" fmla="*/ 254 w 3212"/>
                <a:gd name="T73" fmla="*/ 379 h 647"/>
                <a:gd name="T74" fmla="*/ 157 w 3212"/>
                <a:gd name="T75" fmla="*/ 316 h 647"/>
                <a:gd name="T76" fmla="*/ 82 w 3212"/>
                <a:gd name="T77" fmla="*/ 249 h 647"/>
                <a:gd name="T78" fmla="*/ 30 w 3212"/>
                <a:gd name="T79" fmla="*/ 178 h 647"/>
                <a:gd name="T80" fmla="*/ 3 w 3212"/>
                <a:gd name="T81" fmla="*/ 103 h 647"/>
                <a:gd name="T82" fmla="*/ 3 w 3212"/>
                <a:gd name="T83" fmla="*/ 32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12" h="647">
                  <a:moveTo>
                    <a:pt x="11" y="0"/>
                  </a:moveTo>
                  <a:lnTo>
                    <a:pt x="87" y="40"/>
                  </a:lnTo>
                  <a:lnTo>
                    <a:pt x="169" y="78"/>
                  </a:lnTo>
                  <a:lnTo>
                    <a:pt x="256" y="113"/>
                  </a:lnTo>
                  <a:lnTo>
                    <a:pt x="346" y="147"/>
                  </a:lnTo>
                  <a:lnTo>
                    <a:pt x="442" y="178"/>
                  </a:lnTo>
                  <a:lnTo>
                    <a:pt x="543" y="207"/>
                  </a:lnTo>
                  <a:lnTo>
                    <a:pt x="647" y="233"/>
                  </a:lnTo>
                  <a:lnTo>
                    <a:pt x="756" y="257"/>
                  </a:lnTo>
                  <a:lnTo>
                    <a:pt x="869" y="277"/>
                  </a:lnTo>
                  <a:lnTo>
                    <a:pt x="985" y="295"/>
                  </a:lnTo>
                  <a:lnTo>
                    <a:pt x="1103" y="310"/>
                  </a:lnTo>
                  <a:lnTo>
                    <a:pt x="1225" y="322"/>
                  </a:lnTo>
                  <a:lnTo>
                    <a:pt x="1349" y="330"/>
                  </a:lnTo>
                  <a:lnTo>
                    <a:pt x="1477" y="335"/>
                  </a:lnTo>
                  <a:lnTo>
                    <a:pt x="1606" y="337"/>
                  </a:lnTo>
                  <a:lnTo>
                    <a:pt x="1735" y="335"/>
                  </a:lnTo>
                  <a:lnTo>
                    <a:pt x="1862" y="330"/>
                  </a:lnTo>
                  <a:lnTo>
                    <a:pt x="1987" y="322"/>
                  </a:lnTo>
                  <a:lnTo>
                    <a:pt x="2109" y="310"/>
                  </a:lnTo>
                  <a:lnTo>
                    <a:pt x="2228" y="295"/>
                  </a:lnTo>
                  <a:lnTo>
                    <a:pt x="2343" y="277"/>
                  </a:lnTo>
                  <a:lnTo>
                    <a:pt x="2455" y="257"/>
                  </a:lnTo>
                  <a:lnTo>
                    <a:pt x="2564" y="233"/>
                  </a:lnTo>
                  <a:lnTo>
                    <a:pt x="2669" y="207"/>
                  </a:lnTo>
                  <a:lnTo>
                    <a:pt x="2769" y="178"/>
                  </a:lnTo>
                  <a:lnTo>
                    <a:pt x="2865" y="147"/>
                  </a:lnTo>
                  <a:lnTo>
                    <a:pt x="2957" y="113"/>
                  </a:lnTo>
                  <a:lnTo>
                    <a:pt x="3044" y="78"/>
                  </a:lnTo>
                  <a:lnTo>
                    <a:pt x="3125" y="40"/>
                  </a:lnTo>
                  <a:lnTo>
                    <a:pt x="3202" y="0"/>
                  </a:lnTo>
                  <a:lnTo>
                    <a:pt x="3209" y="32"/>
                  </a:lnTo>
                  <a:lnTo>
                    <a:pt x="3212" y="65"/>
                  </a:lnTo>
                  <a:lnTo>
                    <a:pt x="3209" y="103"/>
                  </a:lnTo>
                  <a:lnTo>
                    <a:pt x="3199" y="141"/>
                  </a:lnTo>
                  <a:lnTo>
                    <a:pt x="3182" y="178"/>
                  </a:lnTo>
                  <a:lnTo>
                    <a:pt x="3159" y="214"/>
                  </a:lnTo>
                  <a:lnTo>
                    <a:pt x="3130" y="249"/>
                  </a:lnTo>
                  <a:lnTo>
                    <a:pt x="3096" y="283"/>
                  </a:lnTo>
                  <a:lnTo>
                    <a:pt x="3055" y="316"/>
                  </a:lnTo>
                  <a:lnTo>
                    <a:pt x="3009" y="348"/>
                  </a:lnTo>
                  <a:lnTo>
                    <a:pt x="2958" y="379"/>
                  </a:lnTo>
                  <a:lnTo>
                    <a:pt x="2902" y="409"/>
                  </a:lnTo>
                  <a:lnTo>
                    <a:pt x="2841" y="437"/>
                  </a:lnTo>
                  <a:lnTo>
                    <a:pt x="2775" y="464"/>
                  </a:lnTo>
                  <a:lnTo>
                    <a:pt x="2706" y="489"/>
                  </a:lnTo>
                  <a:lnTo>
                    <a:pt x="2632" y="513"/>
                  </a:lnTo>
                  <a:lnTo>
                    <a:pt x="2554" y="535"/>
                  </a:lnTo>
                  <a:lnTo>
                    <a:pt x="2472" y="555"/>
                  </a:lnTo>
                  <a:lnTo>
                    <a:pt x="2388" y="574"/>
                  </a:lnTo>
                  <a:lnTo>
                    <a:pt x="2299" y="590"/>
                  </a:lnTo>
                  <a:lnTo>
                    <a:pt x="2208" y="605"/>
                  </a:lnTo>
                  <a:lnTo>
                    <a:pt x="2114" y="618"/>
                  </a:lnTo>
                  <a:lnTo>
                    <a:pt x="2016" y="628"/>
                  </a:lnTo>
                  <a:lnTo>
                    <a:pt x="1917" y="636"/>
                  </a:lnTo>
                  <a:lnTo>
                    <a:pt x="1815" y="642"/>
                  </a:lnTo>
                  <a:lnTo>
                    <a:pt x="1712" y="646"/>
                  </a:lnTo>
                  <a:lnTo>
                    <a:pt x="1606" y="647"/>
                  </a:lnTo>
                  <a:lnTo>
                    <a:pt x="1500" y="646"/>
                  </a:lnTo>
                  <a:lnTo>
                    <a:pt x="1397" y="642"/>
                  </a:lnTo>
                  <a:lnTo>
                    <a:pt x="1295" y="636"/>
                  </a:lnTo>
                  <a:lnTo>
                    <a:pt x="1195" y="628"/>
                  </a:lnTo>
                  <a:lnTo>
                    <a:pt x="1098" y="618"/>
                  </a:lnTo>
                  <a:lnTo>
                    <a:pt x="1004" y="605"/>
                  </a:lnTo>
                  <a:lnTo>
                    <a:pt x="912" y="590"/>
                  </a:lnTo>
                  <a:lnTo>
                    <a:pt x="824" y="574"/>
                  </a:lnTo>
                  <a:lnTo>
                    <a:pt x="739" y="555"/>
                  </a:lnTo>
                  <a:lnTo>
                    <a:pt x="658" y="535"/>
                  </a:lnTo>
                  <a:lnTo>
                    <a:pt x="580" y="513"/>
                  </a:lnTo>
                  <a:lnTo>
                    <a:pt x="506" y="489"/>
                  </a:lnTo>
                  <a:lnTo>
                    <a:pt x="436" y="464"/>
                  </a:lnTo>
                  <a:lnTo>
                    <a:pt x="371" y="437"/>
                  </a:lnTo>
                  <a:lnTo>
                    <a:pt x="310" y="409"/>
                  </a:lnTo>
                  <a:lnTo>
                    <a:pt x="254" y="379"/>
                  </a:lnTo>
                  <a:lnTo>
                    <a:pt x="203" y="348"/>
                  </a:lnTo>
                  <a:lnTo>
                    <a:pt x="157" y="316"/>
                  </a:lnTo>
                  <a:lnTo>
                    <a:pt x="116" y="283"/>
                  </a:lnTo>
                  <a:lnTo>
                    <a:pt x="82" y="249"/>
                  </a:lnTo>
                  <a:lnTo>
                    <a:pt x="53" y="214"/>
                  </a:lnTo>
                  <a:lnTo>
                    <a:pt x="30" y="178"/>
                  </a:lnTo>
                  <a:lnTo>
                    <a:pt x="13" y="141"/>
                  </a:lnTo>
                  <a:lnTo>
                    <a:pt x="3" y="103"/>
                  </a:lnTo>
                  <a:lnTo>
                    <a:pt x="0" y="65"/>
                  </a:lnTo>
                  <a:lnTo>
                    <a:pt x="3" y="32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112" name="Group 79"/>
          <p:cNvGrpSpPr/>
          <p:nvPr/>
        </p:nvGrpSpPr>
        <p:grpSpPr>
          <a:xfrm>
            <a:off x="3787857" y="3339479"/>
            <a:ext cx="444500" cy="439739"/>
            <a:chOff x="2587625" y="4291013"/>
            <a:chExt cx="444500" cy="439738"/>
          </a:xfrm>
          <a:solidFill>
            <a:schemeClr val="accent4"/>
          </a:solidFill>
        </p:grpSpPr>
        <p:sp>
          <p:nvSpPr>
            <p:cNvPr id="113" name="Freeform 290"/>
            <p:cNvSpPr>
              <a:spLocks noEditPoints="1"/>
            </p:cNvSpPr>
            <p:nvPr/>
          </p:nvSpPr>
          <p:spPr bwMode="auto">
            <a:xfrm>
              <a:off x="2790825" y="4491038"/>
              <a:ext cx="241300" cy="239713"/>
            </a:xfrm>
            <a:custGeom>
              <a:avLst/>
              <a:gdLst>
                <a:gd name="T0" fmla="*/ 582 w 1676"/>
                <a:gd name="T1" fmla="*/ 282 h 1813"/>
                <a:gd name="T2" fmla="*/ 453 w 1676"/>
                <a:gd name="T3" fmla="*/ 343 h 1813"/>
                <a:gd name="T4" fmla="*/ 344 w 1676"/>
                <a:gd name="T5" fmla="*/ 449 h 1813"/>
                <a:gd name="T6" fmla="*/ 274 w 1676"/>
                <a:gd name="T7" fmla="*/ 582 h 1813"/>
                <a:gd name="T8" fmla="*/ 246 w 1676"/>
                <a:gd name="T9" fmla="*/ 729 h 1813"/>
                <a:gd name="T10" fmla="*/ 260 w 1676"/>
                <a:gd name="T11" fmla="*/ 878 h 1813"/>
                <a:gd name="T12" fmla="*/ 316 w 1676"/>
                <a:gd name="T13" fmla="*/ 1018 h 1813"/>
                <a:gd name="T14" fmla="*/ 414 w 1676"/>
                <a:gd name="T15" fmla="*/ 1136 h 1813"/>
                <a:gd name="T16" fmla="*/ 538 w 1676"/>
                <a:gd name="T17" fmla="*/ 1212 h 1813"/>
                <a:gd name="T18" fmla="*/ 673 w 1676"/>
                <a:gd name="T19" fmla="*/ 1242 h 1813"/>
                <a:gd name="T20" fmla="*/ 811 w 1676"/>
                <a:gd name="T21" fmla="*/ 1227 h 1813"/>
                <a:gd name="T22" fmla="*/ 941 w 1676"/>
                <a:gd name="T23" fmla="*/ 1166 h 1813"/>
                <a:gd name="T24" fmla="*/ 1049 w 1676"/>
                <a:gd name="T25" fmla="*/ 1061 h 1813"/>
                <a:gd name="T26" fmla="*/ 1119 w 1676"/>
                <a:gd name="T27" fmla="*/ 927 h 1813"/>
                <a:gd name="T28" fmla="*/ 1147 w 1676"/>
                <a:gd name="T29" fmla="*/ 779 h 1813"/>
                <a:gd name="T30" fmla="*/ 1133 w 1676"/>
                <a:gd name="T31" fmla="*/ 630 h 1813"/>
                <a:gd name="T32" fmla="*/ 1077 w 1676"/>
                <a:gd name="T33" fmla="*/ 491 h 1813"/>
                <a:gd name="T34" fmla="*/ 980 w 1676"/>
                <a:gd name="T35" fmla="*/ 374 h 1813"/>
                <a:gd name="T36" fmla="*/ 855 w 1676"/>
                <a:gd name="T37" fmla="*/ 298 h 1813"/>
                <a:gd name="T38" fmla="*/ 720 w 1676"/>
                <a:gd name="T39" fmla="*/ 267 h 1813"/>
                <a:gd name="T40" fmla="*/ 781 w 1676"/>
                <a:gd name="T41" fmla="*/ 5 h 1813"/>
                <a:gd name="T42" fmla="*/ 946 w 1676"/>
                <a:gd name="T43" fmla="*/ 49 h 1813"/>
                <a:gd name="T44" fmla="*/ 1099 w 1676"/>
                <a:gd name="T45" fmla="*/ 137 h 1813"/>
                <a:gd name="T46" fmla="*/ 1230 w 1676"/>
                <a:gd name="T47" fmla="*/ 267 h 1813"/>
                <a:gd name="T48" fmla="*/ 1324 w 1676"/>
                <a:gd name="T49" fmla="*/ 424 h 1813"/>
                <a:gd name="T50" fmla="*/ 1378 w 1676"/>
                <a:gd name="T51" fmla="*/ 596 h 1813"/>
                <a:gd name="T52" fmla="*/ 1393 w 1676"/>
                <a:gd name="T53" fmla="*/ 775 h 1813"/>
                <a:gd name="T54" fmla="*/ 1368 w 1676"/>
                <a:gd name="T55" fmla="*/ 953 h 1813"/>
                <a:gd name="T56" fmla="*/ 1603 w 1676"/>
                <a:gd name="T57" fmla="*/ 1363 h 1813"/>
                <a:gd name="T58" fmla="*/ 1656 w 1676"/>
                <a:gd name="T59" fmla="*/ 1449 h 1813"/>
                <a:gd name="T60" fmla="*/ 1676 w 1676"/>
                <a:gd name="T61" fmla="*/ 1550 h 1813"/>
                <a:gd name="T62" fmla="*/ 1656 w 1676"/>
                <a:gd name="T63" fmla="*/ 1651 h 1813"/>
                <a:gd name="T64" fmla="*/ 1603 w 1676"/>
                <a:gd name="T65" fmla="*/ 1737 h 1813"/>
                <a:gd name="T66" fmla="*/ 1515 w 1676"/>
                <a:gd name="T67" fmla="*/ 1798 h 1813"/>
                <a:gd name="T68" fmla="*/ 1414 w 1676"/>
                <a:gd name="T69" fmla="*/ 1813 h 1813"/>
                <a:gd name="T70" fmla="*/ 1316 w 1676"/>
                <a:gd name="T71" fmla="*/ 1783 h 1813"/>
                <a:gd name="T72" fmla="*/ 986 w 1676"/>
                <a:gd name="T73" fmla="*/ 1441 h 1813"/>
                <a:gd name="T74" fmla="*/ 826 w 1676"/>
                <a:gd name="T75" fmla="*/ 1496 h 1813"/>
                <a:gd name="T76" fmla="*/ 660 w 1676"/>
                <a:gd name="T77" fmla="*/ 1508 h 1813"/>
                <a:gd name="T78" fmla="*/ 496 w 1676"/>
                <a:gd name="T79" fmla="*/ 1477 h 1813"/>
                <a:gd name="T80" fmla="*/ 341 w 1676"/>
                <a:gd name="T81" fmla="*/ 1404 h 1813"/>
                <a:gd name="T82" fmla="*/ 204 w 1676"/>
                <a:gd name="T83" fmla="*/ 1289 h 1813"/>
                <a:gd name="T84" fmla="*/ 95 w 1676"/>
                <a:gd name="T85" fmla="*/ 1137 h 1813"/>
                <a:gd name="T86" fmla="*/ 27 w 1676"/>
                <a:gd name="T87" fmla="*/ 966 h 1813"/>
                <a:gd name="T88" fmla="*/ 0 w 1676"/>
                <a:gd name="T89" fmla="*/ 785 h 1813"/>
                <a:gd name="T90" fmla="*/ 13 w 1676"/>
                <a:gd name="T91" fmla="*/ 602 h 1813"/>
                <a:gd name="T92" fmla="*/ 67 w 1676"/>
                <a:gd name="T93" fmla="*/ 427 h 1813"/>
                <a:gd name="T94" fmla="*/ 162 w 1676"/>
                <a:gd name="T95" fmla="*/ 268 h 1813"/>
                <a:gd name="T96" fmla="*/ 294 w 1676"/>
                <a:gd name="T97" fmla="*/ 137 h 1813"/>
                <a:gd name="T98" fmla="*/ 447 w 1676"/>
                <a:gd name="T99" fmla="*/ 49 h 1813"/>
                <a:gd name="T100" fmla="*/ 612 w 1676"/>
                <a:gd name="T101" fmla="*/ 5 h 1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76" h="1813">
                  <a:moveTo>
                    <a:pt x="673" y="267"/>
                  </a:moveTo>
                  <a:lnTo>
                    <a:pt x="627" y="272"/>
                  </a:lnTo>
                  <a:lnTo>
                    <a:pt x="582" y="282"/>
                  </a:lnTo>
                  <a:lnTo>
                    <a:pt x="538" y="298"/>
                  </a:lnTo>
                  <a:lnTo>
                    <a:pt x="495" y="317"/>
                  </a:lnTo>
                  <a:lnTo>
                    <a:pt x="453" y="343"/>
                  </a:lnTo>
                  <a:lnTo>
                    <a:pt x="414" y="374"/>
                  </a:lnTo>
                  <a:lnTo>
                    <a:pt x="377" y="409"/>
                  </a:lnTo>
                  <a:lnTo>
                    <a:pt x="344" y="449"/>
                  </a:lnTo>
                  <a:lnTo>
                    <a:pt x="316" y="491"/>
                  </a:lnTo>
                  <a:lnTo>
                    <a:pt x="293" y="536"/>
                  </a:lnTo>
                  <a:lnTo>
                    <a:pt x="274" y="582"/>
                  </a:lnTo>
                  <a:lnTo>
                    <a:pt x="260" y="630"/>
                  </a:lnTo>
                  <a:lnTo>
                    <a:pt x="251" y="679"/>
                  </a:lnTo>
                  <a:lnTo>
                    <a:pt x="246" y="729"/>
                  </a:lnTo>
                  <a:lnTo>
                    <a:pt x="246" y="779"/>
                  </a:lnTo>
                  <a:lnTo>
                    <a:pt x="251" y="829"/>
                  </a:lnTo>
                  <a:lnTo>
                    <a:pt x="260" y="878"/>
                  </a:lnTo>
                  <a:lnTo>
                    <a:pt x="274" y="927"/>
                  </a:lnTo>
                  <a:lnTo>
                    <a:pt x="293" y="974"/>
                  </a:lnTo>
                  <a:lnTo>
                    <a:pt x="316" y="1018"/>
                  </a:lnTo>
                  <a:lnTo>
                    <a:pt x="344" y="1061"/>
                  </a:lnTo>
                  <a:lnTo>
                    <a:pt x="377" y="1100"/>
                  </a:lnTo>
                  <a:lnTo>
                    <a:pt x="414" y="1136"/>
                  </a:lnTo>
                  <a:lnTo>
                    <a:pt x="453" y="1166"/>
                  </a:lnTo>
                  <a:lnTo>
                    <a:pt x="495" y="1191"/>
                  </a:lnTo>
                  <a:lnTo>
                    <a:pt x="538" y="1212"/>
                  </a:lnTo>
                  <a:lnTo>
                    <a:pt x="582" y="1227"/>
                  </a:lnTo>
                  <a:lnTo>
                    <a:pt x="627" y="1237"/>
                  </a:lnTo>
                  <a:lnTo>
                    <a:pt x="673" y="1242"/>
                  </a:lnTo>
                  <a:lnTo>
                    <a:pt x="720" y="1242"/>
                  </a:lnTo>
                  <a:lnTo>
                    <a:pt x="766" y="1237"/>
                  </a:lnTo>
                  <a:lnTo>
                    <a:pt x="811" y="1227"/>
                  </a:lnTo>
                  <a:lnTo>
                    <a:pt x="855" y="1212"/>
                  </a:lnTo>
                  <a:lnTo>
                    <a:pt x="898" y="1191"/>
                  </a:lnTo>
                  <a:lnTo>
                    <a:pt x="941" y="1166"/>
                  </a:lnTo>
                  <a:lnTo>
                    <a:pt x="980" y="1136"/>
                  </a:lnTo>
                  <a:lnTo>
                    <a:pt x="1016" y="1100"/>
                  </a:lnTo>
                  <a:lnTo>
                    <a:pt x="1049" y="1061"/>
                  </a:lnTo>
                  <a:lnTo>
                    <a:pt x="1077" y="1018"/>
                  </a:lnTo>
                  <a:lnTo>
                    <a:pt x="1100" y="974"/>
                  </a:lnTo>
                  <a:lnTo>
                    <a:pt x="1119" y="927"/>
                  </a:lnTo>
                  <a:lnTo>
                    <a:pt x="1133" y="878"/>
                  </a:lnTo>
                  <a:lnTo>
                    <a:pt x="1142" y="829"/>
                  </a:lnTo>
                  <a:lnTo>
                    <a:pt x="1147" y="779"/>
                  </a:lnTo>
                  <a:lnTo>
                    <a:pt x="1147" y="729"/>
                  </a:lnTo>
                  <a:lnTo>
                    <a:pt x="1142" y="679"/>
                  </a:lnTo>
                  <a:lnTo>
                    <a:pt x="1133" y="630"/>
                  </a:lnTo>
                  <a:lnTo>
                    <a:pt x="1119" y="582"/>
                  </a:lnTo>
                  <a:lnTo>
                    <a:pt x="1100" y="536"/>
                  </a:lnTo>
                  <a:lnTo>
                    <a:pt x="1077" y="491"/>
                  </a:lnTo>
                  <a:lnTo>
                    <a:pt x="1049" y="449"/>
                  </a:lnTo>
                  <a:lnTo>
                    <a:pt x="1016" y="409"/>
                  </a:lnTo>
                  <a:lnTo>
                    <a:pt x="980" y="374"/>
                  </a:lnTo>
                  <a:lnTo>
                    <a:pt x="941" y="343"/>
                  </a:lnTo>
                  <a:lnTo>
                    <a:pt x="898" y="317"/>
                  </a:lnTo>
                  <a:lnTo>
                    <a:pt x="855" y="298"/>
                  </a:lnTo>
                  <a:lnTo>
                    <a:pt x="811" y="282"/>
                  </a:lnTo>
                  <a:lnTo>
                    <a:pt x="766" y="272"/>
                  </a:lnTo>
                  <a:lnTo>
                    <a:pt x="720" y="267"/>
                  </a:lnTo>
                  <a:lnTo>
                    <a:pt x="673" y="267"/>
                  </a:lnTo>
                  <a:close/>
                  <a:moveTo>
                    <a:pt x="725" y="0"/>
                  </a:moveTo>
                  <a:lnTo>
                    <a:pt x="781" y="5"/>
                  </a:lnTo>
                  <a:lnTo>
                    <a:pt x="837" y="15"/>
                  </a:lnTo>
                  <a:lnTo>
                    <a:pt x="892" y="29"/>
                  </a:lnTo>
                  <a:lnTo>
                    <a:pt x="946" y="49"/>
                  </a:lnTo>
                  <a:lnTo>
                    <a:pt x="999" y="74"/>
                  </a:lnTo>
                  <a:lnTo>
                    <a:pt x="1050" y="103"/>
                  </a:lnTo>
                  <a:lnTo>
                    <a:pt x="1099" y="137"/>
                  </a:lnTo>
                  <a:lnTo>
                    <a:pt x="1145" y="176"/>
                  </a:lnTo>
                  <a:lnTo>
                    <a:pt x="1190" y="219"/>
                  </a:lnTo>
                  <a:lnTo>
                    <a:pt x="1230" y="267"/>
                  </a:lnTo>
                  <a:lnTo>
                    <a:pt x="1266" y="317"/>
                  </a:lnTo>
                  <a:lnTo>
                    <a:pt x="1297" y="369"/>
                  </a:lnTo>
                  <a:lnTo>
                    <a:pt x="1324" y="424"/>
                  </a:lnTo>
                  <a:lnTo>
                    <a:pt x="1346" y="479"/>
                  </a:lnTo>
                  <a:lnTo>
                    <a:pt x="1364" y="537"/>
                  </a:lnTo>
                  <a:lnTo>
                    <a:pt x="1378" y="596"/>
                  </a:lnTo>
                  <a:lnTo>
                    <a:pt x="1387" y="655"/>
                  </a:lnTo>
                  <a:lnTo>
                    <a:pt x="1392" y="715"/>
                  </a:lnTo>
                  <a:lnTo>
                    <a:pt x="1393" y="775"/>
                  </a:lnTo>
                  <a:lnTo>
                    <a:pt x="1389" y="835"/>
                  </a:lnTo>
                  <a:lnTo>
                    <a:pt x="1381" y="895"/>
                  </a:lnTo>
                  <a:lnTo>
                    <a:pt x="1368" y="953"/>
                  </a:lnTo>
                  <a:lnTo>
                    <a:pt x="1351" y="1011"/>
                  </a:lnTo>
                  <a:lnTo>
                    <a:pt x="1330" y="1067"/>
                  </a:lnTo>
                  <a:lnTo>
                    <a:pt x="1603" y="1363"/>
                  </a:lnTo>
                  <a:lnTo>
                    <a:pt x="1625" y="1389"/>
                  </a:lnTo>
                  <a:lnTo>
                    <a:pt x="1642" y="1419"/>
                  </a:lnTo>
                  <a:lnTo>
                    <a:pt x="1656" y="1449"/>
                  </a:lnTo>
                  <a:lnTo>
                    <a:pt x="1668" y="1482"/>
                  </a:lnTo>
                  <a:lnTo>
                    <a:pt x="1674" y="1515"/>
                  </a:lnTo>
                  <a:lnTo>
                    <a:pt x="1676" y="1550"/>
                  </a:lnTo>
                  <a:lnTo>
                    <a:pt x="1674" y="1585"/>
                  </a:lnTo>
                  <a:lnTo>
                    <a:pt x="1668" y="1619"/>
                  </a:lnTo>
                  <a:lnTo>
                    <a:pt x="1656" y="1651"/>
                  </a:lnTo>
                  <a:lnTo>
                    <a:pt x="1642" y="1682"/>
                  </a:lnTo>
                  <a:lnTo>
                    <a:pt x="1625" y="1711"/>
                  </a:lnTo>
                  <a:lnTo>
                    <a:pt x="1603" y="1737"/>
                  </a:lnTo>
                  <a:lnTo>
                    <a:pt x="1576" y="1762"/>
                  </a:lnTo>
                  <a:lnTo>
                    <a:pt x="1547" y="1783"/>
                  </a:lnTo>
                  <a:lnTo>
                    <a:pt x="1515" y="1798"/>
                  </a:lnTo>
                  <a:lnTo>
                    <a:pt x="1482" y="1809"/>
                  </a:lnTo>
                  <a:lnTo>
                    <a:pt x="1449" y="1813"/>
                  </a:lnTo>
                  <a:lnTo>
                    <a:pt x="1414" y="1813"/>
                  </a:lnTo>
                  <a:lnTo>
                    <a:pt x="1380" y="1809"/>
                  </a:lnTo>
                  <a:lnTo>
                    <a:pt x="1347" y="1798"/>
                  </a:lnTo>
                  <a:lnTo>
                    <a:pt x="1316" y="1783"/>
                  </a:lnTo>
                  <a:lnTo>
                    <a:pt x="1286" y="1762"/>
                  </a:lnTo>
                  <a:lnTo>
                    <a:pt x="1259" y="1737"/>
                  </a:lnTo>
                  <a:lnTo>
                    <a:pt x="986" y="1441"/>
                  </a:lnTo>
                  <a:lnTo>
                    <a:pt x="934" y="1464"/>
                  </a:lnTo>
                  <a:lnTo>
                    <a:pt x="880" y="1483"/>
                  </a:lnTo>
                  <a:lnTo>
                    <a:pt x="826" y="1496"/>
                  </a:lnTo>
                  <a:lnTo>
                    <a:pt x="771" y="1504"/>
                  </a:lnTo>
                  <a:lnTo>
                    <a:pt x="716" y="1509"/>
                  </a:lnTo>
                  <a:lnTo>
                    <a:pt x="660" y="1508"/>
                  </a:lnTo>
                  <a:lnTo>
                    <a:pt x="605" y="1503"/>
                  </a:lnTo>
                  <a:lnTo>
                    <a:pt x="550" y="1493"/>
                  </a:lnTo>
                  <a:lnTo>
                    <a:pt x="496" y="1477"/>
                  </a:lnTo>
                  <a:lnTo>
                    <a:pt x="443" y="1458"/>
                  </a:lnTo>
                  <a:lnTo>
                    <a:pt x="391" y="1434"/>
                  </a:lnTo>
                  <a:lnTo>
                    <a:pt x="341" y="1404"/>
                  </a:lnTo>
                  <a:lnTo>
                    <a:pt x="293" y="1371"/>
                  </a:lnTo>
                  <a:lnTo>
                    <a:pt x="247" y="1332"/>
                  </a:lnTo>
                  <a:lnTo>
                    <a:pt x="204" y="1289"/>
                  </a:lnTo>
                  <a:lnTo>
                    <a:pt x="162" y="1240"/>
                  </a:lnTo>
                  <a:lnTo>
                    <a:pt x="126" y="1190"/>
                  </a:lnTo>
                  <a:lnTo>
                    <a:pt x="95" y="1137"/>
                  </a:lnTo>
                  <a:lnTo>
                    <a:pt x="68" y="1082"/>
                  </a:lnTo>
                  <a:lnTo>
                    <a:pt x="45" y="1024"/>
                  </a:lnTo>
                  <a:lnTo>
                    <a:pt x="27" y="966"/>
                  </a:lnTo>
                  <a:lnTo>
                    <a:pt x="13" y="906"/>
                  </a:lnTo>
                  <a:lnTo>
                    <a:pt x="4" y="846"/>
                  </a:lnTo>
                  <a:lnTo>
                    <a:pt x="0" y="785"/>
                  </a:lnTo>
                  <a:lnTo>
                    <a:pt x="0" y="724"/>
                  </a:lnTo>
                  <a:lnTo>
                    <a:pt x="4" y="663"/>
                  </a:lnTo>
                  <a:lnTo>
                    <a:pt x="13" y="602"/>
                  </a:lnTo>
                  <a:lnTo>
                    <a:pt x="27" y="543"/>
                  </a:lnTo>
                  <a:lnTo>
                    <a:pt x="45" y="485"/>
                  </a:lnTo>
                  <a:lnTo>
                    <a:pt x="67" y="427"/>
                  </a:lnTo>
                  <a:lnTo>
                    <a:pt x="94" y="373"/>
                  </a:lnTo>
                  <a:lnTo>
                    <a:pt x="126" y="319"/>
                  </a:lnTo>
                  <a:lnTo>
                    <a:pt x="162" y="268"/>
                  </a:lnTo>
                  <a:lnTo>
                    <a:pt x="203" y="220"/>
                  </a:lnTo>
                  <a:lnTo>
                    <a:pt x="247" y="176"/>
                  </a:lnTo>
                  <a:lnTo>
                    <a:pt x="294" y="137"/>
                  </a:lnTo>
                  <a:lnTo>
                    <a:pt x="343" y="103"/>
                  </a:lnTo>
                  <a:lnTo>
                    <a:pt x="394" y="74"/>
                  </a:lnTo>
                  <a:lnTo>
                    <a:pt x="447" y="49"/>
                  </a:lnTo>
                  <a:lnTo>
                    <a:pt x="501" y="29"/>
                  </a:lnTo>
                  <a:lnTo>
                    <a:pt x="556" y="15"/>
                  </a:lnTo>
                  <a:lnTo>
                    <a:pt x="612" y="5"/>
                  </a:lnTo>
                  <a:lnTo>
                    <a:pt x="668" y="0"/>
                  </a:lnTo>
                  <a:lnTo>
                    <a:pt x="7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114" name="Freeform 291"/>
            <p:cNvSpPr/>
            <p:nvPr/>
          </p:nvSpPr>
          <p:spPr bwMode="auto">
            <a:xfrm>
              <a:off x="2811463" y="4335463"/>
              <a:ext cx="217488" cy="274638"/>
            </a:xfrm>
            <a:custGeom>
              <a:avLst/>
              <a:gdLst>
                <a:gd name="T0" fmla="*/ 459 w 1508"/>
                <a:gd name="T1" fmla="*/ 30 h 2083"/>
                <a:gd name="T2" fmla="*/ 619 w 1508"/>
                <a:gd name="T3" fmla="*/ 254 h 2083"/>
                <a:gd name="T4" fmla="*/ 841 w 1508"/>
                <a:gd name="T5" fmla="*/ 542 h 2083"/>
                <a:gd name="T6" fmla="*/ 960 w 1508"/>
                <a:gd name="T7" fmla="*/ 441 h 2083"/>
                <a:gd name="T8" fmla="*/ 1249 w 1508"/>
                <a:gd name="T9" fmla="*/ 400 h 2083"/>
                <a:gd name="T10" fmla="*/ 1340 w 1508"/>
                <a:gd name="T11" fmla="*/ 564 h 2083"/>
                <a:gd name="T12" fmla="*/ 1411 w 1508"/>
                <a:gd name="T13" fmla="*/ 741 h 2083"/>
                <a:gd name="T14" fmla="*/ 1464 w 1508"/>
                <a:gd name="T15" fmla="*/ 927 h 2083"/>
                <a:gd name="T16" fmla="*/ 1497 w 1508"/>
                <a:gd name="T17" fmla="*/ 1121 h 2083"/>
                <a:gd name="T18" fmla="*/ 1508 w 1508"/>
                <a:gd name="T19" fmla="*/ 1322 h 2083"/>
                <a:gd name="T20" fmla="*/ 1497 w 1508"/>
                <a:gd name="T21" fmla="*/ 1526 h 2083"/>
                <a:gd name="T22" fmla="*/ 1463 w 1508"/>
                <a:gd name="T23" fmla="*/ 1720 h 2083"/>
                <a:gd name="T24" fmla="*/ 1409 w 1508"/>
                <a:gd name="T25" fmla="*/ 1907 h 2083"/>
                <a:gd name="T26" fmla="*/ 1337 w 1508"/>
                <a:gd name="T27" fmla="*/ 2083 h 2083"/>
                <a:gd name="T28" fmla="*/ 1349 w 1508"/>
                <a:gd name="T29" fmla="*/ 1945 h 2083"/>
                <a:gd name="T30" fmla="*/ 1341 w 1508"/>
                <a:gd name="T31" fmla="*/ 1808 h 2083"/>
                <a:gd name="T32" fmla="*/ 1313 w 1508"/>
                <a:gd name="T33" fmla="*/ 1675 h 2083"/>
                <a:gd name="T34" fmla="*/ 1266 w 1508"/>
                <a:gd name="T35" fmla="*/ 1547 h 2083"/>
                <a:gd name="T36" fmla="*/ 1201 w 1508"/>
                <a:gd name="T37" fmla="*/ 1429 h 2083"/>
                <a:gd name="T38" fmla="*/ 1117 w 1508"/>
                <a:gd name="T39" fmla="*/ 1321 h 2083"/>
                <a:gd name="T40" fmla="*/ 1021 w 1508"/>
                <a:gd name="T41" fmla="*/ 1233 h 2083"/>
                <a:gd name="T42" fmla="*/ 915 w 1508"/>
                <a:gd name="T43" fmla="*/ 1162 h 2083"/>
                <a:gd name="T44" fmla="*/ 801 w 1508"/>
                <a:gd name="T45" fmla="*/ 1111 h 2083"/>
                <a:gd name="T46" fmla="*/ 680 w 1508"/>
                <a:gd name="T47" fmla="*/ 1080 h 2083"/>
                <a:gd name="T48" fmla="*/ 554 w 1508"/>
                <a:gd name="T49" fmla="*/ 1069 h 2083"/>
                <a:gd name="T50" fmla="*/ 416 w 1508"/>
                <a:gd name="T51" fmla="*/ 1082 h 2083"/>
                <a:gd name="T52" fmla="*/ 283 w 1508"/>
                <a:gd name="T53" fmla="*/ 1120 h 2083"/>
                <a:gd name="T54" fmla="*/ 160 w 1508"/>
                <a:gd name="T55" fmla="*/ 1182 h 2083"/>
                <a:gd name="T56" fmla="*/ 591 w 1508"/>
                <a:gd name="T57" fmla="*/ 812 h 2083"/>
                <a:gd name="T58" fmla="*/ 751 w 1508"/>
                <a:gd name="T59" fmla="*/ 755 h 2083"/>
                <a:gd name="T60" fmla="*/ 500 w 1508"/>
                <a:gd name="T61" fmla="*/ 407 h 2083"/>
                <a:gd name="T62" fmla="*/ 338 w 1508"/>
                <a:gd name="T63" fmla="*/ 367 h 2083"/>
                <a:gd name="T64" fmla="*/ 175 w 1508"/>
                <a:gd name="T65" fmla="*/ 519 h 2083"/>
                <a:gd name="T66" fmla="*/ 0 w 1508"/>
                <a:gd name="T67" fmla="*/ 375 h 2083"/>
                <a:gd name="T68" fmla="*/ 166 w 1508"/>
                <a:gd name="T69" fmla="*/ 151 h 2083"/>
                <a:gd name="T70" fmla="*/ 287 w 1508"/>
                <a:gd name="T71" fmla="*/ 289 h 2083"/>
                <a:gd name="T72" fmla="*/ 445 w 1508"/>
                <a:gd name="T73" fmla="*/ 351 h 2083"/>
                <a:gd name="T74" fmla="*/ 453 w 1508"/>
                <a:gd name="T75" fmla="*/ 220 h 2083"/>
                <a:gd name="T76" fmla="*/ 316 w 1508"/>
                <a:gd name="T7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08" h="2083">
                  <a:moveTo>
                    <a:pt x="316" y="0"/>
                  </a:moveTo>
                  <a:lnTo>
                    <a:pt x="459" y="30"/>
                  </a:lnTo>
                  <a:lnTo>
                    <a:pt x="582" y="149"/>
                  </a:lnTo>
                  <a:lnTo>
                    <a:pt x="619" y="254"/>
                  </a:lnTo>
                  <a:lnTo>
                    <a:pt x="647" y="352"/>
                  </a:lnTo>
                  <a:lnTo>
                    <a:pt x="841" y="542"/>
                  </a:lnTo>
                  <a:lnTo>
                    <a:pt x="891" y="559"/>
                  </a:lnTo>
                  <a:lnTo>
                    <a:pt x="960" y="441"/>
                  </a:lnTo>
                  <a:lnTo>
                    <a:pt x="1204" y="417"/>
                  </a:lnTo>
                  <a:lnTo>
                    <a:pt x="1249" y="400"/>
                  </a:lnTo>
                  <a:lnTo>
                    <a:pt x="1297" y="481"/>
                  </a:lnTo>
                  <a:lnTo>
                    <a:pt x="1340" y="564"/>
                  </a:lnTo>
                  <a:lnTo>
                    <a:pt x="1378" y="651"/>
                  </a:lnTo>
                  <a:lnTo>
                    <a:pt x="1411" y="741"/>
                  </a:lnTo>
                  <a:lnTo>
                    <a:pt x="1440" y="832"/>
                  </a:lnTo>
                  <a:lnTo>
                    <a:pt x="1464" y="927"/>
                  </a:lnTo>
                  <a:lnTo>
                    <a:pt x="1483" y="1022"/>
                  </a:lnTo>
                  <a:lnTo>
                    <a:pt x="1497" y="1121"/>
                  </a:lnTo>
                  <a:lnTo>
                    <a:pt x="1505" y="1221"/>
                  </a:lnTo>
                  <a:lnTo>
                    <a:pt x="1508" y="1322"/>
                  </a:lnTo>
                  <a:lnTo>
                    <a:pt x="1505" y="1425"/>
                  </a:lnTo>
                  <a:lnTo>
                    <a:pt x="1497" y="1526"/>
                  </a:lnTo>
                  <a:lnTo>
                    <a:pt x="1483" y="1623"/>
                  </a:lnTo>
                  <a:lnTo>
                    <a:pt x="1463" y="1720"/>
                  </a:lnTo>
                  <a:lnTo>
                    <a:pt x="1439" y="1815"/>
                  </a:lnTo>
                  <a:lnTo>
                    <a:pt x="1409" y="1907"/>
                  </a:lnTo>
                  <a:lnTo>
                    <a:pt x="1375" y="1996"/>
                  </a:lnTo>
                  <a:lnTo>
                    <a:pt x="1337" y="2083"/>
                  </a:lnTo>
                  <a:lnTo>
                    <a:pt x="1345" y="2015"/>
                  </a:lnTo>
                  <a:lnTo>
                    <a:pt x="1349" y="1945"/>
                  </a:lnTo>
                  <a:lnTo>
                    <a:pt x="1347" y="1877"/>
                  </a:lnTo>
                  <a:lnTo>
                    <a:pt x="1341" y="1808"/>
                  </a:lnTo>
                  <a:lnTo>
                    <a:pt x="1329" y="1741"/>
                  </a:lnTo>
                  <a:lnTo>
                    <a:pt x="1313" y="1675"/>
                  </a:lnTo>
                  <a:lnTo>
                    <a:pt x="1293" y="1610"/>
                  </a:lnTo>
                  <a:lnTo>
                    <a:pt x="1266" y="1547"/>
                  </a:lnTo>
                  <a:lnTo>
                    <a:pt x="1236" y="1486"/>
                  </a:lnTo>
                  <a:lnTo>
                    <a:pt x="1201" y="1429"/>
                  </a:lnTo>
                  <a:lnTo>
                    <a:pt x="1161" y="1373"/>
                  </a:lnTo>
                  <a:lnTo>
                    <a:pt x="1117" y="1321"/>
                  </a:lnTo>
                  <a:lnTo>
                    <a:pt x="1071" y="1276"/>
                  </a:lnTo>
                  <a:lnTo>
                    <a:pt x="1021" y="1233"/>
                  </a:lnTo>
                  <a:lnTo>
                    <a:pt x="969" y="1195"/>
                  </a:lnTo>
                  <a:lnTo>
                    <a:pt x="915" y="1162"/>
                  </a:lnTo>
                  <a:lnTo>
                    <a:pt x="859" y="1134"/>
                  </a:lnTo>
                  <a:lnTo>
                    <a:pt x="801" y="1111"/>
                  </a:lnTo>
                  <a:lnTo>
                    <a:pt x="741" y="1093"/>
                  </a:lnTo>
                  <a:lnTo>
                    <a:pt x="680" y="1080"/>
                  </a:lnTo>
                  <a:lnTo>
                    <a:pt x="617" y="1072"/>
                  </a:lnTo>
                  <a:lnTo>
                    <a:pt x="554" y="1069"/>
                  </a:lnTo>
                  <a:lnTo>
                    <a:pt x="484" y="1072"/>
                  </a:lnTo>
                  <a:lnTo>
                    <a:pt x="416" y="1082"/>
                  </a:lnTo>
                  <a:lnTo>
                    <a:pt x="349" y="1098"/>
                  </a:lnTo>
                  <a:lnTo>
                    <a:pt x="283" y="1120"/>
                  </a:lnTo>
                  <a:lnTo>
                    <a:pt x="220" y="1148"/>
                  </a:lnTo>
                  <a:lnTo>
                    <a:pt x="160" y="1182"/>
                  </a:lnTo>
                  <a:lnTo>
                    <a:pt x="338" y="952"/>
                  </a:lnTo>
                  <a:lnTo>
                    <a:pt x="591" y="812"/>
                  </a:lnTo>
                  <a:lnTo>
                    <a:pt x="738" y="833"/>
                  </a:lnTo>
                  <a:lnTo>
                    <a:pt x="751" y="755"/>
                  </a:lnTo>
                  <a:lnTo>
                    <a:pt x="570" y="556"/>
                  </a:lnTo>
                  <a:lnTo>
                    <a:pt x="500" y="407"/>
                  </a:lnTo>
                  <a:lnTo>
                    <a:pt x="400" y="407"/>
                  </a:lnTo>
                  <a:lnTo>
                    <a:pt x="338" y="367"/>
                  </a:lnTo>
                  <a:lnTo>
                    <a:pt x="203" y="345"/>
                  </a:lnTo>
                  <a:lnTo>
                    <a:pt x="175" y="519"/>
                  </a:lnTo>
                  <a:lnTo>
                    <a:pt x="12" y="484"/>
                  </a:lnTo>
                  <a:lnTo>
                    <a:pt x="0" y="375"/>
                  </a:lnTo>
                  <a:lnTo>
                    <a:pt x="125" y="345"/>
                  </a:lnTo>
                  <a:lnTo>
                    <a:pt x="166" y="151"/>
                  </a:lnTo>
                  <a:lnTo>
                    <a:pt x="291" y="207"/>
                  </a:lnTo>
                  <a:lnTo>
                    <a:pt x="287" y="289"/>
                  </a:lnTo>
                  <a:lnTo>
                    <a:pt x="382" y="332"/>
                  </a:lnTo>
                  <a:lnTo>
                    <a:pt x="445" y="351"/>
                  </a:lnTo>
                  <a:lnTo>
                    <a:pt x="522" y="308"/>
                  </a:lnTo>
                  <a:lnTo>
                    <a:pt x="453" y="220"/>
                  </a:lnTo>
                  <a:lnTo>
                    <a:pt x="313" y="71"/>
                  </a:lnTo>
                  <a:lnTo>
                    <a:pt x="3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115" name="Freeform 292"/>
            <p:cNvSpPr/>
            <p:nvPr/>
          </p:nvSpPr>
          <p:spPr bwMode="auto">
            <a:xfrm>
              <a:off x="2786063" y="4497388"/>
              <a:ext cx="30163" cy="26988"/>
            </a:xfrm>
            <a:custGeom>
              <a:avLst/>
              <a:gdLst>
                <a:gd name="T0" fmla="*/ 118 w 208"/>
                <a:gd name="T1" fmla="*/ 0 h 197"/>
                <a:gd name="T2" fmla="*/ 208 w 208"/>
                <a:gd name="T3" fmla="*/ 45 h 197"/>
                <a:gd name="T4" fmla="*/ 186 w 208"/>
                <a:gd name="T5" fmla="*/ 66 h 197"/>
                <a:gd name="T6" fmla="*/ 165 w 208"/>
                <a:gd name="T7" fmla="*/ 89 h 197"/>
                <a:gd name="T8" fmla="*/ 147 w 208"/>
                <a:gd name="T9" fmla="*/ 109 h 197"/>
                <a:gd name="T10" fmla="*/ 130 w 208"/>
                <a:gd name="T11" fmla="*/ 131 h 197"/>
                <a:gd name="T12" fmla="*/ 81 w 208"/>
                <a:gd name="T13" fmla="*/ 132 h 197"/>
                <a:gd name="T14" fmla="*/ 29 w 208"/>
                <a:gd name="T15" fmla="*/ 197 h 197"/>
                <a:gd name="T16" fmla="*/ 0 w 208"/>
                <a:gd name="T17" fmla="*/ 61 h 197"/>
                <a:gd name="T18" fmla="*/ 118 w 208"/>
                <a:gd name="T1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197">
                  <a:moveTo>
                    <a:pt x="118" y="0"/>
                  </a:moveTo>
                  <a:lnTo>
                    <a:pt x="208" y="45"/>
                  </a:lnTo>
                  <a:lnTo>
                    <a:pt x="186" y="66"/>
                  </a:lnTo>
                  <a:lnTo>
                    <a:pt x="165" y="89"/>
                  </a:lnTo>
                  <a:lnTo>
                    <a:pt x="147" y="109"/>
                  </a:lnTo>
                  <a:lnTo>
                    <a:pt x="130" y="131"/>
                  </a:lnTo>
                  <a:lnTo>
                    <a:pt x="81" y="132"/>
                  </a:lnTo>
                  <a:lnTo>
                    <a:pt x="29" y="197"/>
                  </a:lnTo>
                  <a:lnTo>
                    <a:pt x="0" y="61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116" name="Freeform 293"/>
            <p:cNvSpPr/>
            <p:nvPr/>
          </p:nvSpPr>
          <p:spPr bwMode="auto">
            <a:xfrm>
              <a:off x="2860675" y="4702175"/>
              <a:ext cx="52388" cy="20638"/>
            </a:xfrm>
            <a:custGeom>
              <a:avLst/>
              <a:gdLst>
                <a:gd name="T0" fmla="*/ 368 w 368"/>
                <a:gd name="T1" fmla="*/ 0 h 153"/>
                <a:gd name="T2" fmla="*/ 298 w 368"/>
                <a:gd name="T3" fmla="*/ 38 h 153"/>
                <a:gd name="T4" fmla="*/ 227 w 368"/>
                <a:gd name="T5" fmla="*/ 73 h 153"/>
                <a:gd name="T6" fmla="*/ 152 w 368"/>
                <a:gd name="T7" fmla="*/ 105 h 153"/>
                <a:gd name="T8" fmla="*/ 77 w 368"/>
                <a:gd name="T9" fmla="*/ 131 h 153"/>
                <a:gd name="T10" fmla="*/ 0 w 368"/>
                <a:gd name="T11" fmla="*/ 153 h 153"/>
                <a:gd name="T12" fmla="*/ 28 w 368"/>
                <a:gd name="T13" fmla="*/ 44 h 153"/>
                <a:gd name="T14" fmla="*/ 83 w 368"/>
                <a:gd name="T15" fmla="*/ 5 h 153"/>
                <a:gd name="T16" fmla="*/ 148 w 368"/>
                <a:gd name="T17" fmla="*/ 13 h 153"/>
                <a:gd name="T18" fmla="*/ 215 w 368"/>
                <a:gd name="T19" fmla="*/ 16 h 153"/>
                <a:gd name="T20" fmla="*/ 266 w 368"/>
                <a:gd name="T21" fmla="*/ 14 h 153"/>
                <a:gd name="T22" fmla="*/ 317 w 368"/>
                <a:gd name="T23" fmla="*/ 9 h 153"/>
                <a:gd name="T24" fmla="*/ 368 w 368"/>
                <a:gd name="T25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8" h="153">
                  <a:moveTo>
                    <a:pt x="368" y="0"/>
                  </a:moveTo>
                  <a:lnTo>
                    <a:pt x="298" y="38"/>
                  </a:lnTo>
                  <a:lnTo>
                    <a:pt x="227" y="73"/>
                  </a:lnTo>
                  <a:lnTo>
                    <a:pt x="152" y="105"/>
                  </a:lnTo>
                  <a:lnTo>
                    <a:pt x="77" y="131"/>
                  </a:lnTo>
                  <a:lnTo>
                    <a:pt x="0" y="153"/>
                  </a:lnTo>
                  <a:lnTo>
                    <a:pt x="28" y="44"/>
                  </a:lnTo>
                  <a:lnTo>
                    <a:pt x="83" y="5"/>
                  </a:lnTo>
                  <a:lnTo>
                    <a:pt x="148" y="13"/>
                  </a:lnTo>
                  <a:lnTo>
                    <a:pt x="215" y="16"/>
                  </a:lnTo>
                  <a:lnTo>
                    <a:pt x="266" y="14"/>
                  </a:lnTo>
                  <a:lnTo>
                    <a:pt x="317" y="9"/>
                  </a:lnTo>
                  <a:lnTo>
                    <a:pt x="3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117" name="Freeform 294"/>
            <p:cNvSpPr/>
            <p:nvPr/>
          </p:nvSpPr>
          <p:spPr bwMode="auto">
            <a:xfrm>
              <a:off x="2587625" y="4395788"/>
              <a:ext cx="249238" cy="333375"/>
            </a:xfrm>
            <a:custGeom>
              <a:avLst/>
              <a:gdLst>
                <a:gd name="T0" fmla="*/ 210 w 1723"/>
                <a:gd name="T1" fmla="*/ 95 h 2519"/>
                <a:gd name="T2" fmla="*/ 468 w 1723"/>
                <a:gd name="T3" fmla="*/ 157 h 2519"/>
                <a:gd name="T4" fmla="*/ 884 w 1723"/>
                <a:gd name="T5" fmla="*/ 389 h 2519"/>
                <a:gd name="T6" fmla="*/ 1103 w 1723"/>
                <a:gd name="T7" fmla="*/ 976 h 2519"/>
                <a:gd name="T8" fmla="*/ 1141 w 1723"/>
                <a:gd name="T9" fmla="*/ 862 h 2519"/>
                <a:gd name="T10" fmla="*/ 1389 w 1723"/>
                <a:gd name="T11" fmla="*/ 1094 h 2519"/>
                <a:gd name="T12" fmla="*/ 1344 w 1723"/>
                <a:gd name="T13" fmla="*/ 1213 h 2519"/>
                <a:gd name="T14" fmla="*/ 1316 w 1723"/>
                <a:gd name="T15" fmla="*/ 1341 h 2519"/>
                <a:gd name="T16" fmla="*/ 1307 w 1723"/>
                <a:gd name="T17" fmla="*/ 1472 h 2519"/>
                <a:gd name="T18" fmla="*/ 1317 w 1723"/>
                <a:gd name="T19" fmla="*/ 1609 h 2519"/>
                <a:gd name="T20" fmla="*/ 1346 w 1723"/>
                <a:gd name="T21" fmla="*/ 1741 h 2519"/>
                <a:gd name="T22" fmla="*/ 1394 w 1723"/>
                <a:gd name="T23" fmla="*/ 1865 h 2519"/>
                <a:gd name="T24" fmla="*/ 1459 w 1723"/>
                <a:gd name="T25" fmla="*/ 1979 h 2519"/>
                <a:gd name="T26" fmla="*/ 1541 w 1723"/>
                <a:gd name="T27" fmla="*/ 2083 h 2519"/>
                <a:gd name="T28" fmla="*/ 1628 w 1723"/>
                <a:gd name="T29" fmla="*/ 2165 h 2519"/>
                <a:gd name="T30" fmla="*/ 1723 w 1723"/>
                <a:gd name="T31" fmla="*/ 2230 h 2519"/>
                <a:gd name="T32" fmla="*/ 1714 w 1723"/>
                <a:gd name="T33" fmla="*/ 2268 h 2519"/>
                <a:gd name="T34" fmla="*/ 1708 w 1723"/>
                <a:gd name="T35" fmla="*/ 2294 h 2519"/>
                <a:gd name="T36" fmla="*/ 1706 w 1723"/>
                <a:gd name="T37" fmla="*/ 2304 h 2519"/>
                <a:gd name="T38" fmla="*/ 1659 w 1723"/>
                <a:gd name="T39" fmla="*/ 2513 h 2519"/>
                <a:gd name="T40" fmla="*/ 1530 w 1723"/>
                <a:gd name="T41" fmla="*/ 2519 h 2519"/>
                <a:gd name="T42" fmla="*/ 1338 w 1723"/>
                <a:gd name="T43" fmla="*/ 2506 h 2519"/>
                <a:gd name="T44" fmla="*/ 1154 w 1723"/>
                <a:gd name="T45" fmla="*/ 2468 h 2519"/>
                <a:gd name="T46" fmla="*/ 977 w 1723"/>
                <a:gd name="T47" fmla="*/ 2407 h 2519"/>
                <a:gd name="T48" fmla="*/ 810 w 1723"/>
                <a:gd name="T49" fmla="*/ 2325 h 2519"/>
                <a:gd name="T50" fmla="*/ 656 w 1723"/>
                <a:gd name="T51" fmla="*/ 2222 h 2519"/>
                <a:gd name="T52" fmla="*/ 514 w 1723"/>
                <a:gd name="T53" fmla="*/ 2101 h 2519"/>
                <a:gd name="T54" fmla="*/ 387 w 1723"/>
                <a:gd name="T55" fmla="*/ 1963 h 2519"/>
                <a:gd name="T56" fmla="*/ 274 w 1723"/>
                <a:gd name="T57" fmla="*/ 1809 h 2519"/>
                <a:gd name="T58" fmla="*/ 180 w 1723"/>
                <a:gd name="T59" fmla="*/ 1641 h 2519"/>
                <a:gd name="T60" fmla="*/ 103 w 1723"/>
                <a:gd name="T61" fmla="*/ 1461 h 2519"/>
                <a:gd name="T62" fmla="*/ 47 w 1723"/>
                <a:gd name="T63" fmla="*/ 1270 h 2519"/>
                <a:gd name="T64" fmla="*/ 12 w 1723"/>
                <a:gd name="T65" fmla="*/ 1070 h 2519"/>
                <a:gd name="T66" fmla="*/ 0 w 1723"/>
                <a:gd name="T67" fmla="*/ 862 h 2519"/>
                <a:gd name="T68" fmla="*/ 11 w 1723"/>
                <a:gd name="T69" fmla="*/ 662 h 2519"/>
                <a:gd name="T70" fmla="*/ 44 w 1723"/>
                <a:gd name="T71" fmla="*/ 470 h 2519"/>
                <a:gd name="T72" fmla="*/ 96 w 1723"/>
                <a:gd name="T73" fmla="*/ 285 h 2519"/>
                <a:gd name="T74" fmla="*/ 168 w 1723"/>
                <a:gd name="T75" fmla="*/ 111 h 2519"/>
                <a:gd name="T76" fmla="*/ 320 w 1723"/>
                <a:gd name="T77" fmla="*/ 0 h 2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23" h="2519">
                  <a:moveTo>
                    <a:pt x="320" y="0"/>
                  </a:moveTo>
                  <a:lnTo>
                    <a:pt x="210" y="95"/>
                  </a:lnTo>
                  <a:lnTo>
                    <a:pt x="296" y="157"/>
                  </a:lnTo>
                  <a:lnTo>
                    <a:pt x="468" y="157"/>
                  </a:lnTo>
                  <a:lnTo>
                    <a:pt x="724" y="107"/>
                  </a:lnTo>
                  <a:lnTo>
                    <a:pt x="884" y="389"/>
                  </a:lnTo>
                  <a:lnTo>
                    <a:pt x="884" y="655"/>
                  </a:lnTo>
                  <a:lnTo>
                    <a:pt x="1103" y="976"/>
                  </a:lnTo>
                  <a:lnTo>
                    <a:pt x="1141" y="976"/>
                  </a:lnTo>
                  <a:lnTo>
                    <a:pt x="1141" y="862"/>
                  </a:lnTo>
                  <a:lnTo>
                    <a:pt x="1225" y="1054"/>
                  </a:lnTo>
                  <a:lnTo>
                    <a:pt x="1389" y="1094"/>
                  </a:lnTo>
                  <a:lnTo>
                    <a:pt x="1365" y="1153"/>
                  </a:lnTo>
                  <a:lnTo>
                    <a:pt x="1344" y="1213"/>
                  </a:lnTo>
                  <a:lnTo>
                    <a:pt x="1328" y="1277"/>
                  </a:lnTo>
                  <a:lnTo>
                    <a:pt x="1316" y="1341"/>
                  </a:lnTo>
                  <a:lnTo>
                    <a:pt x="1309" y="1406"/>
                  </a:lnTo>
                  <a:lnTo>
                    <a:pt x="1307" y="1472"/>
                  </a:lnTo>
                  <a:lnTo>
                    <a:pt x="1309" y="1542"/>
                  </a:lnTo>
                  <a:lnTo>
                    <a:pt x="1317" y="1609"/>
                  </a:lnTo>
                  <a:lnTo>
                    <a:pt x="1329" y="1676"/>
                  </a:lnTo>
                  <a:lnTo>
                    <a:pt x="1346" y="1741"/>
                  </a:lnTo>
                  <a:lnTo>
                    <a:pt x="1368" y="1803"/>
                  </a:lnTo>
                  <a:lnTo>
                    <a:pt x="1394" y="1865"/>
                  </a:lnTo>
                  <a:lnTo>
                    <a:pt x="1424" y="1923"/>
                  </a:lnTo>
                  <a:lnTo>
                    <a:pt x="1459" y="1979"/>
                  </a:lnTo>
                  <a:lnTo>
                    <a:pt x="1498" y="2032"/>
                  </a:lnTo>
                  <a:lnTo>
                    <a:pt x="1541" y="2083"/>
                  </a:lnTo>
                  <a:lnTo>
                    <a:pt x="1583" y="2126"/>
                  </a:lnTo>
                  <a:lnTo>
                    <a:pt x="1628" y="2165"/>
                  </a:lnTo>
                  <a:lnTo>
                    <a:pt x="1675" y="2200"/>
                  </a:lnTo>
                  <a:lnTo>
                    <a:pt x="1723" y="2230"/>
                  </a:lnTo>
                  <a:lnTo>
                    <a:pt x="1718" y="2251"/>
                  </a:lnTo>
                  <a:lnTo>
                    <a:pt x="1714" y="2268"/>
                  </a:lnTo>
                  <a:lnTo>
                    <a:pt x="1711" y="2283"/>
                  </a:lnTo>
                  <a:lnTo>
                    <a:pt x="1708" y="2294"/>
                  </a:lnTo>
                  <a:lnTo>
                    <a:pt x="1706" y="2302"/>
                  </a:lnTo>
                  <a:lnTo>
                    <a:pt x="1706" y="2304"/>
                  </a:lnTo>
                  <a:lnTo>
                    <a:pt x="1722" y="2505"/>
                  </a:lnTo>
                  <a:lnTo>
                    <a:pt x="1659" y="2513"/>
                  </a:lnTo>
                  <a:lnTo>
                    <a:pt x="1594" y="2517"/>
                  </a:lnTo>
                  <a:lnTo>
                    <a:pt x="1530" y="2519"/>
                  </a:lnTo>
                  <a:lnTo>
                    <a:pt x="1433" y="2516"/>
                  </a:lnTo>
                  <a:lnTo>
                    <a:pt x="1338" y="2506"/>
                  </a:lnTo>
                  <a:lnTo>
                    <a:pt x="1245" y="2490"/>
                  </a:lnTo>
                  <a:lnTo>
                    <a:pt x="1154" y="2468"/>
                  </a:lnTo>
                  <a:lnTo>
                    <a:pt x="1064" y="2441"/>
                  </a:lnTo>
                  <a:lnTo>
                    <a:pt x="977" y="2407"/>
                  </a:lnTo>
                  <a:lnTo>
                    <a:pt x="893" y="2369"/>
                  </a:lnTo>
                  <a:lnTo>
                    <a:pt x="810" y="2325"/>
                  </a:lnTo>
                  <a:lnTo>
                    <a:pt x="732" y="2276"/>
                  </a:lnTo>
                  <a:lnTo>
                    <a:pt x="656" y="2222"/>
                  </a:lnTo>
                  <a:lnTo>
                    <a:pt x="583" y="2164"/>
                  </a:lnTo>
                  <a:lnTo>
                    <a:pt x="514" y="2101"/>
                  </a:lnTo>
                  <a:lnTo>
                    <a:pt x="448" y="2034"/>
                  </a:lnTo>
                  <a:lnTo>
                    <a:pt x="387" y="1963"/>
                  </a:lnTo>
                  <a:lnTo>
                    <a:pt x="328" y="1888"/>
                  </a:lnTo>
                  <a:lnTo>
                    <a:pt x="274" y="1809"/>
                  </a:lnTo>
                  <a:lnTo>
                    <a:pt x="225" y="1727"/>
                  </a:lnTo>
                  <a:lnTo>
                    <a:pt x="180" y="1641"/>
                  </a:lnTo>
                  <a:lnTo>
                    <a:pt x="139" y="1553"/>
                  </a:lnTo>
                  <a:lnTo>
                    <a:pt x="103" y="1461"/>
                  </a:lnTo>
                  <a:lnTo>
                    <a:pt x="72" y="1367"/>
                  </a:lnTo>
                  <a:lnTo>
                    <a:pt x="47" y="1270"/>
                  </a:lnTo>
                  <a:lnTo>
                    <a:pt x="27" y="1171"/>
                  </a:lnTo>
                  <a:lnTo>
                    <a:pt x="12" y="1070"/>
                  </a:lnTo>
                  <a:lnTo>
                    <a:pt x="3" y="968"/>
                  </a:lnTo>
                  <a:lnTo>
                    <a:pt x="0" y="862"/>
                  </a:lnTo>
                  <a:lnTo>
                    <a:pt x="3" y="761"/>
                  </a:lnTo>
                  <a:lnTo>
                    <a:pt x="11" y="662"/>
                  </a:lnTo>
                  <a:lnTo>
                    <a:pt x="25" y="565"/>
                  </a:lnTo>
                  <a:lnTo>
                    <a:pt x="44" y="470"/>
                  </a:lnTo>
                  <a:lnTo>
                    <a:pt x="68" y="376"/>
                  </a:lnTo>
                  <a:lnTo>
                    <a:pt x="96" y="285"/>
                  </a:lnTo>
                  <a:lnTo>
                    <a:pt x="131" y="197"/>
                  </a:lnTo>
                  <a:lnTo>
                    <a:pt x="168" y="111"/>
                  </a:lnTo>
                  <a:lnTo>
                    <a:pt x="210" y="27"/>
                  </a:lnTo>
                  <a:lnTo>
                    <a:pt x="3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118" name="Freeform 295"/>
            <p:cNvSpPr>
              <a:spLocks noEditPoints="1"/>
            </p:cNvSpPr>
            <p:nvPr/>
          </p:nvSpPr>
          <p:spPr bwMode="auto">
            <a:xfrm>
              <a:off x="2638425" y="4291013"/>
              <a:ext cx="263525" cy="79375"/>
            </a:xfrm>
            <a:custGeom>
              <a:avLst/>
              <a:gdLst>
                <a:gd name="T0" fmla="*/ 782 w 1831"/>
                <a:gd name="T1" fmla="*/ 179 h 603"/>
                <a:gd name="T2" fmla="*/ 779 w 1831"/>
                <a:gd name="T3" fmla="*/ 185 h 603"/>
                <a:gd name="T4" fmla="*/ 773 w 1831"/>
                <a:gd name="T5" fmla="*/ 194 h 603"/>
                <a:gd name="T6" fmla="*/ 763 w 1831"/>
                <a:gd name="T7" fmla="*/ 204 h 603"/>
                <a:gd name="T8" fmla="*/ 750 w 1831"/>
                <a:gd name="T9" fmla="*/ 214 h 603"/>
                <a:gd name="T10" fmla="*/ 737 w 1831"/>
                <a:gd name="T11" fmla="*/ 225 h 603"/>
                <a:gd name="T12" fmla="*/ 724 w 1831"/>
                <a:gd name="T13" fmla="*/ 235 h 603"/>
                <a:gd name="T14" fmla="*/ 711 w 1831"/>
                <a:gd name="T15" fmla="*/ 246 h 603"/>
                <a:gd name="T16" fmla="*/ 699 w 1831"/>
                <a:gd name="T17" fmla="*/ 254 h 603"/>
                <a:gd name="T18" fmla="*/ 690 w 1831"/>
                <a:gd name="T19" fmla="*/ 261 h 603"/>
                <a:gd name="T20" fmla="*/ 683 w 1831"/>
                <a:gd name="T21" fmla="*/ 266 h 603"/>
                <a:gd name="T22" fmla="*/ 681 w 1831"/>
                <a:gd name="T23" fmla="*/ 267 h 603"/>
                <a:gd name="T24" fmla="*/ 782 w 1831"/>
                <a:gd name="T25" fmla="*/ 331 h 603"/>
                <a:gd name="T26" fmla="*/ 990 w 1831"/>
                <a:gd name="T27" fmla="*/ 271 h 603"/>
                <a:gd name="T28" fmla="*/ 941 w 1831"/>
                <a:gd name="T29" fmla="*/ 179 h 603"/>
                <a:gd name="T30" fmla="*/ 851 w 1831"/>
                <a:gd name="T31" fmla="*/ 210 h 603"/>
                <a:gd name="T32" fmla="*/ 782 w 1831"/>
                <a:gd name="T33" fmla="*/ 179 h 603"/>
                <a:gd name="T34" fmla="*/ 1401 w 1831"/>
                <a:gd name="T35" fmla="*/ 72 h 603"/>
                <a:gd name="T36" fmla="*/ 1244 w 1831"/>
                <a:gd name="T37" fmla="*/ 166 h 603"/>
                <a:gd name="T38" fmla="*/ 1155 w 1831"/>
                <a:gd name="T39" fmla="*/ 226 h 603"/>
                <a:gd name="T40" fmla="*/ 1217 w 1831"/>
                <a:gd name="T41" fmla="*/ 270 h 603"/>
                <a:gd name="T42" fmla="*/ 1356 w 1831"/>
                <a:gd name="T43" fmla="*/ 255 h 603"/>
                <a:gd name="T44" fmla="*/ 1502 w 1831"/>
                <a:gd name="T45" fmla="*/ 135 h 603"/>
                <a:gd name="T46" fmla="*/ 1401 w 1831"/>
                <a:gd name="T47" fmla="*/ 72 h 603"/>
                <a:gd name="T48" fmla="*/ 1180 w 1831"/>
                <a:gd name="T49" fmla="*/ 0 h 603"/>
                <a:gd name="T50" fmla="*/ 1180 w 1831"/>
                <a:gd name="T51" fmla="*/ 0 h 603"/>
                <a:gd name="T52" fmla="*/ 1267 w 1831"/>
                <a:gd name="T53" fmla="*/ 4 h 603"/>
                <a:gd name="T54" fmla="*/ 1352 w 1831"/>
                <a:gd name="T55" fmla="*/ 11 h 603"/>
                <a:gd name="T56" fmla="*/ 1436 w 1831"/>
                <a:gd name="T57" fmla="*/ 24 h 603"/>
                <a:gd name="T58" fmla="*/ 1519 w 1831"/>
                <a:gd name="T59" fmla="*/ 43 h 603"/>
                <a:gd name="T60" fmla="*/ 1600 w 1831"/>
                <a:gd name="T61" fmla="*/ 66 h 603"/>
                <a:gd name="T62" fmla="*/ 1679 w 1831"/>
                <a:gd name="T63" fmla="*/ 93 h 603"/>
                <a:gd name="T64" fmla="*/ 1756 w 1831"/>
                <a:gd name="T65" fmla="*/ 124 h 603"/>
                <a:gd name="T66" fmla="*/ 1831 w 1831"/>
                <a:gd name="T67" fmla="*/ 160 h 603"/>
                <a:gd name="T68" fmla="*/ 1776 w 1831"/>
                <a:gd name="T69" fmla="*/ 169 h 603"/>
                <a:gd name="T70" fmla="*/ 1626 w 1831"/>
                <a:gd name="T71" fmla="*/ 145 h 603"/>
                <a:gd name="T72" fmla="*/ 1521 w 1831"/>
                <a:gd name="T73" fmla="*/ 221 h 603"/>
                <a:gd name="T74" fmla="*/ 1445 w 1831"/>
                <a:gd name="T75" fmla="*/ 311 h 603"/>
                <a:gd name="T76" fmla="*/ 1171 w 1831"/>
                <a:gd name="T77" fmla="*/ 338 h 603"/>
                <a:gd name="T78" fmla="*/ 1059 w 1831"/>
                <a:gd name="T79" fmla="*/ 319 h 603"/>
                <a:gd name="T80" fmla="*/ 981 w 1831"/>
                <a:gd name="T81" fmla="*/ 449 h 603"/>
                <a:gd name="T82" fmla="*/ 757 w 1831"/>
                <a:gd name="T83" fmla="*/ 463 h 603"/>
                <a:gd name="T84" fmla="*/ 616 w 1831"/>
                <a:gd name="T85" fmla="*/ 420 h 603"/>
                <a:gd name="T86" fmla="*/ 490 w 1831"/>
                <a:gd name="T87" fmla="*/ 494 h 603"/>
                <a:gd name="T88" fmla="*/ 218 w 1831"/>
                <a:gd name="T89" fmla="*/ 535 h 603"/>
                <a:gd name="T90" fmla="*/ 0 w 1831"/>
                <a:gd name="T91" fmla="*/ 603 h 603"/>
                <a:gd name="T92" fmla="*/ 0 w 1831"/>
                <a:gd name="T93" fmla="*/ 603 h 603"/>
                <a:gd name="T94" fmla="*/ 58 w 1831"/>
                <a:gd name="T95" fmla="*/ 531 h 603"/>
                <a:gd name="T96" fmla="*/ 120 w 1831"/>
                <a:gd name="T97" fmla="*/ 463 h 603"/>
                <a:gd name="T98" fmla="*/ 185 w 1831"/>
                <a:gd name="T99" fmla="*/ 399 h 603"/>
                <a:gd name="T100" fmla="*/ 253 w 1831"/>
                <a:gd name="T101" fmla="*/ 338 h 603"/>
                <a:gd name="T102" fmla="*/ 325 w 1831"/>
                <a:gd name="T103" fmla="*/ 283 h 603"/>
                <a:gd name="T104" fmla="*/ 400 w 1831"/>
                <a:gd name="T105" fmla="*/ 232 h 603"/>
                <a:gd name="T106" fmla="*/ 477 w 1831"/>
                <a:gd name="T107" fmla="*/ 185 h 603"/>
                <a:gd name="T108" fmla="*/ 558 w 1831"/>
                <a:gd name="T109" fmla="*/ 144 h 603"/>
                <a:gd name="T110" fmla="*/ 640 w 1831"/>
                <a:gd name="T111" fmla="*/ 107 h 603"/>
                <a:gd name="T112" fmla="*/ 725 w 1831"/>
                <a:gd name="T113" fmla="*/ 75 h 603"/>
                <a:gd name="T114" fmla="*/ 813 w 1831"/>
                <a:gd name="T115" fmla="*/ 49 h 603"/>
                <a:gd name="T116" fmla="*/ 902 w 1831"/>
                <a:gd name="T117" fmla="*/ 27 h 603"/>
                <a:gd name="T118" fmla="*/ 992 w 1831"/>
                <a:gd name="T119" fmla="*/ 13 h 603"/>
                <a:gd name="T120" fmla="*/ 1086 w 1831"/>
                <a:gd name="T121" fmla="*/ 4 h 603"/>
                <a:gd name="T122" fmla="*/ 1180 w 1831"/>
                <a:gd name="T123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31" h="603">
                  <a:moveTo>
                    <a:pt x="782" y="179"/>
                  </a:moveTo>
                  <a:lnTo>
                    <a:pt x="779" y="185"/>
                  </a:lnTo>
                  <a:lnTo>
                    <a:pt x="773" y="194"/>
                  </a:lnTo>
                  <a:lnTo>
                    <a:pt x="763" y="204"/>
                  </a:lnTo>
                  <a:lnTo>
                    <a:pt x="750" y="214"/>
                  </a:lnTo>
                  <a:lnTo>
                    <a:pt x="737" y="225"/>
                  </a:lnTo>
                  <a:lnTo>
                    <a:pt x="724" y="235"/>
                  </a:lnTo>
                  <a:lnTo>
                    <a:pt x="711" y="246"/>
                  </a:lnTo>
                  <a:lnTo>
                    <a:pt x="699" y="254"/>
                  </a:lnTo>
                  <a:lnTo>
                    <a:pt x="690" y="261"/>
                  </a:lnTo>
                  <a:lnTo>
                    <a:pt x="683" y="266"/>
                  </a:lnTo>
                  <a:lnTo>
                    <a:pt x="681" y="267"/>
                  </a:lnTo>
                  <a:lnTo>
                    <a:pt x="782" y="331"/>
                  </a:lnTo>
                  <a:lnTo>
                    <a:pt x="990" y="271"/>
                  </a:lnTo>
                  <a:lnTo>
                    <a:pt x="941" y="179"/>
                  </a:lnTo>
                  <a:lnTo>
                    <a:pt x="851" y="210"/>
                  </a:lnTo>
                  <a:lnTo>
                    <a:pt x="782" y="179"/>
                  </a:lnTo>
                  <a:close/>
                  <a:moveTo>
                    <a:pt x="1401" y="72"/>
                  </a:moveTo>
                  <a:lnTo>
                    <a:pt x="1244" y="166"/>
                  </a:lnTo>
                  <a:lnTo>
                    <a:pt x="1155" y="226"/>
                  </a:lnTo>
                  <a:lnTo>
                    <a:pt x="1217" y="270"/>
                  </a:lnTo>
                  <a:lnTo>
                    <a:pt x="1356" y="255"/>
                  </a:lnTo>
                  <a:lnTo>
                    <a:pt x="1502" y="135"/>
                  </a:lnTo>
                  <a:lnTo>
                    <a:pt x="1401" y="72"/>
                  </a:lnTo>
                  <a:close/>
                  <a:moveTo>
                    <a:pt x="1180" y="0"/>
                  </a:moveTo>
                  <a:lnTo>
                    <a:pt x="1180" y="0"/>
                  </a:lnTo>
                  <a:lnTo>
                    <a:pt x="1267" y="4"/>
                  </a:lnTo>
                  <a:lnTo>
                    <a:pt x="1352" y="11"/>
                  </a:lnTo>
                  <a:lnTo>
                    <a:pt x="1436" y="24"/>
                  </a:lnTo>
                  <a:lnTo>
                    <a:pt x="1519" y="43"/>
                  </a:lnTo>
                  <a:lnTo>
                    <a:pt x="1600" y="66"/>
                  </a:lnTo>
                  <a:lnTo>
                    <a:pt x="1679" y="93"/>
                  </a:lnTo>
                  <a:lnTo>
                    <a:pt x="1756" y="124"/>
                  </a:lnTo>
                  <a:lnTo>
                    <a:pt x="1831" y="160"/>
                  </a:lnTo>
                  <a:lnTo>
                    <a:pt x="1776" y="169"/>
                  </a:lnTo>
                  <a:lnTo>
                    <a:pt x="1626" y="145"/>
                  </a:lnTo>
                  <a:lnTo>
                    <a:pt x="1521" y="221"/>
                  </a:lnTo>
                  <a:lnTo>
                    <a:pt x="1445" y="311"/>
                  </a:lnTo>
                  <a:lnTo>
                    <a:pt x="1171" y="338"/>
                  </a:lnTo>
                  <a:lnTo>
                    <a:pt x="1059" y="319"/>
                  </a:lnTo>
                  <a:lnTo>
                    <a:pt x="981" y="449"/>
                  </a:lnTo>
                  <a:lnTo>
                    <a:pt x="757" y="463"/>
                  </a:lnTo>
                  <a:lnTo>
                    <a:pt x="616" y="420"/>
                  </a:lnTo>
                  <a:lnTo>
                    <a:pt x="490" y="494"/>
                  </a:lnTo>
                  <a:lnTo>
                    <a:pt x="218" y="535"/>
                  </a:lnTo>
                  <a:lnTo>
                    <a:pt x="0" y="603"/>
                  </a:lnTo>
                  <a:lnTo>
                    <a:pt x="0" y="603"/>
                  </a:lnTo>
                  <a:lnTo>
                    <a:pt x="58" y="531"/>
                  </a:lnTo>
                  <a:lnTo>
                    <a:pt x="120" y="463"/>
                  </a:lnTo>
                  <a:lnTo>
                    <a:pt x="185" y="399"/>
                  </a:lnTo>
                  <a:lnTo>
                    <a:pt x="253" y="338"/>
                  </a:lnTo>
                  <a:lnTo>
                    <a:pt x="325" y="283"/>
                  </a:lnTo>
                  <a:lnTo>
                    <a:pt x="400" y="232"/>
                  </a:lnTo>
                  <a:lnTo>
                    <a:pt x="477" y="185"/>
                  </a:lnTo>
                  <a:lnTo>
                    <a:pt x="558" y="144"/>
                  </a:lnTo>
                  <a:lnTo>
                    <a:pt x="640" y="107"/>
                  </a:lnTo>
                  <a:lnTo>
                    <a:pt x="725" y="75"/>
                  </a:lnTo>
                  <a:lnTo>
                    <a:pt x="813" y="49"/>
                  </a:lnTo>
                  <a:lnTo>
                    <a:pt x="902" y="27"/>
                  </a:lnTo>
                  <a:lnTo>
                    <a:pt x="992" y="13"/>
                  </a:lnTo>
                  <a:lnTo>
                    <a:pt x="1086" y="4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119" name="Group 86"/>
          <p:cNvGrpSpPr/>
          <p:nvPr/>
        </p:nvGrpSpPr>
        <p:grpSpPr>
          <a:xfrm>
            <a:off x="5245111" y="1053575"/>
            <a:ext cx="359552" cy="528864"/>
            <a:chOff x="9209088" y="5059363"/>
            <a:chExt cx="300038" cy="441324"/>
          </a:xfrm>
          <a:solidFill>
            <a:schemeClr val="accent1"/>
          </a:solidFill>
        </p:grpSpPr>
        <p:sp>
          <p:nvSpPr>
            <p:cNvPr id="120" name="Freeform 412"/>
            <p:cNvSpPr/>
            <p:nvPr/>
          </p:nvSpPr>
          <p:spPr bwMode="auto">
            <a:xfrm>
              <a:off x="9313863" y="5059363"/>
              <a:ext cx="90488" cy="90487"/>
            </a:xfrm>
            <a:custGeom>
              <a:avLst/>
              <a:gdLst>
                <a:gd name="T0" fmla="*/ 343 w 686"/>
                <a:gd name="T1" fmla="*/ 0 h 686"/>
                <a:gd name="T2" fmla="*/ 390 w 686"/>
                <a:gd name="T3" fmla="*/ 3 h 686"/>
                <a:gd name="T4" fmla="*/ 435 w 686"/>
                <a:gd name="T5" fmla="*/ 12 h 686"/>
                <a:gd name="T6" fmla="*/ 477 w 686"/>
                <a:gd name="T7" fmla="*/ 27 h 686"/>
                <a:gd name="T8" fmla="*/ 517 w 686"/>
                <a:gd name="T9" fmla="*/ 46 h 686"/>
                <a:gd name="T10" fmla="*/ 553 w 686"/>
                <a:gd name="T11" fmla="*/ 71 h 686"/>
                <a:gd name="T12" fmla="*/ 586 w 686"/>
                <a:gd name="T13" fmla="*/ 100 h 686"/>
                <a:gd name="T14" fmla="*/ 615 w 686"/>
                <a:gd name="T15" fmla="*/ 133 h 686"/>
                <a:gd name="T16" fmla="*/ 640 w 686"/>
                <a:gd name="T17" fmla="*/ 169 h 686"/>
                <a:gd name="T18" fmla="*/ 659 w 686"/>
                <a:gd name="T19" fmla="*/ 209 h 686"/>
                <a:gd name="T20" fmla="*/ 674 w 686"/>
                <a:gd name="T21" fmla="*/ 251 h 686"/>
                <a:gd name="T22" fmla="*/ 683 w 686"/>
                <a:gd name="T23" fmla="*/ 296 h 686"/>
                <a:gd name="T24" fmla="*/ 686 w 686"/>
                <a:gd name="T25" fmla="*/ 342 h 686"/>
                <a:gd name="T26" fmla="*/ 683 w 686"/>
                <a:gd name="T27" fmla="*/ 389 h 686"/>
                <a:gd name="T28" fmla="*/ 674 w 686"/>
                <a:gd name="T29" fmla="*/ 434 h 686"/>
                <a:gd name="T30" fmla="*/ 659 w 686"/>
                <a:gd name="T31" fmla="*/ 476 h 686"/>
                <a:gd name="T32" fmla="*/ 640 w 686"/>
                <a:gd name="T33" fmla="*/ 516 h 686"/>
                <a:gd name="T34" fmla="*/ 615 w 686"/>
                <a:gd name="T35" fmla="*/ 552 h 686"/>
                <a:gd name="T36" fmla="*/ 586 w 686"/>
                <a:gd name="T37" fmla="*/ 585 h 686"/>
                <a:gd name="T38" fmla="*/ 553 w 686"/>
                <a:gd name="T39" fmla="*/ 614 h 686"/>
                <a:gd name="T40" fmla="*/ 517 w 686"/>
                <a:gd name="T41" fmla="*/ 639 h 686"/>
                <a:gd name="T42" fmla="*/ 477 w 686"/>
                <a:gd name="T43" fmla="*/ 659 h 686"/>
                <a:gd name="T44" fmla="*/ 435 w 686"/>
                <a:gd name="T45" fmla="*/ 674 h 686"/>
                <a:gd name="T46" fmla="*/ 390 w 686"/>
                <a:gd name="T47" fmla="*/ 682 h 686"/>
                <a:gd name="T48" fmla="*/ 343 w 686"/>
                <a:gd name="T49" fmla="*/ 686 h 686"/>
                <a:gd name="T50" fmla="*/ 296 w 686"/>
                <a:gd name="T51" fmla="*/ 682 h 686"/>
                <a:gd name="T52" fmla="*/ 252 w 686"/>
                <a:gd name="T53" fmla="*/ 674 h 686"/>
                <a:gd name="T54" fmla="*/ 210 w 686"/>
                <a:gd name="T55" fmla="*/ 659 h 686"/>
                <a:gd name="T56" fmla="*/ 170 w 686"/>
                <a:gd name="T57" fmla="*/ 639 h 686"/>
                <a:gd name="T58" fmla="*/ 134 w 686"/>
                <a:gd name="T59" fmla="*/ 614 h 686"/>
                <a:gd name="T60" fmla="*/ 101 w 686"/>
                <a:gd name="T61" fmla="*/ 585 h 686"/>
                <a:gd name="T62" fmla="*/ 72 w 686"/>
                <a:gd name="T63" fmla="*/ 552 h 686"/>
                <a:gd name="T64" fmla="*/ 48 w 686"/>
                <a:gd name="T65" fmla="*/ 516 h 686"/>
                <a:gd name="T66" fmla="*/ 27 w 686"/>
                <a:gd name="T67" fmla="*/ 476 h 686"/>
                <a:gd name="T68" fmla="*/ 13 w 686"/>
                <a:gd name="T69" fmla="*/ 434 h 686"/>
                <a:gd name="T70" fmla="*/ 4 w 686"/>
                <a:gd name="T71" fmla="*/ 389 h 686"/>
                <a:gd name="T72" fmla="*/ 0 w 686"/>
                <a:gd name="T73" fmla="*/ 342 h 686"/>
                <a:gd name="T74" fmla="*/ 4 w 686"/>
                <a:gd name="T75" fmla="*/ 296 h 686"/>
                <a:gd name="T76" fmla="*/ 13 w 686"/>
                <a:gd name="T77" fmla="*/ 251 h 686"/>
                <a:gd name="T78" fmla="*/ 27 w 686"/>
                <a:gd name="T79" fmla="*/ 209 h 686"/>
                <a:gd name="T80" fmla="*/ 48 w 686"/>
                <a:gd name="T81" fmla="*/ 169 h 686"/>
                <a:gd name="T82" fmla="*/ 72 w 686"/>
                <a:gd name="T83" fmla="*/ 133 h 686"/>
                <a:gd name="T84" fmla="*/ 101 w 686"/>
                <a:gd name="T85" fmla="*/ 100 h 686"/>
                <a:gd name="T86" fmla="*/ 134 w 686"/>
                <a:gd name="T87" fmla="*/ 71 h 686"/>
                <a:gd name="T88" fmla="*/ 170 w 686"/>
                <a:gd name="T89" fmla="*/ 46 h 686"/>
                <a:gd name="T90" fmla="*/ 210 w 686"/>
                <a:gd name="T91" fmla="*/ 27 h 686"/>
                <a:gd name="T92" fmla="*/ 252 w 686"/>
                <a:gd name="T93" fmla="*/ 12 h 686"/>
                <a:gd name="T94" fmla="*/ 296 w 686"/>
                <a:gd name="T95" fmla="*/ 3 h 686"/>
                <a:gd name="T96" fmla="*/ 343 w 686"/>
                <a:gd name="T9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6" h="686">
                  <a:moveTo>
                    <a:pt x="343" y="0"/>
                  </a:moveTo>
                  <a:lnTo>
                    <a:pt x="390" y="3"/>
                  </a:lnTo>
                  <a:lnTo>
                    <a:pt x="435" y="12"/>
                  </a:lnTo>
                  <a:lnTo>
                    <a:pt x="477" y="27"/>
                  </a:lnTo>
                  <a:lnTo>
                    <a:pt x="517" y="46"/>
                  </a:lnTo>
                  <a:lnTo>
                    <a:pt x="553" y="71"/>
                  </a:lnTo>
                  <a:lnTo>
                    <a:pt x="586" y="100"/>
                  </a:lnTo>
                  <a:lnTo>
                    <a:pt x="615" y="133"/>
                  </a:lnTo>
                  <a:lnTo>
                    <a:pt x="640" y="169"/>
                  </a:lnTo>
                  <a:lnTo>
                    <a:pt x="659" y="209"/>
                  </a:lnTo>
                  <a:lnTo>
                    <a:pt x="674" y="251"/>
                  </a:lnTo>
                  <a:lnTo>
                    <a:pt x="683" y="296"/>
                  </a:lnTo>
                  <a:lnTo>
                    <a:pt x="686" y="342"/>
                  </a:lnTo>
                  <a:lnTo>
                    <a:pt x="683" y="389"/>
                  </a:lnTo>
                  <a:lnTo>
                    <a:pt x="674" y="434"/>
                  </a:lnTo>
                  <a:lnTo>
                    <a:pt x="659" y="476"/>
                  </a:lnTo>
                  <a:lnTo>
                    <a:pt x="640" y="516"/>
                  </a:lnTo>
                  <a:lnTo>
                    <a:pt x="615" y="552"/>
                  </a:lnTo>
                  <a:lnTo>
                    <a:pt x="586" y="585"/>
                  </a:lnTo>
                  <a:lnTo>
                    <a:pt x="553" y="614"/>
                  </a:lnTo>
                  <a:lnTo>
                    <a:pt x="517" y="639"/>
                  </a:lnTo>
                  <a:lnTo>
                    <a:pt x="477" y="659"/>
                  </a:lnTo>
                  <a:lnTo>
                    <a:pt x="435" y="674"/>
                  </a:lnTo>
                  <a:lnTo>
                    <a:pt x="390" y="682"/>
                  </a:lnTo>
                  <a:lnTo>
                    <a:pt x="343" y="686"/>
                  </a:lnTo>
                  <a:lnTo>
                    <a:pt x="296" y="682"/>
                  </a:lnTo>
                  <a:lnTo>
                    <a:pt x="252" y="674"/>
                  </a:lnTo>
                  <a:lnTo>
                    <a:pt x="210" y="659"/>
                  </a:lnTo>
                  <a:lnTo>
                    <a:pt x="170" y="639"/>
                  </a:lnTo>
                  <a:lnTo>
                    <a:pt x="134" y="614"/>
                  </a:lnTo>
                  <a:lnTo>
                    <a:pt x="101" y="585"/>
                  </a:lnTo>
                  <a:lnTo>
                    <a:pt x="72" y="552"/>
                  </a:lnTo>
                  <a:lnTo>
                    <a:pt x="48" y="516"/>
                  </a:lnTo>
                  <a:lnTo>
                    <a:pt x="27" y="476"/>
                  </a:lnTo>
                  <a:lnTo>
                    <a:pt x="13" y="434"/>
                  </a:lnTo>
                  <a:lnTo>
                    <a:pt x="4" y="389"/>
                  </a:lnTo>
                  <a:lnTo>
                    <a:pt x="0" y="342"/>
                  </a:lnTo>
                  <a:lnTo>
                    <a:pt x="4" y="296"/>
                  </a:lnTo>
                  <a:lnTo>
                    <a:pt x="13" y="251"/>
                  </a:lnTo>
                  <a:lnTo>
                    <a:pt x="27" y="209"/>
                  </a:lnTo>
                  <a:lnTo>
                    <a:pt x="48" y="169"/>
                  </a:lnTo>
                  <a:lnTo>
                    <a:pt x="72" y="133"/>
                  </a:lnTo>
                  <a:lnTo>
                    <a:pt x="101" y="100"/>
                  </a:lnTo>
                  <a:lnTo>
                    <a:pt x="134" y="71"/>
                  </a:lnTo>
                  <a:lnTo>
                    <a:pt x="170" y="46"/>
                  </a:lnTo>
                  <a:lnTo>
                    <a:pt x="210" y="27"/>
                  </a:lnTo>
                  <a:lnTo>
                    <a:pt x="252" y="12"/>
                  </a:lnTo>
                  <a:lnTo>
                    <a:pt x="296" y="3"/>
                  </a:lnTo>
                  <a:lnTo>
                    <a:pt x="3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121" name="Freeform 413"/>
            <p:cNvSpPr/>
            <p:nvPr/>
          </p:nvSpPr>
          <p:spPr bwMode="auto">
            <a:xfrm>
              <a:off x="9288463" y="5156200"/>
              <a:ext cx="141288" cy="344487"/>
            </a:xfrm>
            <a:custGeom>
              <a:avLst/>
              <a:gdLst>
                <a:gd name="T0" fmla="*/ 925 w 1073"/>
                <a:gd name="T1" fmla="*/ 1 h 2605"/>
                <a:gd name="T2" fmla="*/ 982 w 1073"/>
                <a:gd name="T3" fmla="*/ 12 h 2605"/>
                <a:gd name="T4" fmla="*/ 1029 w 1073"/>
                <a:gd name="T5" fmla="*/ 45 h 2605"/>
                <a:gd name="T6" fmla="*/ 1061 w 1073"/>
                <a:gd name="T7" fmla="*/ 91 h 2605"/>
                <a:gd name="T8" fmla="*/ 1073 w 1073"/>
                <a:gd name="T9" fmla="*/ 149 h 2605"/>
                <a:gd name="T10" fmla="*/ 1069 w 1073"/>
                <a:gd name="T11" fmla="*/ 1419 h 2605"/>
                <a:gd name="T12" fmla="*/ 1048 w 1073"/>
                <a:gd name="T13" fmla="*/ 1472 h 2605"/>
                <a:gd name="T14" fmla="*/ 1007 w 1073"/>
                <a:gd name="T15" fmla="*/ 1512 h 2605"/>
                <a:gd name="T16" fmla="*/ 954 w 1073"/>
                <a:gd name="T17" fmla="*/ 1535 h 2605"/>
                <a:gd name="T18" fmla="*/ 900 w 1073"/>
                <a:gd name="T19" fmla="*/ 1536 h 2605"/>
                <a:gd name="T20" fmla="*/ 854 w 1073"/>
                <a:gd name="T21" fmla="*/ 1520 h 2605"/>
                <a:gd name="T22" fmla="*/ 835 w 1073"/>
                <a:gd name="T23" fmla="*/ 2456 h 2605"/>
                <a:gd name="T24" fmla="*/ 824 w 1073"/>
                <a:gd name="T25" fmla="*/ 2515 h 2605"/>
                <a:gd name="T26" fmla="*/ 792 w 1073"/>
                <a:gd name="T27" fmla="*/ 2561 h 2605"/>
                <a:gd name="T28" fmla="*/ 744 w 1073"/>
                <a:gd name="T29" fmla="*/ 2593 h 2605"/>
                <a:gd name="T30" fmla="*/ 687 w 1073"/>
                <a:gd name="T31" fmla="*/ 2605 h 2605"/>
                <a:gd name="T32" fmla="*/ 629 w 1073"/>
                <a:gd name="T33" fmla="*/ 2593 h 2605"/>
                <a:gd name="T34" fmla="*/ 582 w 1073"/>
                <a:gd name="T35" fmla="*/ 2561 h 2605"/>
                <a:gd name="T36" fmla="*/ 551 w 1073"/>
                <a:gd name="T37" fmla="*/ 2515 h 2605"/>
                <a:gd name="T38" fmla="*/ 539 w 1073"/>
                <a:gd name="T39" fmla="*/ 2456 h 2605"/>
                <a:gd name="T40" fmla="*/ 532 w 1073"/>
                <a:gd name="T41" fmla="*/ 2486 h 2605"/>
                <a:gd name="T42" fmla="*/ 509 w 1073"/>
                <a:gd name="T43" fmla="*/ 2539 h 2605"/>
                <a:gd name="T44" fmla="*/ 469 w 1073"/>
                <a:gd name="T45" fmla="*/ 2579 h 2605"/>
                <a:gd name="T46" fmla="*/ 416 w 1073"/>
                <a:gd name="T47" fmla="*/ 2602 h 2605"/>
                <a:gd name="T48" fmla="*/ 357 w 1073"/>
                <a:gd name="T49" fmla="*/ 2602 h 2605"/>
                <a:gd name="T50" fmla="*/ 304 w 1073"/>
                <a:gd name="T51" fmla="*/ 2579 h 2605"/>
                <a:gd name="T52" fmla="*/ 263 w 1073"/>
                <a:gd name="T53" fmla="*/ 2539 h 2605"/>
                <a:gd name="T54" fmla="*/ 241 w 1073"/>
                <a:gd name="T55" fmla="*/ 2486 h 2605"/>
                <a:gd name="T56" fmla="*/ 238 w 1073"/>
                <a:gd name="T57" fmla="*/ 1507 h 2605"/>
                <a:gd name="T58" fmla="*/ 197 w 1073"/>
                <a:gd name="T59" fmla="*/ 1530 h 2605"/>
                <a:gd name="T60" fmla="*/ 148 w 1073"/>
                <a:gd name="T61" fmla="*/ 1538 h 2605"/>
                <a:gd name="T62" fmla="*/ 91 w 1073"/>
                <a:gd name="T63" fmla="*/ 1526 h 2605"/>
                <a:gd name="T64" fmla="*/ 43 w 1073"/>
                <a:gd name="T65" fmla="*/ 1495 h 2605"/>
                <a:gd name="T66" fmla="*/ 12 w 1073"/>
                <a:gd name="T67" fmla="*/ 1447 h 2605"/>
                <a:gd name="T68" fmla="*/ 0 w 1073"/>
                <a:gd name="T69" fmla="*/ 1389 h 2605"/>
                <a:gd name="T70" fmla="*/ 3 w 1073"/>
                <a:gd name="T71" fmla="*/ 119 h 2605"/>
                <a:gd name="T72" fmla="*/ 25 w 1073"/>
                <a:gd name="T73" fmla="*/ 67 h 2605"/>
                <a:gd name="T74" fmla="*/ 64 w 1073"/>
                <a:gd name="T75" fmla="*/ 27 h 2605"/>
                <a:gd name="T76" fmla="*/ 116 w 1073"/>
                <a:gd name="T77" fmla="*/ 5 h 2605"/>
                <a:gd name="T78" fmla="*/ 145 w 1073"/>
                <a:gd name="T79" fmla="*/ 0 h 2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73" h="2605">
                  <a:moveTo>
                    <a:pt x="145" y="0"/>
                  </a:moveTo>
                  <a:lnTo>
                    <a:pt x="925" y="1"/>
                  </a:lnTo>
                  <a:lnTo>
                    <a:pt x="954" y="4"/>
                  </a:lnTo>
                  <a:lnTo>
                    <a:pt x="982" y="12"/>
                  </a:lnTo>
                  <a:lnTo>
                    <a:pt x="1007" y="26"/>
                  </a:lnTo>
                  <a:lnTo>
                    <a:pt x="1029" y="45"/>
                  </a:lnTo>
                  <a:lnTo>
                    <a:pt x="1048" y="66"/>
                  </a:lnTo>
                  <a:lnTo>
                    <a:pt x="1061" y="91"/>
                  </a:lnTo>
                  <a:lnTo>
                    <a:pt x="1069" y="119"/>
                  </a:lnTo>
                  <a:lnTo>
                    <a:pt x="1073" y="149"/>
                  </a:lnTo>
                  <a:lnTo>
                    <a:pt x="1073" y="1389"/>
                  </a:lnTo>
                  <a:lnTo>
                    <a:pt x="1069" y="1419"/>
                  </a:lnTo>
                  <a:lnTo>
                    <a:pt x="1061" y="1447"/>
                  </a:lnTo>
                  <a:lnTo>
                    <a:pt x="1048" y="1472"/>
                  </a:lnTo>
                  <a:lnTo>
                    <a:pt x="1029" y="1495"/>
                  </a:lnTo>
                  <a:lnTo>
                    <a:pt x="1007" y="1512"/>
                  </a:lnTo>
                  <a:lnTo>
                    <a:pt x="982" y="1526"/>
                  </a:lnTo>
                  <a:lnTo>
                    <a:pt x="954" y="1535"/>
                  </a:lnTo>
                  <a:lnTo>
                    <a:pt x="925" y="1538"/>
                  </a:lnTo>
                  <a:lnTo>
                    <a:pt x="900" y="1536"/>
                  </a:lnTo>
                  <a:lnTo>
                    <a:pt x="876" y="1530"/>
                  </a:lnTo>
                  <a:lnTo>
                    <a:pt x="854" y="1520"/>
                  </a:lnTo>
                  <a:lnTo>
                    <a:pt x="835" y="1508"/>
                  </a:lnTo>
                  <a:lnTo>
                    <a:pt x="835" y="2456"/>
                  </a:lnTo>
                  <a:lnTo>
                    <a:pt x="833" y="2486"/>
                  </a:lnTo>
                  <a:lnTo>
                    <a:pt x="824" y="2515"/>
                  </a:lnTo>
                  <a:lnTo>
                    <a:pt x="810" y="2539"/>
                  </a:lnTo>
                  <a:lnTo>
                    <a:pt x="792" y="2561"/>
                  </a:lnTo>
                  <a:lnTo>
                    <a:pt x="770" y="2579"/>
                  </a:lnTo>
                  <a:lnTo>
                    <a:pt x="744" y="2593"/>
                  </a:lnTo>
                  <a:lnTo>
                    <a:pt x="717" y="2602"/>
                  </a:lnTo>
                  <a:lnTo>
                    <a:pt x="687" y="2605"/>
                  </a:lnTo>
                  <a:lnTo>
                    <a:pt x="657" y="2602"/>
                  </a:lnTo>
                  <a:lnTo>
                    <a:pt x="629" y="2593"/>
                  </a:lnTo>
                  <a:lnTo>
                    <a:pt x="604" y="2579"/>
                  </a:lnTo>
                  <a:lnTo>
                    <a:pt x="582" y="2561"/>
                  </a:lnTo>
                  <a:lnTo>
                    <a:pt x="564" y="2539"/>
                  </a:lnTo>
                  <a:lnTo>
                    <a:pt x="551" y="2515"/>
                  </a:lnTo>
                  <a:lnTo>
                    <a:pt x="542" y="2486"/>
                  </a:lnTo>
                  <a:lnTo>
                    <a:pt x="539" y="2456"/>
                  </a:lnTo>
                  <a:lnTo>
                    <a:pt x="535" y="2456"/>
                  </a:lnTo>
                  <a:lnTo>
                    <a:pt x="532" y="2486"/>
                  </a:lnTo>
                  <a:lnTo>
                    <a:pt x="523" y="2515"/>
                  </a:lnTo>
                  <a:lnTo>
                    <a:pt x="509" y="2539"/>
                  </a:lnTo>
                  <a:lnTo>
                    <a:pt x="492" y="2561"/>
                  </a:lnTo>
                  <a:lnTo>
                    <a:pt x="469" y="2579"/>
                  </a:lnTo>
                  <a:lnTo>
                    <a:pt x="444" y="2593"/>
                  </a:lnTo>
                  <a:lnTo>
                    <a:pt x="416" y="2602"/>
                  </a:lnTo>
                  <a:lnTo>
                    <a:pt x="386" y="2605"/>
                  </a:lnTo>
                  <a:lnTo>
                    <a:pt x="357" y="2602"/>
                  </a:lnTo>
                  <a:lnTo>
                    <a:pt x="328" y="2593"/>
                  </a:lnTo>
                  <a:lnTo>
                    <a:pt x="304" y="2579"/>
                  </a:lnTo>
                  <a:lnTo>
                    <a:pt x="281" y="2561"/>
                  </a:lnTo>
                  <a:lnTo>
                    <a:pt x="263" y="2539"/>
                  </a:lnTo>
                  <a:lnTo>
                    <a:pt x="250" y="2515"/>
                  </a:lnTo>
                  <a:lnTo>
                    <a:pt x="241" y="2486"/>
                  </a:lnTo>
                  <a:lnTo>
                    <a:pt x="238" y="2456"/>
                  </a:lnTo>
                  <a:lnTo>
                    <a:pt x="238" y="1507"/>
                  </a:lnTo>
                  <a:lnTo>
                    <a:pt x="218" y="1520"/>
                  </a:lnTo>
                  <a:lnTo>
                    <a:pt x="197" y="1530"/>
                  </a:lnTo>
                  <a:lnTo>
                    <a:pt x="173" y="1536"/>
                  </a:lnTo>
                  <a:lnTo>
                    <a:pt x="148" y="1538"/>
                  </a:lnTo>
                  <a:lnTo>
                    <a:pt x="119" y="1535"/>
                  </a:lnTo>
                  <a:lnTo>
                    <a:pt x="91" y="1526"/>
                  </a:lnTo>
                  <a:lnTo>
                    <a:pt x="66" y="1512"/>
                  </a:lnTo>
                  <a:lnTo>
                    <a:pt x="43" y="1495"/>
                  </a:lnTo>
                  <a:lnTo>
                    <a:pt x="25" y="1472"/>
                  </a:lnTo>
                  <a:lnTo>
                    <a:pt x="12" y="1447"/>
                  </a:lnTo>
                  <a:lnTo>
                    <a:pt x="3" y="1419"/>
                  </a:lnTo>
                  <a:lnTo>
                    <a:pt x="0" y="1389"/>
                  </a:lnTo>
                  <a:lnTo>
                    <a:pt x="0" y="149"/>
                  </a:lnTo>
                  <a:lnTo>
                    <a:pt x="3" y="119"/>
                  </a:lnTo>
                  <a:lnTo>
                    <a:pt x="11" y="92"/>
                  </a:lnTo>
                  <a:lnTo>
                    <a:pt x="25" y="67"/>
                  </a:lnTo>
                  <a:lnTo>
                    <a:pt x="42" y="46"/>
                  </a:lnTo>
                  <a:lnTo>
                    <a:pt x="64" y="27"/>
                  </a:lnTo>
                  <a:lnTo>
                    <a:pt x="89" y="13"/>
                  </a:lnTo>
                  <a:lnTo>
                    <a:pt x="116" y="5"/>
                  </a:lnTo>
                  <a:lnTo>
                    <a:pt x="145" y="1"/>
                  </a:lnTo>
                  <a:lnTo>
                    <a:pt x="1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122" name="Freeform 414"/>
            <p:cNvSpPr/>
            <p:nvPr/>
          </p:nvSpPr>
          <p:spPr bwMode="auto">
            <a:xfrm>
              <a:off x="9232901" y="5059363"/>
              <a:ext cx="74613" cy="82550"/>
            </a:xfrm>
            <a:custGeom>
              <a:avLst/>
              <a:gdLst>
                <a:gd name="T0" fmla="*/ 314 w 565"/>
                <a:gd name="T1" fmla="*/ 0 h 629"/>
                <a:gd name="T2" fmla="*/ 358 w 565"/>
                <a:gd name="T3" fmla="*/ 3 h 629"/>
                <a:gd name="T4" fmla="*/ 400 w 565"/>
                <a:gd name="T5" fmla="*/ 12 h 629"/>
                <a:gd name="T6" fmla="*/ 439 w 565"/>
                <a:gd name="T7" fmla="*/ 25 h 629"/>
                <a:gd name="T8" fmla="*/ 474 w 565"/>
                <a:gd name="T9" fmla="*/ 44 h 629"/>
                <a:gd name="T10" fmla="*/ 508 w 565"/>
                <a:gd name="T11" fmla="*/ 67 h 629"/>
                <a:gd name="T12" fmla="*/ 538 w 565"/>
                <a:gd name="T13" fmla="*/ 94 h 629"/>
                <a:gd name="T14" fmla="*/ 565 w 565"/>
                <a:gd name="T15" fmla="*/ 125 h 629"/>
                <a:gd name="T16" fmla="*/ 545 w 565"/>
                <a:gd name="T17" fmla="*/ 165 h 629"/>
                <a:gd name="T18" fmla="*/ 528 w 565"/>
                <a:gd name="T19" fmla="*/ 206 h 629"/>
                <a:gd name="T20" fmla="*/ 516 w 565"/>
                <a:gd name="T21" fmla="*/ 250 h 629"/>
                <a:gd name="T22" fmla="*/ 509 w 565"/>
                <a:gd name="T23" fmla="*/ 296 h 629"/>
                <a:gd name="T24" fmla="*/ 507 w 565"/>
                <a:gd name="T25" fmla="*/ 342 h 629"/>
                <a:gd name="T26" fmla="*/ 509 w 565"/>
                <a:gd name="T27" fmla="*/ 391 h 629"/>
                <a:gd name="T28" fmla="*/ 518 w 565"/>
                <a:gd name="T29" fmla="*/ 437 h 629"/>
                <a:gd name="T30" fmla="*/ 530 w 565"/>
                <a:gd name="T31" fmla="*/ 483 h 629"/>
                <a:gd name="T32" fmla="*/ 548 w 565"/>
                <a:gd name="T33" fmla="*/ 525 h 629"/>
                <a:gd name="T34" fmla="*/ 518 w 565"/>
                <a:gd name="T35" fmla="*/ 555 h 629"/>
                <a:gd name="T36" fmla="*/ 483 w 565"/>
                <a:gd name="T37" fmla="*/ 581 h 629"/>
                <a:gd name="T38" fmla="*/ 445 w 565"/>
                <a:gd name="T39" fmla="*/ 601 h 629"/>
                <a:gd name="T40" fmla="*/ 404 w 565"/>
                <a:gd name="T41" fmla="*/ 616 h 629"/>
                <a:gd name="T42" fmla="*/ 361 w 565"/>
                <a:gd name="T43" fmla="*/ 626 h 629"/>
                <a:gd name="T44" fmla="*/ 314 w 565"/>
                <a:gd name="T45" fmla="*/ 629 h 629"/>
                <a:gd name="T46" fmla="*/ 272 w 565"/>
                <a:gd name="T47" fmla="*/ 627 h 629"/>
                <a:gd name="T48" fmla="*/ 231 w 565"/>
                <a:gd name="T49" fmla="*/ 619 h 629"/>
                <a:gd name="T50" fmla="*/ 192 w 565"/>
                <a:gd name="T51" fmla="*/ 605 h 629"/>
                <a:gd name="T52" fmla="*/ 156 w 565"/>
                <a:gd name="T53" fmla="*/ 587 h 629"/>
                <a:gd name="T54" fmla="*/ 122 w 565"/>
                <a:gd name="T55" fmla="*/ 565 h 629"/>
                <a:gd name="T56" fmla="*/ 92 w 565"/>
                <a:gd name="T57" fmla="*/ 538 h 629"/>
                <a:gd name="T58" fmla="*/ 66 w 565"/>
                <a:gd name="T59" fmla="*/ 507 h 629"/>
                <a:gd name="T60" fmla="*/ 43 w 565"/>
                <a:gd name="T61" fmla="*/ 474 h 629"/>
                <a:gd name="T62" fmla="*/ 25 w 565"/>
                <a:gd name="T63" fmla="*/ 437 h 629"/>
                <a:gd name="T64" fmla="*/ 11 w 565"/>
                <a:gd name="T65" fmla="*/ 398 h 629"/>
                <a:gd name="T66" fmla="*/ 2 w 565"/>
                <a:gd name="T67" fmla="*/ 357 h 629"/>
                <a:gd name="T68" fmla="*/ 0 w 565"/>
                <a:gd name="T69" fmla="*/ 315 h 629"/>
                <a:gd name="T70" fmla="*/ 3 w 565"/>
                <a:gd name="T71" fmla="*/ 269 h 629"/>
                <a:gd name="T72" fmla="*/ 13 w 565"/>
                <a:gd name="T73" fmla="*/ 223 h 629"/>
                <a:gd name="T74" fmla="*/ 29 w 565"/>
                <a:gd name="T75" fmla="*/ 182 h 629"/>
                <a:gd name="T76" fmla="*/ 51 w 565"/>
                <a:gd name="T77" fmla="*/ 143 h 629"/>
                <a:gd name="T78" fmla="*/ 77 w 565"/>
                <a:gd name="T79" fmla="*/ 108 h 629"/>
                <a:gd name="T80" fmla="*/ 108 w 565"/>
                <a:gd name="T81" fmla="*/ 76 h 629"/>
                <a:gd name="T82" fmla="*/ 144 w 565"/>
                <a:gd name="T83" fmla="*/ 51 h 629"/>
                <a:gd name="T84" fmla="*/ 183 w 565"/>
                <a:gd name="T85" fmla="*/ 29 h 629"/>
                <a:gd name="T86" fmla="*/ 224 w 565"/>
                <a:gd name="T87" fmla="*/ 13 h 629"/>
                <a:gd name="T88" fmla="*/ 268 w 565"/>
                <a:gd name="T89" fmla="*/ 3 h 629"/>
                <a:gd name="T90" fmla="*/ 314 w 565"/>
                <a:gd name="T91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5" h="629">
                  <a:moveTo>
                    <a:pt x="314" y="0"/>
                  </a:moveTo>
                  <a:lnTo>
                    <a:pt x="358" y="3"/>
                  </a:lnTo>
                  <a:lnTo>
                    <a:pt x="400" y="12"/>
                  </a:lnTo>
                  <a:lnTo>
                    <a:pt x="439" y="25"/>
                  </a:lnTo>
                  <a:lnTo>
                    <a:pt x="474" y="44"/>
                  </a:lnTo>
                  <a:lnTo>
                    <a:pt x="508" y="67"/>
                  </a:lnTo>
                  <a:lnTo>
                    <a:pt x="538" y="94"/>
                  </a:lnTo>
                  <a:lnTo>
                    <a:pt x="565" y="125"/>
                  </a:lnTo>
                  <a:lnTo>
                    <a:pt x="545" y="165"/>
                  </a:lnTo>
                  <a:lnTo>
                    <a:pt x="528" y="206"/>
                  </a:lnTo>
                  <a:lnTo>
                    <a:pt x="516" y="250"/>
                  </a:lnTo>
                  <a:lnTo>
                    <a:pt x="509" y="296"/>
                  </a:lnTo>
                  <a:lnTo>
                    <a:pt x="507" y="342"/>
                  </a:lnTo>
                  <a:lnTo>
                    <a:pt x="509" y="391"/>
                  </a:lnTo>
                  <a:lnTo>
                    <a:pt x="518" y="437"/>
                  </a:lnTo>
                  <a:lnTo>
                    <a:pt x="530" y="483"/>
                  </a:lnTo>
                  <a:lnTo>
                    <a:pt x="548" y="525"/>
                  </a:lnTo>
                  <a:lnTo>
                    <a:pt x="518" y="555"/>
                  </a:lnTo>
                  <a:lnTo>
                    <a:pt x="483" y="581"/>
                  </a:lnTo>
                  <a:lnTo>
                    <a:pt x="445" y="601"/>
                  </a:lnTo>
                  <a:lnTo>
                    <a:pt x="404" y="616"/>
                  </a:lnTo>
                  <a:lnTo>
                    <a:pt x="361" y="626"/>
                  </a:lnTo>
                  <a:lnTo>
                    <a:pt x="314" y="629"/>
                  </a:lnTo>
                  <a:lnTo>
                    <a:pt x="272" y="627"/>
                  </a:lnTo>
                  <a:lnTo>
                    <a:pt x="231" y="619"/>
                  </a:lnTo>
                  <a:lnTo>
                    <a:pt x="192" y="605"/>
                  </a:lnTo>
                  <a:lnTo>
                    <a:pt x="156" y="587"/>
                  </a:lnTo>
                  <a:lnTo>
                    <a:pt x="122" y="565"/>
                  </a:lnTo>
                  <a:lnTo>
                    <a:pt x="92" y="538"/>
                  </a:lnTo>
                  <a:lnTo>
                    <a:pt x="66" y="507"/>
                  </a:lnTo>
                  <a:lnTo>
                    <a:pt x="43" y="474"/>
                  </a:lnTo>
                  <a:lnTo>
                    <a:pt x="25" y="437"/>
                  </a:lnTo>
                  <a:lnTo>
                    <a:pt x="11" y="398"/>
                  </a:lnTo>
                  <a:lnTo>
                    <a:pt x="2" y="357"/>
                  </a:lnTo>
                  <a:lnTo>
                    <a:pt x="0" y="315"/>
                  </a:lnTo>
                  <a:lnTo>
                    <a:pt x="3" y="269"/>
                  </a:lnTo>
                  <a:lnTo>
                    <a:pt x="13" y="223"/>
                  </a:lnTo>
                  <a:lnTo>
                    <a:pt x="29" y="182"/>
                  </a:lnTo>
                  <a:lnTo>
                    <a:pt x="51" y="143"/>
                  </a:lnTo>
                  <a:lnTo>
                    <a:pt x="77" y="108"/>
                  </a:lnTo>
                  <a:lnTo>
                    <a:pt x="108" y="76"/>
                  </a:lnTo>
                  <a:lnTo>
                    <a:pt x="144" y="51"/>
                  </a:lnTo>
                  <a:lnTo>
                    <a:pt x="183" y="29"/>
                  </a:lnTo>
                  <a:lnTo>
                    <a:pt x="224" y="13"/>
                  </a:lnTo>
                  <a:lnTo>
                    <a:pt x="268" y="3"/>
                  </a:lnTo>
                  <a:lnTo>
                    <a:pt x="3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123" name="Freeform 415"/>
            <p:cNvSpPr/>
            <p:nvPr/>
          </p:nvSpPr>
          <p:spPr bwMode="auto">
            <a:xfrm>
              <a:off x="9209088" y="5148263"/>
              <a:ext cx="96838" cy="317500"/>
            </a:xfrm>
            <a:custGeom>
              <a:avLst/>
              <a:gdLst>
                <a:gd name="T0" fmla="*/ 373 w 729"/>
                <a:gd name="T1" fmla="*/ 0 h 2394"/>
                <a:gd name="T2" fmla="*/ 510 w 729"/>
                <a:gd name="T3" fmla="*/ 0 h 2394"/>
                <a:gd name="T4" fmla="*/ 600 w 729"/>
                <a:gd name="T5" fmla="*/ 0 h 2394"/>
                <a:gd name="T6" fmla="*/ 550 w 729"/>
                <a:gd name="T7" fmla="*/ 46 h 2394"/>
                <a:gd name="T8" fmla="*/ 513 w 729"/>
                <a:gd name="T9" fmla="*/ 105 h 2394"/>
                <a:gd name="T10" fmla="*/ 494 w 729"/>
                <a:gd name="T11" fmla="*/ 172 h 2394"/>
                <a:gd name="T12" fmla="*/ 490 w 729"/>
                <a:gd name="T13" fmla="*/ 1448 h 2394"/>
                <a:gd name="T14" fmla="*/ 502 w 729"/>
                <a:gd name="T15" fmla="*/ 1526 h 2394"/>
                <a:gd name="T16" fmla="*/ 536 w 729"/>
                <a:gd name="T17" fmla="*/ 1594 h 2394"/>
                <a:gd name="T18" fmla="*/ 588 w 729"/>
                <a:gd name="T19" fmla="*/ 1648 h 2394"/>
                <a:gd name="T20" fmla="*/ 652 w 729"/>
                <a:gd name="T21" fmla="*/ 1685 h 2394"/>
                <a:gd name="T22" fmla="*/ 729 w 729"/>
                <a:gd name="T23" fmla="*/ 1702 h 2394"/>
                <a:gd name="T24" fmla="*/ 708 w 729"/>
                <a:gd name="T25" fmla="*/ 2370 h 2394"/>
                <a:gd name="T26" fmla="*/ 659 w 729"/>
                <a:gd name="T27" fmla="*/ 2392 h 2394"/>
                <a:gd name="T28" fmla="*/ 604 w 729"/>
                <a:gd name="T29" fmla="*/ 2392 h 2394"/>
                <a:gd name="T30" fmla="*/ 555 w 729"/>
                <a:gd name="T31" fmla="*/ 2372 h 2394"/>
                <a:gd name="T32" fmla="*/ 518 w 729"/>
                <a:gd name="T33" fmla="*/ 2335 h 2394"/>
                <a:gd name="T34" fmla="*/ 498 w 729"/>
                <a:gd name="T35" fmla="*/ 2285 h 2394"/>
                <a:gd name="T36" fmla="*/ 491 w 729"/>
                <a:gd name="T37" fmla="*/ 2258 h 2394"/>
                <a:gd name="T38" fmla="*/ 481 w 729"/>
                <a:gd name="T39" fmla="*/ 2311 h 2394"/>
                <a:gd name="T40" fmla="*/ 451 w 729"/>
                <a:gd name="T41" fmla="*/ 2354 h 2394"/>
                <a:gd name="T42" fmla="*/ 408 w 729"/>
                <a:gd name="T43" fmla="*/ 2383 h 2394"/>
                <a:gd name="T44" fmla="*/ 355 w 729"/>
                <a:gd name="T45" fmla="*/ 2394 h 2394"/>
                <a:gd name="T46" fmla="*/ 301 w 729"/>
                <a:gd name="T47" fmla="*/ 2383 h 2394"/>
                <a:gd name="T48" fmla="*/ 258 w 729"/>
                <a:gd name="T49" fmla="*/ 2354 h 2394"/>
                <a:gd name="T50" fmla="*/ 229 w 729"/>
                <a:gd name="T51" fmla="*/ 2311 h 2394"/>
                <a:gd name="T52" fmla="*/ 218 w 729"/>
                <a:gd name="T53" fmla="*/ 2258 h 2394"/>
                <a:gd name="T54" fmla="*/ 201 w 729"/>
                <a:gd name="T55" fmla="*/ 1397 h 2394"/>
                <a:gd name="T56" fmla="*/ 159 w 729"/>
                <a:gd name="T57" fmla="*/ 1411 h 2394"/>
                <a:gd name="T58" fmla="*/ 109 w 729"/>
                <a:gd name="T59" fmla="*/ 1410 h 2394"/>
                <a:gd name="T60" fmla="*/ 60 w 729"/>
                <a:gd name="T61" fmla="*/ 1390 h 2394"/>
                <a:gd name="T62" fmla="*/ 24 w 729"/>
                <a:gd name="T63" fmla="*/ 1353 h 2394"/>
                <a:gd name="T64" fmla="*/ 3 w 729"/>
                <a:gd name="T65" fmla="*/ 1305 h 2394"/>
                <a:gd name="T66" fmla="*/ 0 w 729"/>
                <a:gd name="T67" fmla="*/ 137 h 2394"/>
                <a:gd name="T68" fmla="*/ 11 w 729"/>
                <a:gd name="T69" fmla="*/ 84 h 2394"/>
                <a:gd name="T70" fmla="*/ 39 w 729"/>
                <a:gd name="T71" fmla="*/ 42 h 2394"/>
                <a:gd name="T72" fmla="*/ 81 w 729"/>
                <a:gd name="T73" fmla="*/ 12 h 2394"/>
                <a:gd name="T74" fmla="*/ 133 w 729"/>
                <a:gd name="T75" fmla="*/ 1 h 2394"/>
                <a:gd name="T76" fmla="*/ 289 w 729"/>
                <a:gd name="T77" fmla="*/ 0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9" h="2394">
                  <a:moveTo>
                    <a:pt x="329" y="0"/>
                  </a:moveTo>
                  <a:lnTo>
                    <a:pt x="373" y="0"/>
                  </a:lnTo>
                  <a:lnTo>
                    <a:pt x="463" y="0"/>
                  </a:lnTo>
                  <a:lnTo>
                    <a:pt x="510" y="0"/>
                  </a:lnTo>
                  <a:lnTo>
                    <a:pt x="556" y="0"/>
                  </a:lnTo>
                  <a:lnTo>
                    <a:pt x="600" y="0"/>
                  </a:lnTo>
                  <a:lnTo>
                    <a:pt x="573" y="21"/>
                  </a:lnTo>
                  <a:lnTo>
                    <a:pt x="550" y="46"/>
                  </a:lnTo>
                  <a:lnTo>
                    <a:pt x="529" y="74"/>
                  </a:lnTo>
                  <a:lnTo>
                    <a:pt x="513" y="105"/>
                  </a:lnTo>
                  <a:lnTo>
                    <a:pt x="501" y="137"/>
                  </a:lnTo>
                  <a:lnTo>
                    <a:pt x="494" y="172"/>
                  </a:lnTo>
                  <a:lnTo>
                    <a:pt x="490" y="208"/>
                  </a:lnTo>
                  <a:lnTo>
                    <a:pt x="490" y="1448"/>
                  </a:lnTo>
                  <a:lnTo>
                    <a:pt x="494" y="1488"/>
                  </a:lnTo>
                  <a:lnTo>
                    <a:pt x="502" y="1526"/>
                  </a:lnTo>
                  <a:lnTo>
                    <a:pt x="516" y="1562"/>
                  </a:lnTo>
                  <a:lnTo>
                    <a:pt x="536" y="1594"/>
                  </a:lnTo>
                  <a:lnTo>
                    <a:pt x="559" y="1622"/>
                  </a:lnTo>
                  <a:lnTo>
                    <a:pt x="588" y="1648"/>
                  </a:lnTo>
                  <a:lnTo>
                    <a:pt x="619" y="1668"/>
                  </a:lnTo>
                  <a:lnTo>
                    <a:pt x="652" y="1685"/>
                  </a:lnTo>
                  <a:lnTo>
                    <a:pt x="690" y="1697"/>
                  </a:lnTo>
                  <a:lnTo>
                    <a:pt x="729" y="1702"/>
                  </a:lnTo>
                  <a:lnTo>
                    <a:pt x="729" y="2354"/>
                  </a:lnTo>
                  <a:lnTo>
                    <a:pt x="708" y="2370"/>
                  </a:lnTo>
                  <a:lnTo>
                    <a:pt x="685" y="2383"/>
                  </a:lnTo>
                  <a:lnTo>
                    <a:pt x="659" y="2392"/>
                  </a:lnTo>
                  <a:lnTo>
                    <a:pt x="632" y="2394"/>
                  </a:lnTo>
                  <a:lnTo>
                    <a:pt x="604" y="2392"/>
                  </a:lnTo>
                  <a:lnTo>
                    <a:pt x="579" y="2383"/>
                  </a:lnTo>
                  <a:lnTo>
                    <a:pt x="555" y="2372"/>
                  </a:lnTo>
                  <a:lnTo>
                    <a:pt x="535" y="2354"/>
                  </a:lnTo>
                  <a:lnTo>
                    <a:pt x="518" y="2335"/>
                  </a:lnTo>
                  <a:lnTo>
                    <a:pt x="505" y="2311"/>
                  </a:lnTo>
                  <a:lnTo>
                    <a:pt x="498" y="2285"/>
                  </a:lnTo>
                  <a:lnTo>
                    <a:pt x="495" y="2258"/>
                  </a:lnTo>
                  <a:lnTo>
                    <a:pt x="491" y="2258"/>
                  </a:lnTo>
                  <a:lnTo>
                    <a:pt x="488" y="2285"/>
                  </a:lnTo>
                  <a:lnTo>
                    <a:pt x="481" y="2311"/>
                  </a:lnTo>
                  <a:lnTo>
                    <a:pt x="469" y="2335"/>
                  </a:lnTo>
                  <a:lnTo>
                    <a:pt x="451" y="2354"/>
                  </a:lnTo>
                  <a:lnTo>
                    <a:pt x="431" y="2372"/>
                  </a:lnTo>
                  <a:lnTo>
                    <a:pt x="408" y="2383"/>
                  </a:lnTo>
                  <a:lnTo>
                    <a:pt x="382" y="2392"/>
                  </a:lnTo>
                  <a:lnTo>
                    <a:pt x="355" y="2394"/>
                  </a:lnTo>
                  <a:lnTo>
                    <a:pt x="327" y="2392"/>
                  </a:lnTo>
                  <a:lnTo>
                    <a:pt x="301" y="2383"/>
                  </a:lnTo>
                  <a:lnTo>
                    <a:pt x="279" y="2372"/>
                  </a:lnTo>
                  <a:lnTo>
                    <a:pt x="258" y="2354"/>
                  </a:lnTo>
                  <a:lnTo>
                    <a:pt x="242" y="2335"/>
                  </a:lnTo>
                  <a:lnTo>
                    <a:pt x="229" y="2311"/>
                  </a:lnTo>
                  <a:lnTo>
                    <a:pt x="221" y="2285"/>
                  </a:lnTo>
                  <a:lnTo>
                    <a:pt x="218" y="2258"/>
                  </a:lnTo>
                  <a:lnTo>
                    <a:pt x="218" y="1386"/>
                  </a:lnTo>
                  <a:lnTo>
                    <a:pt x="201" y="1397"/>
                  </a:lnTo>
                  <a:lnTo>
                    <a:pt x="180" y="1406"/>
                  </a:lnTo>
                  <a:lnTo>
                    <a:pt x="159" y="1411"/>
                  </a:lnTo>
                  <a:lnTo>
                    <a:pt x="137" y="1414"/>
                  </a:lnTo>
                  <a:lnTo>
                    <a:pt x="109" y="1410"/>
                  </a:lnTo>
                  <a:lnTo>
                    <a:pt x="83" y="1403"/>
                  </a:lnTo>
                  <a:lnTo>
                    <a:pt x="60" y="1390"/>
                  </a:lnTo>
                  <a:lnTo>
                    <a:pt x="40" y="1374"/>
                  </a:lnTo>
                  <a:lnTo>
                    <a:pt x="24" y="1353"/>
                  </a:lnTo>
                  <a:lnTo>
                    <a:pt x="11" y="1330"/>
                  </a:lnTo>
                  <a:lnTo>
                    <a:pt x="3" y="1305"/>
                  </a:lnTo>
                  <a:lnTo>
                    <a:pt x="0" y="1276"/>
                  </a:lnTo>
                  <a:lnTo>
                    <a:pt x="0" y="137"/>
                  </a:lnTo>
                  <a:lnTo>
                    <a:pt x="2" y="110"/>
                  </a:lnTo>
                  <a:lnTo>
                    <a:pt x="11" y="84"/>
                  </a:lnTo>
                  <a:lnTo>
                    <a:pt x="23" y="61"/>
                  </a:lnTo>
                  <a:lnTo>
                    <a:pt x="39" y="42"/>
                  </a:lnTo>
                  <a:lnTo>
                    <a:pt x="58" y="25"/>
                  </a:lnTo>
                  <a:lnTo>
                    <a:pt x="81" y="12"/>
                  </a:lnTo>
                  <a:lnTo>
                    <a:pt x="106" y="4"/>
                  </a:lnTo>
                  <a:lnTo>
                    <a:pt x="133" y="1"/>
                  </a:lnTo>
                  <a:lnTo>
                    <a:pt x="133" y="0"/>
                  </a:lnTo>
                  <a:lnTo>
                    <a:pt x="289" y="0"/>
                  </a:lnTo>
                  <a:lnTo>
                    <a:pt x="3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124" name="Freeform 416"/>
            <p:cNvSpPr/>
            <p:nvPr/>
          </p:nvSpPr>
          <p:spPr bwMode="auto">
            <a:xfrm>
              <a:off x="9410701" y="5059363"/>
              <a:ext cx="74613" cy="82550"/>
            </a:xfrm>
            <a:custGeom>
              <a:avLst/>
              <a:gdLst>
                <a:gd name="T0" fmla="*/ 249 w 565"/>
                <a:gd name="T1" fmla="*/ 0 h 629"/>
                <a:gd name="T2" fmla="*/ 297 w 565"/>
                <a:gd name="T3" fmla="*/ 3 h 629"/>
                <a:gd name="T4" fmla="*/ 341 w 565"/>
                <a:gd name="T5" fmla="*/ 13 h 629"/>
                <a:gd name="T6" fmla="*/ 382 w 565"/>
                <a:gd name="T7" fmla="*/ 29 h 629"/>
                <a:gd name="T8" fmla="*/ 421 w 565"/>
                <a:gd name="T9" fmla="*/ 51 h 629"/>
                <a:gd name="T10" fmla="*/ 457 w 565"/>
                <a:gd name="T11" fmla="*/ 76 h 629"/>
                <a:gd name="T12" fmla="*/ 488 w 565"/>
                <a:gd name="T13" fmla="*/ 108 h 629"/>
                <a:gd name="T14" fmla="*/ 514 w 565"/>
                <a:gd name="T15" fmla="*/ 143 h 629"/>
                <a:gd name="T16" fmla="*/ 535 w 565"/>
                <a:gd name="T17" fmla="*/ 182 h 629"/>
                <a:gd name="T18" fmla="*/ 552 w 565"/>
                <a:gd name="T19" fmla="*/ 223 h 629"/>
                <a:gd name="T20" fmla="*/ 561 w 565"/>
                <a:gd name="T21" fmla="*/ 269 h 629"/>
                <a:gd name="T22" fmla="*/ 565 w 565"/>
                <a:gd name="T23" fmla="*/ 315 h 629"/>
                <a:gd name="T24" fmla="*/ 562 w 565"/>
                <a:gd name="T25" fmla="*/ 357 h 629"/>
                <a:gd name="T26" fmla="*/ 554 w 565"/>
                <a:gd name="T27" fmla="*/ 398 h 629"/>
                <a:gd name="T28" fmla="*/ 540 w 565"/>
                <a:gd name="T29" fmla="*/ 437 h 629"/>
                <a:gd name="T30" fmla="*/ 521 w 565"/>
                <a:gd name="T31" fmla="*/ 474 h 629"/>
                <a:gd name="T32" fmla="*/ 499 w 565"/>
                <a:gd name="T33" fmla="*/ 507 h 629"/>
                <a:gd name="T34" fmla="*/ 473 w 565"/>
                <a:gd name="T35" fmla="*/ 538 h 629"/>
                <a:gd name="T36" fmla="*/ 443 w 565"/>
                <a:gd name="T37" fmla="*/ 565 h 629"/>
                <a:gd name="T38" fmla="*/ 409 w 565"/>
                <a:gd name="T39" fmla="*/ 587 h 629"/>
                <a:gd name="T40" fmla="*/ 372 w 565"/>
                <a:gd name="T41" fmla="*/ 605 h 629"/>
                <a:gd name="T42" fmla="*/ 333 w 565"/>
                <a:gd name="T43" fmla="*/ 619 h 629"/>
                <a:gd name="T44" fmla="*/ 292 w 565"/>
                <a:gd name="T45" fmla="*/ 627 h 629"/>
                <a:gd name="T46" fmla="*/ 249 w 565"/>
                <a:gd name="T47" fmla="*/ 629 h 629"/>
                <a:gd name="T48" fmla="*/ 204 w 565"/>
                <a:gd name="T49" fmla="*/ 626 h 629"/>
                <a:gd name="T50" fmla="*/ 161 w 565"/>
                <a:gd name="T51" fmla="*/ 616 h 629"/>
                <a:gd name="T52" fmla="*/ 120 w 565"/>
                <a:gd name="T53" fmla="*/ 601 h 629"/>
                <a:gd name="T54" fmla="*/ 82 w 565"/>
                <a:gd name="T55" fmla="*/ 581 h 629"/>
                <a:gd name="T56" fmla="*/ 47 w 565"/>
                <a:gd name="T57" fmla="*/ 555 h 629"/>
                <a:gd name="T58" fmla="*/ 17 w 565"/>
                <a:gd name="T59" fmla="*/ 526 h 629"/>
                <a:gd name="T60" fmla="*/ 34 w 565"/>
                <a:gd name="T61" fmla="*/ 483 h 629"/>
                <a:gd name="T62" fmla="*/ 47 w 565"/>
                <a:gd name="T63" fmla="*/ 438 h 629"/>
                <a:gd name="T64" fmla="*/ 56 w 565"/>
                <a:gd name="T65" fmla="*/ 391 h 629"/>
                <a:gd name="T66" fmla="*/ 59 w 565"/>
                <a:gd name="T67" fmla="*/ 342 h 629"/>
                <a:gd name="T68" fmla="*/ 56 w 565"/>
                <a:gd name="T69" fmla="*/ 296 h 629"/>
                <a:gd name="T70" fmla="*/ 48 w 565"/>
                <a:gd name="T71" fmla="*/ 250 h 629"/>
                <a:gd name="T72" fmla="*/ 36 w 565"/>
                <a:gd name="T73" fmla="*/ 206 h 629"/>
                <a:gd name="T74" fmla="*/ 20 w 565"/>
                <a:gd name="T75" fmla="*/ 164 h 629"/>
                <a:gd name="T76" fmla="*/ 0 w 565"/>
                <a:gd name="T77" fmla="*/ 124 h 629"/>
                <a:gd name="T78" fmla="*/ 27 w 565"/>
                <a:gd name="T79" fmla="*/ 94 h 629"/>
                <a:gd name="T80" fmla="*/ 57 w 565"/>
                <a:gd name="T81" fmla="*/ 67 h 629"/>
                <a:gd name="T82" fmla="*/ 90 w 565"/>
                <a:gd name="T83" fmla="*/ 44 h 629"/>
                <a:gd name="T84" fmla="*/ 126 w 565"/>
                <a:gd name="T85" fmla="*/ 25 h 629"/>
                <a:gd name="T86" fmla="*/ 165 w 565"/>
                <a:gd name="T87" fmla="*/ 12 h 629"/>
                <a:gd name="T88" fmla="*/ 207 w 565"/>
                <a:gd name="T89" fmla="*/ 3 h 629"/>
                <a:gd name="T90" fmla="*/ 249 w 565"/>
                <a:gd name="T91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5" h="629">
                  <a:moveTo>
                    <a:pt x="249" y="0"/>
                  </a:moveTo>
                  <a:lnTo>
                    <a:pt x="297" y="3"/>
                  </a:lnTo>
                  <a:lnTo>
                    <a:pt x="341" y="13"/>
                  </a:lnTo>
                  <a:lnTo>
                    <a:pt x="382" y="29"/>
                  </a:lnTo>
                  <a:lnTo>
                    <a:pt x="421" y="51"/>
                  </a:lnTo>
                  <a:lnTo>
                    <a:pt x="457" y="76"/>
                  </a:lnTo>
                  <a:lnTo>
                    <a:pt x="488" y="108"/>
                  </a:lnTo>
                  <a:lnTo>
                    <a:pt x="514" y="143"/>
                  </a:lnTo>
                  <a:lnTo>
                    <a:pt x="535" y="182"/>
                  </a:lnTo>
                  <a:lnTo>
                    <a:pt x="552" y="223"/>
                  </a:lnTo>
                  <a:lnTo>
                    <a:pt x="561" y="269"/>
                  </a:lnTo>
                  <a:lnTo>
                    <a:pt x="565" y="315"/>
                  </a:lnTo>
                  <a:lnTo>
                    <a:pt x="562" y="357"/>
                  </a:lnTo>
                  <a:lnTo>
                    <a:pt x="554" y="398"/>
                  </a:lnTo>
                  <a:lnTo>
                    <a:pt x="540" y="437"/>
                  </a:lnTo>
                  <a:lnTo>
                    <a:pt x="521" y="474"/>
                  </a:lnTo>
                  <a:lnTo>
                    <a:pt x="499" y="507"/>
                  </a:lnTo>
                  <a:lnTo>
                    <a:pt x="473" y="538"/>
                  </a:lnTo>
                  <a:lnTo>
                    <a:pt x="443" y="565"/>
                  </a:lnTo>
                  <a:lnTo>
                    <a:pt x="409" y="587"/>
                  </a:lnTo>
                  <a:lnTo>
                    <a:pt x="372" y="605"/>
                  </a:lnTo>
                  <a:lnTo>
                    <a:pt x="333" y="619"/>
                  </a:lnTo>
                  <a:lnTo>
                    <a:pt x="292" y="627"/>
                  </a:lnTo>
                  <a:lnTo>
                    <a:pt x="249" y="629"/>
                  </a:lnTo>
                  <a:lnTo>
                    <a:pt x="204" y="626"/>
                  </a:lnTo>
                  <a:lnTo>
                    <a:pt x="161" y="616"/>
                  </a:lnTo>
                  <a:lnTo>
                    <a:pt x="120" y="601"/>
                  </a:lnTo>
                  <a:lnTo>
                    <a:pt x="82" y="581"/>
                  </a:lnTo>
                  <a:lnTo>
                    <a:pt x="47" y="555"/>
                  </a:lnTo>
                  <a:lnTo>
                    <a:pt x="17" y="526"/>
                  </a:lnTo>
                  <a:lnTo>
                    <a:pt x="34" y="483"/>
                  </a:lnTo>
                  <a:lnTo>
                    <a:pt x="47" y="438"/>
                  </a:lnTo>
                  <a:lnTo>
                    <a:pt x="56" y="391"/>
                  </a:lnTo>
                  <a:lnTo>
                    <a:pt x="59" y="342"/>
                  </a:lnTo>
                  <a:lnTo>
                    <a:pt x="56" y="296"/>
                  </a:lnTo>
                  <a:lnTo>
                    <a:pt x="48" y="250"/>
                  </a:lnTo>
                  <a:lnTo>
                    <a:pt x="36" y="206"/>
                  </a:lnTo>
                  <a:lnTo>
                    <a:pt x="20" y="164"/>
                  </a:lnTo>
                  <a:lnTo>
                    <a:pt x="0" y="124"/>
                  </a:lnTo>
                  <a:lnTo>
                    <a:pt x="27" y="94"/>
                  </a:lnTo>
                  <a:lnTo>
                    <a:pt x="57" y="67"/>
                  </a:lnTo>
                  <a:lnTo>
                    <a:pt x="90" y="44"/>
                  </a:lnTo>
                  <a:lnTo>
                    <a:pt x="126" y="25"/>
                  </a:lnTo>
                  <a:lnTo>
                    <a:pt x="165" y="12"/>
                  </a:lnTo>
                  <a:lnTo>
                    <a:pt x="207" y="3"/>
                  </a:lnTo>
                  <a:lnTo>
                    <a:pt x="2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125" name="Freeform 417"/>
            <p:cNvSpPr/>
            <p:nvPr/>
          </p:nvSpPr>
          <p:spPr bwMode="auto">
            <a:xfrm>
              <a:off x="9412288" y="5148263"/>
              <a:ext cx="96838" cy="317500"/>
            </a:xfrm>
            <a:custGeom>
              <a:avLst/>
              <a:gdLst>
                <a:gd name="T0" fmla="*/ 510 w 728"/>
                <a:gd name="T1" fmla="*/ 0 h 2394"/>
                <a:gd name="T2" fmla="*/ 579 w 728"/>
                <a:gd name="T3" fmla="*/ 0 h 2394"/>
                <a:gd name="T4" fmla="*/ 594 w 728"/>
                <a:gd name="T5" fmla="*/ 0 h 2394"/>
                <a:gd name="T6" fmla="*/ 621 w 728"/>
                <a:gd name="T7" fmla="*/ 4 h 2394"/>
                <a:gd name="T8" fmla="*/ 669 w 728"/>
                <a:gd name="T9" fmla="*/ 25 h 2394"/>
                <a:gd name="T10" fmla="*/ 705 w 728"/>
                <a:gd name="T11" fmla="*/ 61 h 2394"/>
                <a:gd name="T12" fmla="*/ 725 w 728"/>
                <a:gd name="T13" fmla="*/ 110 h 2394"/>
                <a:gd name="T14" fmla="*/ 728 w 728"/>
                <a:gd name="T15" fmla="*/ 1276 h 2394"/>
                <a:gd name="T16" fmla="*/ 717 w 728"/>
                <a:gd name="T17" fmla="*/ 1330 h 2394"/>
                <a:gd name="T18" fmla="*/ 688 w 728"/>
                <a:gd name="T19" fmla="*/ 1374 h 2394"/>
                <a:gd name="T20" fmla="*/ 645 w 728"/>
                <a:gd name="T21" fmla="*/ 1403 h 2394"/>
                <a:gd name="T22" fmla="*/ 592 w 728"/>
                <a:gd name="T23" fmla="*/ 1414 h 2394"/>
                <a:gd name="T24" fmla="*/ 547 w 728"/>
                <a:gd name="T25" fmla="*/ 1406 h 2394"/>
                <a:gd name="T26" fmla="*/ 509 w 728"/>
                <a:gd name="T27" fmla="*/ 1386 h 2394"/>
                <a:gd name="T28" fmla="*/ 506 w 728"/>
                <a:gd name="T29" fmla="*/ 2285 h 2394"/>
                <a:gd name="T30" fmla="*/ 486 w 728"/>
                <a:gd name="T31" fmla="*/ 2335 h 2394"/>
                <a:gd name="T32" fmla="*/ 449 w 728"/>
                <a:gd name="T33" fmla="*/ 2372 h 2394"/>
                <a:gd name="T34" fmla="*/ 401 w 728"/>
                <a:gd name="T35" fmla="*/ 2392 h 2394"/>
                <a:gd name="T36" fmla="*/ 345 w 728"/>
                <a:gd name="T37" fmla="*/ 2392 h 2394"/>
                <a:gd name="T38" fmla="*/ 297 w 728"/>
                <a:gd name="T39" fmla="*/ 2372 h 2394"/>
                <a:gd name="T40" fmla="*/ 260 w 728"/>
                <a:gd name="T41" fmla="*/ 2335 h 2394"/>
                <a:gd name="T42" fmla="*/ 240 w 728"/>
                <a:gd name="T43" fmla="*/ 2285 h 2394"/>
                <a:gd name="T44" fmla="*/ 233 w 728"/>
                <a:gd name="T45" fmla="*/ 2258 h 2394"/>
                <a:gd name="T46" fmla="*/ 222 w 728"/>
                <a:gd name="T47" fmla="*/ 2311 h 2394"/>
                <a:gd name="T48" fmla="*/ 192 w 728"/>
                <a:gd name="T49" fmla="*/ 2354 h 2394"/>
                <a:gd name="T50" fmla="*/ 149 w 728"/>
                <a:gd name="T51" fmla="*/ 2383 h 2394"/>
                <a:gd name="T52" fmla="*/ 96 w 728"/>
                <a:gd name="T53" fmla="*/ 2394 h 2394"/>
                <a:gd name="T54" fmla="*/ 43 w 728"/>
                <a:gd name="T55" fmla="*/ 2383 h 2394"/>
                <a:gd name="T56" fmla="*/ 0 w 728"/>
                <a:gd name="T57" fmla="*/ 2354 h 2394"/>
                <a:gd name="T58" fmla="*/ 39 w 728"/>
                <a:gd name="T59" fmla="*/ 1697 h 2394"/>
                <a:gd name="T60" fmla="*/ 109 w 728"/>
                <a:gd name="T61" fmla="*/ 1668 h 2394"/>
                <a:gd name="T62" fmla="*/ 168 w 728"/>
                <a:gd name="T63" fmla="*/ 1622 h 2394"/>
                <a:gd name="T64" fmla="*/ 210 w 728"/>
                <a:gd name="T65" fmla="*/ 1560 h 2394"/>
                <a:gd name="T66" fmla="*/ 234 w 728"/>
                <a:gd name="T67" fmla="*/ 1488 h 2394"/>
                <a:gd name="T68" fmla="*/ 236 w 728"/>
                <a:gd name="T69" fmla="*/ 208 h 2394"/>
                <a:gd name="T70" fmla="*/ 227 w 728"/>
                <a:gd name="T71" fmla="*/ 137 h 2394"/>
                <a:gd name="T72" fmla="*/ 199 w 728"/>
                <a:gd name="T73" fmla="*/ 74 h 2394"/>
                <a:gd name="T74" fmla="*/ 155 w 728"/>
                <a:gd name="T75" fmla="*/ 21 h 2394"/>
                <a:gd name="T76" fmla="*/ 438 w 728"/>
                <a:gd name="T77" fmla="*/ 0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8" h="2394">
                  <a:moveTo>
                    <a:pt x="476" y="0"/>
                  </a:moveTo>
                  <a:lnTo>
                    <a:pt x="510" y="0"/>
                  </a:lnTo>
                  <a:lnTo>
                    <a:pt x="561" y="0"/>
                  </a:lnTo>
                  <a:lnTo>
                    <a:pt x="579" y="0"/>
                  </a:lnTo>
                  <a:lnTo>
                    <a:pt x="591" y="0"/>
                  </a:lnTo>
                  <a:lnTo>
                    <a:pt x="594" y="0"/>
                  </a:lnTo>
                  <a:lnTo>
                    <a:pt x="594" y="1"/>
                  </a:lnTo>
                  <a:lnTo>
                    <a:pt x="621" y="4"/>
                  </a:lnTo>
                  <a:lnTo>
                    <a:pt x="647" y="12"/>
                  </a:lnTo>
                  <a:lnTo>
                    <a:pt x="669" y="25"/>
                  </a:lnTo>
                  <a:lnTo>
                    <a:pt x="689" y="42"/>
                  </a:lnTo>
                  <a:lnTo>
                    <a:pt x="705" y="61"/>
                  </a:lnTo>
                  <a:lnTo>
                    <a:pt x="717" y="84"/>
                  </a:lnTo>
                  <a:lnTo>
                    <a:pt x="725" y="110"/>
                  </a:lnTo>
                  <a:lnTo>
                    <a:pt x="728" y="137"/>
                  </a:lnTo>
                  <a:lnTo>
                    <a:pt x="728" y="1276"/>
                  </a:lnTo>
                  <a:lnTo>
                    <a:pt x="725" y="1305"/>
                  </a:lnTo>
                  <a:lnTo>
                    <a:pt x="717" y="1330"/>
                  </a:lnTo>
                  <a:lnTo>
                    <a:pt x="704" y="1353"/>
                  </a:lnTo>
                  <a:lnTo>
                    <a:pt x="688" y="1374"/>
                  </a:lnTo>
                  <a:lnTo>
                    <a:pt x="667" y="1390"/>
                  </a:lnTo>
                  <a:lnTo>
                    <a:pt x="645" y="1403"/>
                  </a:lnTo>
                  <a:lnTo>
                    <a:pt x="619" y="1410"/>
                  </a:lnTo>
                  <a:lnTo>
                    <a:pt x="592" y="1414"/>
                  </a:lnTo>
                  <a:lnTo>
                    <a:pt x="569" y="1411"/>
                  </a:lnTo>
                  <a:lnTo>
                    <a:pt x="547" y="1406"/>
                  </a:lnTo>
                  <a:lnTo>
                    <a:pt x="527" y="1397"/>
                  </a:lnTo>
                  <a:lnTo>
                    <a:pt x="509" y="1386"/>
                  </a:lnTo>
                  <a:lnTo>
                    <a:pt x="509" y="2258"/>
                  </a:lnTo>
                  <a:lnTo>
                    <a:pt x="506" y="2285"/>
                  </a:lnTo>
                  <a:lnTo>
                    <a:pt x="499" y="2311"/>
                  </a:lnTo>
                  <a:lnTo>
                    <a:pt x="486" y="2335"/>
                  </a:lnTo>
                  <a:lnTo>
                    <a:pt x="470" y="2354"/>
                  </a:lnTo>
                  <a:lnTo>
                    <a:pt x="449" y="2372"/>
                  </a:lnTo>
                  <a:lnTo>
                    <a:pt x="426" y="2383"/>
                  </a:lnTo>
                  <a:lnTo>
                    <a:pt x="401" y="2392"/>
                  </a:lnTo>
                  <a:lnTo>
                    <a:pt x="372" y="2394"/>
                  </a:lnTo>
                  <a:lnTo>
                    <a:pt x="345" y="2392"/>
                  </a:lnTo>
                  <a:lnTo>
                    <a:pt x="320" y="2383"/>
                  </a:lnTo>
                  <a:lnTo>
                    <a:pt x="297" y="2372"/>
                  </a:lnTo>
                  <a:lnTo>
                    <a:pt x="276" y="2354"/>
                  </a:lnTo>
                  <a:lnTo>
                    <a:pt x="260" y="2335"/>
                  </a:lnTo>
                  <a:lnTo>
                    <a:pt x="247" y="2311"/>
                  </a:lnTo>
                  <a:lnTo>
                    <a:pt x="240" y="2285"/>
                  </a:lnTo>
                  <a:lnTo>
                    <a:pt x="236" y="2258"/>
                  </a:lnTo>
                  <a:lnTo>
                    <a:pt x="233" y="2258"/>
                  </a:lnTo>
                  <a:lnTo>
                    <a:pt x="230" y="2285"/>
                  </a:lnTo>
                  <a:lnTo>
                    <a:pt x="222" y="2311"/>
                  </a:lnTo>
                  <a:lnTo>
                    <a:pt x="209" y="2335"/>
                  </a:lnTo>
                  <a:lnTo>
                    <a:pt x="192" y="2354"/>
                  </a:lnTo>
                  <a:lnTo>
                    <a:pt x="173" y="2372"/>
                  </a:lnTo>
                  <a:lnTo>
                    <a:pt x="149" y="2383"/>
                  </a:lnTo>
                  <a:lnTo>
                    <a:pt x="123" y="2392"/>
                  </a:lnTo>
                  <a:lnTo>
                    <a:pt x="96" y="2394"/>
                  </a:lnTo>
                  <a:lnTo>
                    <a:pt x="69" y="2392"/>
                  </a:lnTo>
                  <a:lnTo>
                    <a:pt x="43" y="2383"/>
                  </a:lnTo>
                  <a:lnTo>
                    <a:pt x="19" y="2372"/>
                  </a:lnTo>
                  <a:lnTo>
                    <a:pt x="0" y="2354"/>
                  </a:lnTo>
                  <a:lnTo>
                    <a:pt x="0" y="1702"/>
                  </a:lnTo>
                  <a:lnTo>
                    <a:pt x="39" y="1697"/>
                  </a:lnTo>
                  <a:lnTo>
                    <a:pt x="75" y="1685"/>
                  </a:lnTo>
                  <a:lnTo>
                    <a:pt x="109" y="1668"/>
                  </a:lnTo>
                  <a:lnTo>
                    <a:pt x="140" y="1648"/>
                  </a:lnTo>
                  <a:lnTo>
                    <a:pt x="168" y="1622"/>
                  </a:lnTo>
                  <a:lnTo>
                    <a:pt x="191" y="1593"/>
                  </a:lnTo>
                  <a:lnTo>
                    <a:pt x="210" y="1560"/>
                  </a:lnTo>
                  <a:lnTo>
                    <a:pt x="224" y="1526"/>
                  </a:lnTo>
                  <a:lnTo>
                    <a:pt x="234" y="1488"/>
                  </a:lnTo>
                  <a:lnTo>
                    <a:pt x="236" y="1448"/>
                  </a:lnTo>
                  <a:lnTo>
                    <a:pt x="236" y="208"/>
                  </a:lnTo>
                  <a:lnTo>
                    <a:pt x="234" y="172"/>
                  </a:lnTo>
                  <a:lnTo>
                    <a:pt x="227" y="137"/>
                  </a:lnTo>
                  <a:lnTo>
                    <a:pt x="215" y="105"/>
                  </a:lnTo>
                  <a:lnTo>
                    <a:pt x="199" y="74"/>
                  </a:lnTo>
                  <a:lnTo>
                    <a:pt x="178" y="46"/>
                  </a:lnTo>
                  <a:lnTo>
                    <a:pt x="155" y="21"/>
                  </a:lnTo>
                  <a:lnTo>
                    <a:pt x="128" y="0"/>
                  </a:lnTo>
                  <a:lnTo>
                    <a:pt x="438" y="0"/>
                  </a:lnTo>
                  <a:lnTo>
                    <a:pt x="4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126" name="Freeform 66"/>
          <p:cNvSpPr>
            <a:spLocks noEditPoints="1"/>
          </p:cNvSpPr>
          <p:nvPr/>
        </p:nvSpPr>
        <p:spPr bwMode="auto">
          <a:xfrm>
            <a:off x="5303577" y="3824461"/>
            <a:ext cx="486460" cy="484711"/>
          </a:xfrm>
          <a:custGeom>
            <a:avLst/>
            <a:gdLst>
              <a:gd name="T0" fmla="*/ 3130 w 3331"/>
              <a:gd name="T1" fmla="*/ 1290 h 3328"/>
              <a:gd name="T2" fmla="*/ 3082 w 3331"/>
              <a:gd name="T3" fmla="*/ 1039 h 3328"/>
              <a:gd name="T4" fmla="*/ 2984 w 3331"/>
              <a:gd name="T5" fmla="*/ 809 h 3328"/>
              <a:gd name="T6" fmla="*/ 2841 w 3331"/>
              <a:gd name="T7" fmla="*/ 606 h 3328"/>
              <a:gd name="T8" fmla="*/ 2661 w 3331"/>
              <a:gd name="T9" fmla="*/ 438 h 3328"/>
              <a:gd name="T10" fmla="*/ 2449 w 3331"/>
              <a:gd name="T11" fmla="*/ 310 h 3328"/>
              <a:gd name="T12" fmla="*/ 2210 w 3331"/>
              <a:gd name="T13" fmla="*/ 227 h 3328"/>
              <a:gd name="T14" fmla="*/ 1571 w 3331"/>
              <a:gd name="T15" fmla="*/ 185 h 3328"/>
              <a:gd name="T16" fmla="*/ 1632 w 3331"/>
              <a:gd name="T17" fmla="*/ 207 h 3328"/>
              <a:gd name="T18" fmla="*/ 1666 w 3331"/>
              <a:gd name="T19" fmla="*/ 261 h 3328"/>
              <a:gd name="T20" fmla="*/ 1672 w 3331"/>
              <a:gd name="T21" fmla="*/ 1578 h 3328"/>
              <a:gd name="T22" fmla="*/ 1708 w 3331"/>
              <a:gd name="T23" fmla="*/ 1635 h 3328"/>
              <a:gd name="T24" fmla="*/ 1773 w 3331"/>
              <a:gd name="T25" fmla="*/ 1659 h 3328"/>
              <a:gd name="T26" fmla="*/ 3087 w 3331"/>
              <a:gd name="T27" fmla="*/ 1669 h 3328"/>
              <a:gd name="T28" fmla="*/ 3132 w 3331"/>
              <a:gd name="T29" fmla="*/ 1714 h 3328"/>
              <a:gd name="T30" fmla="*/ 3139 w 3331"/>
              <a:gd name="T31" fmla="*/ 1846 h 3328"/>
              <a:gd name="T32" fmla="*/ 3103 w 3331"/>
              <a:gd name="T33" fmla="*/ 2109 h 3328"/>
              <a:gd name="T34" fmla="*/ 3023 w 3331"/>
              <a:gd name="T35" fmla="*/ 2358 h 3328"/>
              <a:gd name="T36" fmla="*/ 2903 w 3331"/>
              <a:gd name="T37" fmla="*/ 2590 h 3328"/>
              <a:gd name="T38" fmla="*/ 2743 w 3331"/>
              <a:gd name="T39" fmla="*/ 2802 h 3328"/>
              <a:gd name="T40" fmla="*/ 2549 w 3331"/>
              <a:gd name="T41" fmla="*/ 2986 h 3328"/>
              <a:gd name="T42" fmla="*/ 2330 w 3331"/>
              <a:gd name="T43" fmla="*/ 3133 h 3328"/>
              <a:gd name="T44" fmla="*/ 2091 w 3331"/>
              <a:gd name="T45" fmla="*/ 3240 h 3328"/>
              <a:gd name="T46" fmla="*/ 1837 w 3331"/>
              <a:gd name="T47" fmla="*/ 3305 h 3328"/>
              <a:gd name="T48" fmla="*/ 1571 w 3331"/>
              <a:gd name="T49" fmla="*/ 3328 h 3328"/>
              <a:gd name="T50" fmla="*/ 1440 w 3331"/>
              <a:gd name="T51" fmla="*/ 3322 h 3328"/>
              <a:gd name="T52" fmla="*/ 1169 w 3331"/>
              <a:gd name="T53" fmla="*/ 3276 h 3328"/>
              <a:gd name="T54" fmla="*/ 912 w 3331"/>
              <a:gd name="T55" fmla="*/ 3182 h 3328"/>
              <a:gd name="T56" fmla="*/ 674 w 3331"/>
              <a:gd name="T57" fmla="*/ 3046 h 3328"/>
              <a:gd name="T58" fmla="*/ 460 w 3331"/>
              <a:gd name="T59" fmla="*/ 2866 h 3328"/>
              <a:gd name="T60" fmla="*/ 281 w 3331"/>
              <a:gd name="T61" fmla="*/ 2653 h 3328"/>
              <a:gd name="T62" fmla="*/ 145 w 3331"/>
              <a:gd name="T63" fmla="*/ 2415 h 3328"/>
              <a:gd name="T64" fmla="*/ 51 w 3331"/>
              <a:gd name="T65" fmla="*/ 2158 h 3328"/>
              <a:gd name="T66" fmla="*/ 4 w 3331"/>
              <a:gd name="T67" fmla="*/ 1887 h 3328"/>
              <a:gd name="T68" fmla="*/ 5 w 3331"/>
              <a:gd name="T69" fmla="*/ 1613 h 3328"/>
              <a:gd name="T70" fmla="*/ 52 w 3331"/>
              <a:gd name="T71" fmla="*/ 1349 h 3328"/>
              <a:gd name="T72" fmla="*/ 142 w 3331"/>
              <a:gd name="T73" fmla="*/ 1100 h 3328"/>
              <a:gd name="T74" fmla="*/ 274 w 3331"/>
              <a:gd name="T75" fmla="*/ 868 h 3328"/>
              <a:gd name="T76" fmla="*/ 446 w 3331"/>
              <a:gd name="T77" fmla="*/ 659 h 3328"/>
              <a:gd name="T78" fmla="*/ 651 w 3331"/>
              <a:gd name="T79" fmla="*/ 482 h 3328"/>
              <a:gd name="T80" fmla="*/ 880 w 3331"/>
              <a:gd name="T81" fmla="*/ 344 h 3328"/>
              <a:gd name="T82" fmla="*/ 1128 w 3331"/>
              <a:gd name="T83" fmla="*/ 249 h 3328"/>
              <a:gd name="T84" fmla="*/ 1389 w 3331"/>
              <a:gd name="T85" fmla="*/ 196 h 3328"/>
              <a:gd name="T86" fmla="*/ 1943 w 3331"/>
              <a:gd name="T87" fmla="*/ 0 h 3328"/>
              <a:gd name="T88" fmla="*/ 2222 w 3331"/>
              <a:gd name="T89" fmla="*/ 29 h 3328"/>
              <a:gd name="T90" fmla="*/ 2482 w 3331"/>
              <a:gd name="T91" fmla="*/ 109 h 3328"/>
              <a:gd name="T92" fmla="*/ 2718 w 3331"/>
              <a:gd name="T93" fmla="*/ 237 h 3328"/>
              <a:gd name="T94" fmla="*/ 2923 w 3331"/>
              <a:gd name="T95" fmla="*/ 407 h 3328"/>
              <a:gd name="T96" fmla="*/ 3094 w 3331"/>
              <a:gd name="T97" fmla="*/ 613 h 3328"/>
              <a:gd name="T98" fmla="*/ 3222 w 3331"/>
              <a:gd name="T99" fmla="*/ 848 h 3328"/>
              <a:gd name="T100" fmla="*/ 3302 w 3331"/>
              <a:gd name="T101" fmla="*/ 1109 h 3328"/>
              <a:gd name="T102" fmla="*/ 3331 w 3331"/>
              <a:gd name="T103" fmla="*/ 1388 h 3328"/>
              <a:gd name="T104" fmla="*/ 3310 w 3331"/>
              <a:gd name="T105" fmla="*/ 1449 h 3328"/>
              <a:gd name="T106" fmla="*/ 3256 w 3331"/>
              <a:gd name="T107" fmla="*/ 1484 h 3328"/>
              <a:gd name="T108" fmla="*/ 1920 w 3331"/>
              <a:gd name="T109" fmla="*/ 1484 h 3328"/>
              <a:gd name="T110" fmla="*/ 1866 w 3331"/>
              <a:gd name="T111" fmla="*/ 1449 h 3328"/>
              <a:gd name="T112" fmla="*/ 1844 w 3331"/>
              <a:gd name="T113" fmla="*/ 1388 h 3328"/>
              <a:gd name="T114" fmla="*/ 1854 w 3331"/>
              <a:gd name="T115" fmla="*/ 55 h 3328"/>
              <a:gd name="T116" fmla="*/ 1899 w 3331"/>
              <a:gd name="T117" fmla="*/ 10 h 3328"/>
              <a:gd name="T118" fmla="*/ 1943 w 3331"/>
              <a:gd name="T119" fmla="*/ 0 h 3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331" h="3328">
                <a:moveTo>
                  <a:pt x="2040" y="201"/>
                </a:moveTo>
                <a:lnTo>
                  <a:pt x="2040" y="1290"/>
                </a:lnTo>
                <a:lnTo>
                  <a:pt x="3130" y="1290"/>
                </a:lnTo>
                <a:lnTo>
                  <a:pt x="3120" y="1204"/>
                </a:lnTo>
                <a:lnTo>
                  <a:pt x="3104" y="1120"/>
                </a:lnTo>
                <a:lnTo>
                  <a:pt x="3082" y="1039"/>
                </a:lnTo>
                <a:lnTo>
                  <a:pt x="3055" y="959"/>
                </a:lnTo>
                <a:lnTo>
                  <a:pt x="3021" y="882"/>
                </a:lnTo>
                <a:lnTo>
                  <a:pt x="2984" y="809"/>
                </a:lnTo>
                <a:lnTo>
                  <a:pt x="2941" y="737"/>
                </a:lnTo>
                <a:lnTo>
                  <a:pt x="2893" y="670"/>
                </a:lnTo>
                <a:lnTo>
                  <a:pt x="2841" y="606"/>
                </a:lnTo>
                <a:lnTo>
                  <a:pt x="2785" y="546"/>
                </a:lnTo>
                <a:lnTo>
                  <a:pt x="2725" y="490"/>
                </a:lnTo>
                <a:lnTo>
                  <a:pt x="2661" y="438"/>
                </a:lnTo>
                <a:lnTo>
                  <a:pt x="2593" y="390"/>
                </a:lnTo>
                <a:lnTo>
                  <a:pt x="2522" y="347"/>
                </a:lnTo>
                <a:lnTo>
                  <a:pt x="2449" y="310"/>
                </a:lnTo>
                <a:lnTo>
                  <a:pt x="2371" y="276"/>
                </a:lnTo>
                <a:lnTo>
                  <a:pt x="2292" y="249"/>
                </a:lnTo>
                <a:lnTo>
                  <a:pt x="2210" y="227"/>
                </a:lnTo>
                <a:lnTo>
                  <a:pt x="2127" y="211"/>
                </a:lnTo>
                <a:lnTo>
                  <a:pt x="2040" y="201"/>
                </a:lnTo>
                <a:close/>
                <a:moveTo>
                  <a:pt x="1571" y="185"/>
                </a:moveTo>
                <a:lnTo>
                  <a:pt x="1593" y="189"/>
                </a:lnTo>
                <a:lnTo>
                  <a:pt x="1614" y="196"/>
                </a:lnTo>
                <a:lnTo>
                  <a:pt x="1632" y="207"/>
                </a:lnTo>
                <a:lnTo>
                  <a:pt x="1647" y="222"/>
                </a:lnTo>
                <a:lnTo>
                  <a:pt x="1658" y="240"/>
                </a:lnTo>
                <a:lnTo>
                  <a:pt x="1666" y="261"/>
                </a:lnTo>
                <a:lnTo>
                  <a:pt x="1669" y="284"/>
                </a:lnTo>
                <a:lnTo>
                  <a:pt x="1669" y="1555"/>
                </a:lnTo>
                <a:lnTo>
                  <a:pt x="1672" y="1578"/>
                </a:lnTo>
                <a:lnTo>
                  <a:pt x="1680" y="1600"/>
                </a:lnTo>
                <a:lnTo>
                  <a:pt x="1692" y="1619"/>
                </a:lnTo>
                <a:lnTo>
                  <a:pt x="1708" y="1635"/>
                </a:lnTo>
                <a:lnTo>
                  <a:pt x="1728" y="1648"/>
                </a:lnTo>
                <a:lnTo>
                  <a:pt x="1749" y="1656"/>
                </a:lnTo>
                <a:lnTo>
                  <a:pt x="1773" y="1659"/>
                </a:lnTo>
                <a:lnTo>
                  <a:pt x="3044" y="1659"/>
                </a:lnTo>
                <a:lnTo>
                  <a:pt x="3067" y="1661"/>
                </a:lnTo>
                <a:lnTo>
                  <a:pt x="3087" y="1669"/>
                </a:lnTo>
                <a:lnTo>
                  <a:pt x="3106" y="1680"/>
                </a:lnTo>
                <a:lnTo>
                  <a:pt x="3121" y="1695"/>
                </a:lnTo>
                <a:lnTo>
                  <a:pt x="3132" y="1714"/>
                </a:lnTo>
                <a:lnTo>
                  <a:pt x="3139" y="1734"/>
                </a:lnTo>
                <a:lnTo>
                  <a:pt x="3142" y="1757"/>
                </a:lnTo>
                <a:lnTo>
                  <a:pt x="3139" y="1846"/>
                </a:lnTo>
                <a:lnTo>
                  <a:pt x="3132" y="1935"/>
                </a:lnTo>
                <a:lnTo>
                  <a:pt x="3120" y="2022"/>
                </a:lnTo>
                <a:lnTo>
                  <a:pt x="3103" y="2109"/>
                </a:lnTo>
                <a:lnTo>
                  <a:pt x="3081" y="2193"/>
                </a:lnTo>
                <a:lnTo>
                  <a:pt x="3055" y="2277"/>
                </a:lnTo>
                <a:lnTo>
                  <a:pt x="3023" y="2358"/>
                </a:lnTo>
                <a:lnTo>
                  <a:pt x="2988" y="2438"/>
                </a:lnTo>
                <a:lnTo>
                  <a:pt x="2948" y="2515"/>
                </a:lnTo>
                <a:lnTo>
                  <a:pt x="2903" y="2590"/>
                </a:lnTo>
                <a:lnTo>
                  <a:pt x="2854" y="2664"/>
                </a:lnTo>
                <a:lnTo>
                  <a:pt x="2801" y="2734"/>
                </a:lnTo>
                <a:lnTo>
                  <a:pt x="2743" y="2802"/>
                </a:lnTo>
                <a:lnTo>
                  <a:pt x="2682" y="2867"/>
                </a:lnTo>
                <a:lnTo>
                  <a:pt x="2617" y="2928"/>
                </a:lnTo>
                <a:lnTo>
                  <a:pt x="2549" y="2986"/>
                </a:lnTo>
                <a:lnTo>
                  <a:pt x="2478" y="3039"/>
                </a:lnTo>
                <a:lnTo>
                  <a:pt x="2405" y="3088"/>
                </a:lnTo>
                <a:lnTo>
                  <a:pt x="2330" y="3133"/>
                </a:lnTo>
                <a:lnTo>
                  <a:pt x="2252" y="3173"/>
                </a:lnTo>
                <a:lnTo>
                  <a:pt x="2173" y="3208"/>
                </a:lnTo>
                <a:lnTo>
                  <a:pt x="2091" y="3240"/>
                </a:lnTo>
                <a:lnTo>
                  <a:pt x="2008" y="3266"/>
                </a:lnTo>
                <a:lnTo>
                  <a:pt x="1922" y="3288"/>
                </a:lnTo>
                <a:lnTo>
                  <a:pt x="1837" y="3305"/>
                </a:lnTo>
                <a:lnTo>
                  <a:pt x="1749" y="3317"/>
                </a:lnTo>
                <a:lnTo>
                  <a:pt x="1660" y="3325"/>
                </a:lnTo>
                <a:lnTo>
                  <a:pt x="1571" y="3328"/>
                </a:lnTo>
                <a:lnTo>
                  <a:pt x="1571" y="3328"/>
                </a:lnTo>
                <a:lnTo>
                  <a:pt x="1533" y="3328"/>
                </a:lnTo>
                <a:lnTo>
                  <a:pt x="1440" y="3322"/>
                </a:lnTo>
                <a:lnTo>
                  <a:pt x="1349" y="3312"/>
                </a:lnTo>
                <a:lnTo>
                  <a:pt x="1258" y="3296"/>
                </a:lnTo>
                <a:lnTo>
                  <a:pt x="1169" y="3276"/>
                </a:lnTo>
                <a:lnTo>
                  <a:pt x="1082" y="3249"/>
                </a:lnTo>
                <a:lnTo>
                  <a:pt x="995" y="3219"/>
                </a:lnTo>
                <a:lnTo>
                  <a:pt x="912" y="3182"/>
                </a:lnTo>
                <a:lnTo>
                  <a:pt x="830" y="3141"/>
                </a:lnTo>
                <a:lnTo>
                  <a:pt x="751" y="3095"/>
                </a:lnTo>
                <a:lnTo>
                  <a:pt x="674" y="3046"/>
                </a:lnTo>
                <a:lnTo>
                  <a:pt x="600" y="2990"/>
                </a:lnTo>
                <a:lnTo>
                  <a:pt x="529" y="2930"/>
                </a:lnTo>
                <a:lnTo>
                  <a:pt x="460" y="2866"/>
                </a:lnTo>
                <a:lnTo>
                  <a:pt x="396" y="2798"/>
                </a:lnTo>
                <a:lnTo>
                  <a:pt x="337" y="2727"/>
                </a:lnTo>
                <a:lnTo>
                  <a:pt x="281" y="2653"/>
                </a:lnTo>
                <a:lnTo>
                  <a:pt x="231" y="2576"/>
                </a:lnTo>
                <a:lnTo>
                  <a:pt x="185" y="2497"/>
                </a:lnTo>
                <a:lnTo>
                  <a:pt x="145" y="2415"/>
                </a:lnTo>
                <a:lnTo>
                  <a:pt x="108" y="2332"/>
                </a:lnTo>
                <a:lnTo>
                  <a:pt x="77" y="2245"/>
                </a:lnTo>
                <a:lnTo>
                  <a:pt x="51" y="2158"/>
                </a:lnTo>
                <a:lnTo>
                  <a:pt x="31" y="2069"/>
                </a:lnTo>
                <a:lnTo>
                  <a:pt x="14" y="1978"/>
                </a:lnTo>
                <a:lnTo>
                  <a:pt x="4" y="1887"/>
                </a:lnTo>
                <a:lnTo>
                  <a:pt x="0" y="1794"/>
                </a:lnTo>
                <a:lnTo>
                  <a:pt x="0" y="1704"/>
                </a:lnTo>
                <a:lnTo>
                  <a:pt x="5" y="1613"/>
                </a:lnTo>
                <a:lnTo>
                  <a:pt x="16" y="1524"/>
                </a:lnTo>
                <a:lnTo>
                  <a:pt x="32" y="1436"/>
                </a:lnTo>
                <a:lnTo>
                  <a:pt x="52" y="1349"/>
                </a:lnTo>
                <a:lnTo>
                  <a:pt x="77" y="1265"/>
                </a:lnTo>
                <a:lnTo>
                  <a:pt x="107" y="1181"/>
                </a:lnTo>
                <a:lnTo>
                  <a:pt x="142" y="1100"/>
                </a:lnTo>
                <a:lnTo>
                  <a:pt x="181" y="1020"/>
                </a:lnTo>
                <a:lnTo>
                  <a:pt x="225" y="943"/>
                </a:lnTo>
                <a:lnTo>
                  <a:pt x="274" y="868"/>
                </a:lnTo>
                <a:lnTo>
                  <a:pt x="327" y="795"/>
                </a:lnTo>
                <a:lnTo>
                  <a:pt x="384" y="726"/>
                </a:lnTo>
                <a:lnTo>
                  <a:pt x="446" y="659"/>
                </a:lnTo>
                <a:lnTo>
                  <a:pt x="511" y="596"/>
                </a:lnTo>
                <a:lnTo>
                  <a:pt x="580" y="537"/>
                </a:lnTo>
                <a:lnTo>
                  <a:pt x="651" y="482"/>
                </a:lnTo>
                <a:lnTo>
                  <a:pt x="725" y="432"/>
                </a:lnTo>
                <a:lnTo>
                  <a:pt x="801" y="386"/>
                </a:lnTo>
                <a:lnTo>
                  <a:pt x="880" y="344"/>
                </a:lnTo>
                <a:lnTo>
                  <a:pt x="961" y="308"/>
                </a:lnTo>
                <a:lnTo>
                  <a:pt x="1043" y="276"/>
                </a:lnTo>
                <a:lnTo>
                  <a:pt x="1128" y="249"/>
                </a:lnTo>
                <a:lnTo>
                  <a:pt x="1213" y="226"/>
                </a:lnTo>
                <a:lnTo>
                  <a:pt x="1301" y="209"/>
                </a:lnTo>
                <a:lnTo>
                  <a:pt x="1389" y="196"/>
                </a:lnTo>
                <a:lnTo>
                  <a:pt x="1480" y="189"/>
                </a:lnTo>
                <a:lnTo>
                  <a:pt x="1571" y="185"/>
                </a:lnTo>
                <a:close/>
                <a:moveTo>
                  <a:pt x="1943" y="0"/>
                </a:moveTo>
                <a:lnTo>
                  <a:pt x="2037" y="3"/>
                </a:lnTo>
                <a:lnTo>
                  <a:pt x="2130" y="13"/>
                </a:lnTo>
                <a:lnTo>
                  <a:pt x="2222" y="29"/>
                </a:lnTo>
                <a:lnTo>
                  <a:pt x="2311" y="50"/>
                </a:lnTo>
                <a:lnTo>
                  <a:pt x="2398" y="77"/>
                </a:lnTo>
                <a:lnTo>
                  <a:pt x="2482" y="109"/>
                </a:lnTo>
                <a:lnTo>
                  <a:pt x="2564" y="147"/>
                </a:lnTo>
                <a:lnTo>
                  <a:pt x="2642" y="190"/>
                </a:lnTo>
                <a:lnTo>
                  <a:pt x="2718" y="237"/>
                </a:lnTo>
                <a:lnTo>
                  <a:pt x="2790" y="289"/>
                </a:lnTo>
                <a:lnTo>
                  <a:pt x="2858" y="346"/>
                </a:lnTo>
                <a:lnTo>
                  <a:pt x="2923" y="407"/>
                </a:lnTo>
                <a:lnTo>
                  <a:pt x="2985" y="472"/>
                </a:lnTo>
                <a:lnTo>
                  <a:pt x="3041" y="541"/>
                </a:lnTo>
                <a:lnTo>
                  <a:pt x="3094" y="613"/>
                </a:lnTo>
                <a:lnTo>
                  <a:pt x="3140" y="688"/>
                </a:lnTo>
                <a:lnTo>
                  <a:pt x="3183" y="767"/>
                </a:lnTo>
                <a:lnTo>
                  <a:pt x="3222" y="848"/>
                </a:lnTo>
                <a:lnTo>
                  <a:pt x="3253" y="933"/>
                </a:lnTo>
                <a:lnTo>
                  <a:pt x="3281" y="1019"/>
                </a:lnTo>
                <a:lnTo>
                  <a:pt x="3302" y="1109"/>
                </a:lnTo>
                <a:lnTo>
                  <a:pt x="3318" y="1200"/>
                </a:lnTo>
                <a:lnTo>
                  <a:pt x="3328" y="1293"/>
                </a:lnTo>
                <a:lnTo>
                  <a:pt x="3331" y="1388"/>
                </a:lnTo>
                <a:lnTo>
                  <a:pt x="3328" y="1410"/>
                </a:lnTo>
                <a:lnTo>
                  <a:pt x="3321" y="1431"/>
                </a:lnTo>
                <a:lnTo>
                  <a:pt x="3310" y="1449"/>
                </a:lnTo>
                <a:lnTo>
                  <a:pt x="3294" y="1464"/>
                </a:lnTo>
                <a:lnTo>
                  <a:pt x="3276" y="1477"/>
                </a:lnTo>
                <a:lnTo>
                  <a:pt x="3256" y="1484"/>
                </a:lnTo>
                <a:lnTo>
                  <a:pt x="3232" y="1486"/>
                </a:lnTo>
                <a:lnTo>
                  <a:pt x="1943" y="1486"/>
                </a:lnTo>
                <a:lnTo>
                  <a:pt x="1920" y="1484"/>
                </a:lnTo>
                <a:lnTo>
                  <a:pt x="1899" y="1477"/>
                </a:lnTo>
                <a:lnTo>
                  <a:pt x="1881" y="1464"/>
                </a:lnTo>
                <a:lnTo>
                  <a:pt x="1866" y="1449"/>
                </a:lnTo>
                <a:lnTo>
                  <a:pt x="1854" y="1431"/>
                </a:lnTo>
                <a:lnTo>
                  <a:pt x="1847" y="1410"/>
                </a:lnTo>
                <a:lnTo>
                  <a:pt x="1844" y="1388"/>
                </a:lnTo>
                <a:lnTo>
                  <a:pt x="1844" y="98"/>
                </a:lnTo>
                <a:lnTo>
                  <a:pt x="1847" y="75"/>
                </a:lnTo>
                <a:lnTo>
                  <a:pt x="1854" y="55"/>
                </a:lnTo>
                <a:lnTo>
                  <a:pt x="1866" y="37"/>
                </a:lnTo>
                <a:lnTo>
                  <a:pt x="1881" y="22"/>
                </a:lnTo>
                <a:lnTo>
                  <a:pt x="1899" y="10"/>
                </a:lnTo>
                <a:lnTo>
                  <a:pt x="1920" y="3"/>
                </a:lnTo>
                <a:lnTo>
                  <a:pt x="1943" y="0"/>
                </a:lnTo>
                <a:lnTo>
                  <a:pt x="1943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"/>
                            </p:stCondLst>
                            <p:childTnLst>
                              <p:par>
                                <p:cTn id="93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7" grpId="0" animBg="1"/>
      <p:bldP spid="6" grpId="0" animBg="1"/>
      <p:bldP spid="5" grpId="0" animBg="1"/>
      <p:bldP spid="2" grpId="0" animBg="1"/>
      <p:bldP spid="3" grpId="0"/>
      <p:bldP spid="4" grpId="0"/>
      <p:bldP spid="41" grpId="0"/>
      <p:bldP spid="43" grpId="0"/>
      <p:bldP spid="44" grpId="0"/>
      <p:bldP spid="45" grpId="0"/>
      <p:bldP spid="68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1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218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7578" y="10844"/>
            <a:ext cx="23330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Part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02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9736" y="1720902"/>
            <a:ext cx="8568952" cy="1806492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2051720" y="1970654"/>
            <a:ext cx="0" cy="144148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90080" y="2371864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项目的总体分工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533719" y="2010351"/>
            <a:ext cx="1263068" cy="1222717"/>
            <a:chOff x="533720" y="1565057"/>
            <a:chExt cx="474820" cy="326925"/>
          </a:xfrm>
        </p:grpSpPr>
        <p:sp>
          <p:nvSpPr>
            <p:cNvPr id="17" name="Freeform 121"/>
            <p:cNvSpPr/>
            <p:nvPr/>
          </p:nvSpPr>
          <p:spPr bwMode="auto">
            <a:xfrm>
              <a:off x="590802" y="1565057"/>
              <a:ext cx="363250" cy="233518"/>
            </a:xfrm>
            <a:custGeom>
              <a:avLst/>
              <a:gdLst>
                <a:gd name="T0" fmla="*/ 109 w 109"/>
                <a:gd name="T1" fmla="*/ 63 h 70"/>
                <a:gd name="T2" fmla="*/ 101 w 109"/>
                <a:gd name="T3" fmla="*/ 70 h 70"/>
                <a:gd name="T4" fmla="*/ 8 w 109"/>
                <a:gd name="T5" fmla="*/ 70 h 70"/>
                <a:gd name="T6" fmla="*/ 0 w 109"/>
                <a:gd name="T7" fmla="*/ 63 h 70"/>
                <a:gd name="T8" fmla="*/ 0 w 109"/>
                <a:gd name="T9" fmla="*/ 7 h 70"/>
                <a:gd name="T10" fmla="*/ 8 w 109"/>
                <a:gd name="T11" fmla="*/ 0 h 70"/>
                <a:gd name="T12" fmla="*/ 101 w 109"/>
                <a:gd name="T13" fmla="*/ 0 h 70"/>
                <a:gd name="T14" fmla="*/ 109 w 109"/>
                <a:gd name="T15" fmla="*/ 7 h 70"/>
                <a:gd name="T16" fmla="*/ 109 w 109"/>
                <a:gd name="T17" fmla="*/ 6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70">
                  <a:moveTo>
                    <a:pt x="109" y="63"/>
                  </a:moveTo>
                  <a:cubicBezTo>
                    <a:pt x="109" y="67"/>
                    <a:pt x="106" y="70"/>
                    <a:pt x="101" y="70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4" y="70"/>
                    <a:pt x="0" y="67"/>
                    <a:pt x="0" y="6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6" y="0"/>
                    <a:pt x="109" y="3"/>
                    <a:pt x="109" y="7"/>
                  </a:cubicBezTo>
                  <a:lnTo>
                    <a:pt x="109" y="63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2"/>
            <p:cNvSpPr/>
            <p:nvPr/>
          </p:nvSpPr>
          <p:spPr bwMode="auto">
            <a:xfrm>
              <a:off x="533720" y="1801169"/>
              <a:ext cx="474820" cy="90813"/>
            </a:xfrm>
            <a:custGeom>
              <a:avLst/>
              <a:gdLst>
                <a:gd name="T0" fmla="*/ 142 w 142"/>
                <a:gd name="T1" fmla="*/ 20 h 27"/>
                <a:gd name="T2" fmla="*/ 135 w 142"/>
                <a:gd name="T3" fmla="*/ 27 h 27"/>
                <a:gd name="T4" fmla="*/ 7 w 142"/>
                <a:gd name="T5" fmla="*/ 27 h 27"/>
                <a:gd name="T6" fmla="*/ 0 w 142"/>
                <a:gd name="T7" fmla="*/ 20 h 27"/>
                <a:gd name="T8" fmla="*/ 12 w 142"/>
                <a:gd name="T9" fmla="*/ 6 h 27"/>
                <a:gd name="T10" fmla="*/ 25 w 142"/>
                <a:gd name="T11" fmla="*/ 1 h 27"/>
                <a:gd name="T12" fmla="*/ 118 w 142"/>
                <a:gd name="T13" fmla="*/ 1 h 27"/>
                <a:gd name="T14" fmla="*/ 133 w 142"/>
                <a:gd name="T15" fmla="*/ 7 h 27"/>
                <a:gd name="T16" fmla="*/ 142 w 14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27">
                  <a:moveTo>
                    <a:pt x="142" y="20"/>
                  </a:moveTo>
                  <a:cubicBezTo>
                    <a:pt x="142" y="24"/>
                    <a:pt x="139" y="27"/>
                    <a:pt x="135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3" y="27"/>
                    <a:pt x="0" y="24"/>
                    <a:pt x="0" y="2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5" y="3"/>
                    <a:pt x="21" y="1"/>
                    <a:pt x="25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23" y="1"/>
                    <a:pt x="128" y="0"/>
                    <a:pt x="133" y="7"/>
                  </a:cubicBezTo>
                  <a:lnTo>
                    <a:pt x="142" y="20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123"/>
            <p:cNvSpPr>
              <a:spLocks noChangeArrowheads="1"/>
            </p:cNvSpPr>
            <p:nvPr/>
          </p:nvSpPr>
          <p:spPr bwMode="auto">
            <a:xfrm>
              <a:off x="611560" y="1583219"/>
              <a:ext cx="326925" cy="202382"/>
            </a:xfrm>
            <a:prstGeom prst="rect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24"/>
            <p:cNvSpPr/>
            <p:nvPr/>
          </p:nvSpPr>
          <p:spPr bwMode="auto">
            <a:xfrm>
              <a:off x="562262" y="1821926"/>
              <a:ext cx="417738" cy="49299"/>
            </a:xfrm>
            <a:custGeom>
              <a:avLst/>
              <a:gdLst>
                <a:gd name="T0" fmla="*/ 161 w 161"/>
                <a:gd name="T1" fmla="*/ 19 h 19"/>
                <a:gd name="T2" fmla="*/ 0 w 161"/>
                <a:gd name="T3" fmla="*/ 19 h 19"/>
                <a:gd name="T4" fmla="*/ 16 w 161"/>
                <a:gd name="T5" fmla="*/ 0 h 19"/>
                <a:gd name="T6" fmla="*/ 147 w 161"/>
                <a:gd name="T7" fmla="*/ 0 h 19"/>
                <a:gd name="T8" fmla="*/ 161 w 161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9">
                  <a:moveTo>
                    <a:pt x="161" y="19"/>
                  </a:moveTo>
                  <a:lnTo>
                    <a:pt x="0" y="19"/>
                  </a:lnTo>
                  <a:lnTo>
                    <a:pt x="16" y="0"/>
                  </a:lnTo>
                  <a:lnTo>
                    <a:pt x="147" y="0"/>
                  </a:lnTo>
                  <a:lnTo>
                    <a:pt x="161" y="19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Line 125"/>
            <p:cNvSpPr>
              <a:spLocks noChangeShapeType="1"/>
            </p:cNvSpPr>
            <p:nvPr/>
          </p:nvSpPr>
          <p:spPr bwMode="auto">
            <a:xfrm>
              <a:off x="590802" y="1834900"/>
              <a:ext cx="363250" cy="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Line 126"/>
            <p:cNvSpPr>
              <a:spLocks noChangeShapeType="1"/>
            </p:cNvSpPr>
            <p:nvPr/>
          </p:nvSpPr>
          <p:spPr bwMode="auto">
            <a:xfrm>
              <a:off x="580424" y="1847872"/>
              <a:ext cx="384007" cy="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Line 127"/>
            <p:cNvSpPr>
              <a:spLocks noChangeShapeType="1"/>
            </p:cNvSpPr>
            <p:nvPr/>
          </p:nvSpPr>
          <p:spPr bwMode="auto">
            <a:xfrm flipH="1">
              <a:off x="601181" y="1821926"/>
              <a:ext cx="31136" cy="49299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Line 128"/>
            <p:cNvSpPr>
              <a:spLocks noChangeShapeType="1"/>
            </p:cNvSpPr>
            <p:nvPr/>
          </p:nvSpPr>
          <p:spPr bwMode="auto">
            <a:xfrm flipH="1">
              <a:off x="647884" y="1821926"/>
              <a:ext cx="10379" cy="49299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Line 129"/>
            <p:cNvSpPr>
              <a:spLocks noChangeShapeType="1"/>
            </p:cNvSpPr>
            <p:nvPr/>
          </p:nvSpPr>
          <p:spPr bwMode="auto">
            <a:xfrm flipH="1">
              <a:off x="691994" y="1821926"/>
              <a:ext cx="2595" cy="49299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Line 130"/>
            <p:cNvSpPr>
              <a:spLocks noChangeShapeType="1"/>
            </p:cNvSpPr>
            <p:nvPr/>
          </p:nvSpPr>
          <p:spPr bwMode="auto">
            <a:xfrm>
              <a:off x="769834" y="1821926"/>
              <a:ext cx="5189" cy="49299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Line 131"/>
            <p:cNvSpPr>
              <a:spLocks noChangeShapeType="1"/>
            </p:cNvSpPr>
            <p:nvPr/>
          </p:nvSpPr>
          <p:spPr bwMode="auto">
            <a:xfrm>
              <a:off x="730913" y="1821926"/>
              <a:ext cx="0" cy="49299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Line 132"/>
            <p:cNvSpPr>
              <a:spLocks noChangeShapeType="1"/>
            </p:cNvSpPr>
            <p:nvPr/>
          </p:nvSpPr>
          <p:spPr bwMode="auto">
            <a:xfrm>
              <a:off x="811348" y="1821926"/>
              <a:ext cx="5189" cy="49299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Line 133"/>
            <p:cNvSpPr>
              <a:spLocks noChangeShapeType="1"/>
            </p:cNvSpPr>
            <p:nvPr/>
          </p:nvSpPr>
          <p:spPr bwMode="auto">
            <a:xfrm>
              <a:off x="839888" y="1821926"/>
              <a:ext cx="12974" cy="49299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Line 134"/>
            <p:cNvSpPr>
              <a:spLocks noChangeShapeType="1"/>
            </p:cNvSpPr>
            <p:nvPr/>
          </p:nvSpPr>
          <p:spPr bwMode="auto">
            <a:xfrm>
              <a:off x="876213" y="1821926"/>
              <a:ext cx="18163" cy="49299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Line 135"/>
            <p:cNvSpPr>
              <a:spLocks noChangeShapeType="1"/>
            </p:cNvSpPr>
            <p:nvPr/>
          </p:nvSpPr>
          <p:spPr bwMode="auto">
            <a:xfrm>
              <a:off x="907349" y="1821926"/>
              <a:ext cx="31136" cy="49299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0"/>
            <a:ext cx="432048" cy="875658"/>
          </a:xfrm>
          <a:custGeom>
            <a:avLst/>
            <a:gdLst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0 w 432048"/>
              <a:gd name="connsiteY3" fmla="*/ 1059582 h 1059582"/>
              <a:gd name="connsiteX4" fmla="*/ 0 w 432048"/>
              <a:gd name="connsiteY4" fmla="*/ 0 h 1059582"/>
              <a:gd name="connsiteX0-1" fmla="*/ 0 w 432048"/>
              <a:gd name="connsiteY0-2" fmla="*/ 0 h 1059582"/>
              <a:gd name="connsiteX1-3" fmla="*/ 432048 w 432048"/>
              <a:gd name="connsiteY1-4" fmla="*/ 0 h 1059582"/>
              <a:gd name="connsiteX2-5" fmla="*/ 432048 w 432048"/>
              <a:gd name="connsiteY2-6" fmla="*/ 1059582 h 1059582"/>
              <a:gd name="connsiteX3-7" fmla="*/ 223259 w 432048"/>
              <a:gd name="connsiteY3-8" fmla="*/ 1045029 h 1059582"/>
              <a:gd name="connsiteX4-9" fmla="*/ 0 w 432048"/>
              <a:gd name="connsiteY4-10" fmla="*/ 1059582 h 1059582"/>
              <a:gd name="connsiteX5" fmla="*/ 0 w 432048"/>
              <a:gd name="connsiteY5" fmla="*/ 0 h 1059582"/>
              <a:gd name="connsiteX0-11" fmla="*/ 0 w 432048"/>
              <a:gd name="connsiteY0-12" fmla="*/ 0 h 1059582"/>
              <a:gd name="connsiteX1-13" fmla="*/ 432048 w 432048"/>
              <a:gd name="connsiteY1-14" fmla="*/ 0 h 1059582"/>
              <a:gd name="connsiteX2-15" fmla="*/ 432048 w 432048"/>
              <a:gd name="connsiteY2-16" fmla="*/ 1059582 h 1059582"/>
              <a:gd name="connsiteX3-17" fmla="*/ 212374 w 432048"/>
              <a:gd name="connsiteY3-18" fmla="*/ 816429 h 1059582"/>
              <a:gd name="connsiteX4-19" fmla="*/ 0 w 432048"/>
              <a:gd name="connsiteY4-20" fmla="*/ 1059582 h 1059582"/>
              <a:gd name="connsiteX5-21" fmla="*/ 0 w 432048"/>
              <a:gd name="connsiteY5-22" fmla="*/ 0 h 10595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432048" h="1059582">
                <a:moveTo>
                  <a:pt x="0" y="0"/>
                </a:moveTo>
                <a:lnTo>
                  <a:pt x="432048" y="0"/>
                </a:lnTo>
                <a:lnTo>
                  <a:pt x="432048" y="1059582"/>
                </a:lnTo>
                <a:lnTo>
                  <a:pt x="212374" y="816429"/>
                </a:lnTo>
                <a:lnTo>
                  <a:pt x="0" y="1059582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22157" y="55419"/>
            <a:ext cx="1352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Part</a:t>
            </a:r>
            <a:r>
              <a:rPr lang="en-US" altLang="zh-CN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02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179" y="569151"/>
            <a:ext cx="1249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FZHei-B01S" panose="02010601030101010101" pitchFamily="2" charset="-122"/>
                <a:ea typeface="FZHei-B01S" panose="02010601030101010101" pitchFamily="2" charset="-122"/>
              </a:rPr>
              <a:t>项目分工部分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116330" y="1134110"/>
            <a:ext cx="661670" cy="563880"/>
            <a:chOff x="863" y="1596"/>
            <a:chExt cx="906" cy="888"/>
          </a:xfrm>
        </p:grpSpPr>
        <p:sp>
          <p:nvSpPr>
            <p:cNvPr id="54" name="Oval 84"/>
            <p:cNvSpPr/>
            <p:nvPr/>
          </p:nvSpPr>
          <p:spPr bwMode="auto">
            <a:xfrm>
              <a:off x="863" y="1596"/>
              <a:ext cx="906" cy="88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8965">
                <a:lnSpc>
                  <a:spcPts val="1500"/>
                </a:lnSpc>
                <a:defRPr/>
              </a:pPr>
              <a:endParaRPr lang="en-US" sz="1200" dirty="0">
                <a:solidFill>
                  <a:srgbClr val="6AE7FF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57" name="Freeform 36"/>
            <p:cNvSpPr>
              <a:spLocks noChangeArrowheads="1"/>
            </p:cNvSpPr>
            <p:nvPr/>
          </p:nvSpPr>
          <p:spPr bwMode="auto">
            <a:xfrm>
              <a:off x="1101" y="1754"/>
              <a:ext cx="429" cy="559"/>
            </a:xfrm>
            <a:custGeom>
              <a:avLst/>
              <a:gdLst>
                <a:gd name="T0" fmla="*/ 115 w 320"/>
                <a:gd name="T1" fmla="*/ 62 h 417"/>
                <a:gd name="T2" fmla="*/ 115 w 320"/>
                <a:gd name="T3" fmla="*/ 62 h 417"/>
                <a:gd name="T4" fmla="*/ 62 w 320"/>
                <a:gd name="T5" fmla="*/ 0 h 417"/>
                <a:gd name="T6" fmla="*/ 0 w 320"/>
                <a:gd name="T7" fmla="*/ 62 h 417"/>
                <a:gd name="T8" fmla="*/ 36 w 320"/>
                <a:gd name="T9" fmla="*/ 115 h 417"/>
                <a:gd name="T10" fmla="*/ 36 w 320"/>
                <a:gd name="T11" fmla="*/ 301 h 417"/>
                <a:gd name="T12" fmla="*/ 0 w 320"/>
                <a:gd name="T13" fmla="*/ 354 h 417"/>
                <a:gd name="T14" fmla="*/ 62 w 320"/>
                <a:gd name="T15" fmla="*/ 416 h 417"/>
                <a:gd name="T16" fmla="*/ 115 w 320"/>
                <a:gd name="T17" fmla="*/ 354 h 417"/>
                <a:gd name="T18" fmla="*/ 80 w 320"/>
                <a:gd name="T19" fmla="*/ 301 h 417"/>
                <a:gd name="T20" fmla="*/ 80 w 320"/>
                <a:gd name="T21" fmla="*/ 115 h 417"/>
                <a:gd name="T22" fmla="*/ 115 w 320"/>
                <a:gd name="T23" fmla="*/ 62 h 417"/>
                <a:gd name="T24" fmla="*/ 98 w 320"/>
                <a:gd name="T25" fmla="*/ 354 h 417"/>
                <a:gd name="T26" fmla="*/ 98 w 320"/>
                <a:gd name="T27" fmla="*/ 354 h 417"/>
                <a:gd name="T28" fmla="*/ 62 w 320"/>
                <a:gd name="T29" fmla="*/ 390 h 417"/>
                <a:gd name="T30" fmla="*/ 27 w 320"/>
                <a:gd name="T31" fmla="*/ 354 h 417"/>
                <a:gd name="T32" fmla="*/ 62 w 320"/>
                <a:gd name="T33" fmla="*/ 319 h 417"/>
                <a:gd name="T34" fmla="*/ 98 w 320"/>
                <a:gd name="T35" fmla="*/ 354 h 417"/>
                <a:gd name="T36" fmla="*/ 62 w 320"/>
                <a:gd name="T37" fmla="*/ 88 h 417"/>
                <a:gd name="T38" fmla="*/ 62 w 320"/>
                <a:gd name="T39" fmla="*/ 88 h 417"/>
                <a:gd name="T40" fmla="*/ 27 w 320"/>
                <a:gd name="T41" fmla="*/ 62 h 417"/>
                <a:gd name="T42" fmla="*/ 62 w 320"/>
                <a:gd name="T43" fmla="*/ 27 h 417"/>
                <a:gd name="T44" fmla="*/ 98 w 320"/>
                <a:gd name="T45" fmla="*/ 62 h 417"/>
                <a:gd name="T46" fmla="*/ 62 w 320"/>
                <a:gd name="T47" fmla="*/ 88 h 417"/>
                <a:gd name="T48" fmla="*/ 284 w 320"/>
                <a:gd name="T49" fmla="*/ 301 h 417"/>
                <a:gd name="T50" fmla="*/ 284 w 320"/>
                <a:gd name="T51" fmla="*/ 301 h 417"/>
                <a:gd name="T52" fmla="*/ 284 w 320"/>
                <a:gd name="T53" fmla="*/ 115 h 417"/>
                <a:gd name="T54" fmla="*/ 319 w 320"/>
                <a:gd name="T55" fmla="*/ 62 h 417"/>
                <a:gd name="T56" fmla="*/ 257 w 320"/>
                <a:gd name="T57" fmla="*/ 0 h 417"/>
                <a:gd name="T58" fmla="*/ 195 w 320"/>
                <a:gd name="T59" fmla="*/ 62 h 417"/>
                <a:gd name="T60" fmla="*/ 239 w 320"/>
                <a:gd name="T61" fmla="*/ 115 h 417"/>
                <a:gd name="T62" fmla="*/ 239 w 320"/>
                <a:gd name="T63" fmla="*/ 301 h 417"/>
                <a:gd name="T64" fmla="*/ 195 w 320"/>
                <a:gd name="T65" fmla="*/ 354 h 417"/>
                <a:gd name="T66" fmla="*/ 257 w 320"/>
                <a:gd name="T67" fmla="*/ 416 h 417"/>
                <a:gd name="T68" fmla="*/ 319 w 320"/>
                <a:gd name="T69" fmla="*/ 354 h 417"/>
                <a:gd name="T70" fmla="*/ 284 w 320"/>
                <a:gd name="T71" fmla="*/ 301 h 417"/>
                <a:gd name="T72" fmla="*/ 221 w 320"/>
                <a:gd name="T73" fmla="*/ 62 h 417"/>
                <a:gd name="T74" fmla="*/ 221 w 320"/>
                <a:gd name="T75" fmla="*/ 62 h 417"/>
                <a:gd name="T76" fmla="*/ 257 w 320"/>
                <a:gd name="T77" fmla="*/ 27 h 417"/>
                <a:gd name="T78" fmla="*/ 292 w 320"/>
                <a:gd name="T79" fmla="*/ 62 h 417"/>
                <a:gd name="T80" fmla="*/ 257 w 320"/>
                <a:gd name="T81" fmla="*/ 88 h 417"/>
                <a:gd name="T82" fmla="*/ 221 w 320"/>
                <a:gd name="T83" fmla="*/ 62 h 417"/>
                <a:gd name="T84" fmla="*/ 257 w 320"/>
                <a:gd name="T85" fmla="*/ 390 h 417"/>
                <a:gd name="T86" fmla="*/ 257 w 320"/>
                <a:gd name="T87" fmla="*/ 390 h 417"/>
                <a:gd name="T88" fmla="*/ 221 w 320"/>
                <a:gd name="T89" fmla="*/ 354 h 417"/>
                <a:gd name="T90" fmla="*/ 257 w 320"/>
                <a:gd name="T91" fmla="*/ 319 h 417"/>
                <a:gd name="T92" fmla="*/ 292 w 320"/>
                <a:gd name="T93" fmla="*/ 354 h 417"/>
                <a:gd name="T94" fmla="*/ 257 w 320"/>
                <a:gd name="T95" fmla="*/ 39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0" h="417">
                  <a:moveTo>
                    <a:pt x="115" y="62"/>
                  </a:moveTo>
                  <a:lnTo>
                    <a:pt x="115" y="62"/>
                  </a:lnTo>
                  <a:cubicBezTo>
                    <a:pt x="115" y="27"/>
                    <a:pt x="89" y="0"/>
                    <a:pt x="62" y="0"/>
                  </a:cubicBezTo>
                  <a:cubicBezTo>
                    <a:pt x="27" y="0"/>
                    <a:pt x="0" y="27"/>
                    <a:pt x="0" y="62"/>
                  </a:cubicBezTo>
                  <a:cubicBezTo>
                    <a:pt x="0" y="80"/>
                    <a:pt x="18" y="106"/>
                    <a:pt x="36" y="115"/>
                  </a:cubicBezTo>
                  <a:cubicBezTo>
                    <a:pt x="36" y="301"/>
                    <a:pt x="36" y="301"/>
                    <a:pt x="36" y="301"/>
                  </a:cubicBezTo>
                  <a:cubicBezTo>
                    <a:pt x="18" y="310"/>
                    <a:pt x="0" y="328"/>
                    <a:pt x="0" y="354"/>
                  </a:cubicBezTo>
                  <a:cubicBezTo>
                    <a:pt x="0" y="390"/>
                    <a:pt x="27" y="416"/>
                    <a:pt x="62" y="416"/>
                  </a:cubicBezTo>
                  <a:cubicBezTo>
                    <a:pt x="89" y="416"/>
                    <a:pt x="115" y="390"/>
                    <a:pt x="115" y="354"/>
                  </a:cubicBezTo>
                  <a:cubicBezTo>
                    <a:pt x="115" y="328"/>
                    <a:pt x="106" y="310"/>
                    <a:pt x="80" y="301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106" y="106"/>
                    <a:pt x="115" y="80"/>
                    <a:pt x="115" y="62"/>
                  </a:cubicBezTo>
                  <a:close/>
                  <a:moveTo>
                    <a:pt x="98" y="354"/>
                  </a:moveTo>
                  <a:lnTo>
                    <a:pt x="98" y="354"/>
                  </a:lnTo>
                  <a:cubicBezTo>
                    <a:pt x="98" y="372"/>
                    <a:pt x="80" y="390"/>
                    <a:pt x="62" y="390"/>
                  </a:cubicBezTo>
                  <a:cubicBezTo>
                    <a:pt x="44" y="390"/>
                    <a:pt x="27" y="372"/>
                    <a:pt x="27" y="354"/>
                  </a:cubicBezTo>
                  <a:cubicBezTo>
                    <a:pt x="27" y="337"/>
                    <a:pt x="44" y="319"/>
                    <a:pt x="62" y="319"/>
                  </a:cubicBezTo>
                  <a:cubicBezTo>
                    <a:pt x="80" y="319"/>
                    <a:pt x="98" y="337"/>
                    <a:pt x="98" y="354"/>
                  </a:cubicBezTo>
                  <a:close/>
                  <a:moveTo>
                    <a:pt x="62" y="88"/>
                  </a:moveTo>
                  <a:lnTo>
                    <a:pt x="62" y="88"/>
                  </a:lnTo>
                  <a:cubicBezTo>
                    <a:pt x="44" y="88"/>
                    <a:pt x="27" y="80"/>
                    <a:pt x="27" y="62"/>
                  </a:cubicBezTo>
                  <a:cubicBezTo>
                    <a:pt x="27" y="35"/>
                    <a:pt x="44" y="27"/>
                    <a:pt x="62" y="27"/>
                  </a:cubicBezTo>
                  <a:cubicBezTo>
                    <a:pt x="80" y="27"/>
                    <a:pt x="98" y="35"/>
                    <a:pt x="98" y="62"/>
                  </a:cubicBezTo>
                  <a:cubicBezTo>
                    <a:pt x="98" y="80"/>
                    <a:pt x="80" y="88"/>
                    <a:pt x="62" y="88"/>
                  </a:cubicBezTo>
                  <a:close/>
                  <a:moveTo>
                    <a:pt x="284" y="301"/>
                  </a:moveTo>
                  <a:lnTo>
                    <a:pt x="284" y="301"/>
                  </a:lnTo>
                  <a:cubicBezTo>
                    <a:pt x="284" y="115"/>
                    <a:pt x="284" y="115"/>
                    <a:pt x="284" y="115"/>
                  </a:cubicBezTo>
                  <a:cubicBezTo>
                    <a:pt x="302" y="106"/>
                    <a:pt x="319" y="80"/>
                    <a:pt x="319" y="62"/>
                  </a:cubicBezTo>
                  <a:cubicBezTo>
                    <a:pt x="319" y="27"/>
                    <a:pt x="292" y="0"/>
                    <a:pt x="257" y="0"/>
                  </a:cubicBezTo>
                  <a:cubicBezTo>
                    <a:pt x="221" y="0"/>
                    <a:pt x="195" y="27"/>
                    <a:pt x="195" y="62"/>
                  </a:cubicBezTo>
                  <a:cubicBezTo>
                    <a:pt x="195" y="80"/>
                    <a:pt x="212" y="106"/>
                    <a:pt x="239" y="115"/>
                  </a:cubicBezTo>
                  <a:cubicBezTo>
                    <a:pt x="239" y="301"/>
                    <a:pt x="239" y="301"/>
                    <a:pt x="239" y="301"/>
                  </a:cubicBezTo>
                  <a:cubicBezTo>
                    <a:pt x="212" y="310"/>
                    <a:pt x="195" y="328"/>
                    <a:pt x="195" y="354"/>
                  </a:cubicBezTo>
                  <a:cubicBezTo>
                    <a:pt x="195" y="390"/>
                    <a:pt x="221" y="416"/>
                    <a:pt x="257" y="416"/>
                  </a:cubicBezTo>
                  <a:cubicBezTo>
                    <a:pt x="292" y="416"/>
                    <a:pt x="319" y="390"/>
                    <a:pt x="319" y="354"/>
                  </a:cubicBezTo>
                  <a:cubicBezTo>
                    <a:pt x="319" y="328"/>
                    <a:pt x="302" y="310"/>
                    <a:pt x="284" y="301"/>
                  </a:cubicBezTo>
                  <a:close/>
                  <a:moveTo>
                    <a:pt x="221" y="62"/>
                  </a:moveTo>
                  <a:lnTo>
                    <a:pt x="221" y="62"/>
                  </a:lnTo>
                  <a:cubicBezTo>
                    <a:pt x="221" y="35"/>
                    <a:pt x="239" y="27"/>
                    <a:pt x="257" y="27"/>
                  </a:cubicBezTo>
                  <a:cubicBezTo>
                    <a:pt x="275" y="27"/>
                    <a:pt x="292" y="35"/>
                    <a:pt x="292" y="62"/>
                  </a:cubicBezTo>
                  <a:cubicBezTo>
                    <a:pt x="292" y="80"/>
                    <a:pt x="275" y="88"/>
                    <a:pt x="257" y="88"/>
                  </a:cubicBezTo>
                  <a:cubicBezTo>
                    <a:pt x="239" y="88"/>
                    <a:pt x="221" y="80"/>
                    <a:pt x="221" y="62"/>
                  </a:cubicBezTo>
                  <a:close/>
                  <a:moveTo>
                    <a:pt x="257" y="390"/>
                  </a:moveTo>
                  <a:lnTo>
                    <a:pt x="257" y="390"/>
                  </a:lnTo>
                  <a:cubicBezTo>
                    <a:pt x="239" y="390"/>
                    <a:pt x="221" y="372"/>
                    <a:pt x="221" y="354"/>
                  </a:cubicBezTo>
                  <a:cubicBezTo>
                    <a:pt x="221" y="337"/>
                    <a:pt x="239" y="319"/>
                    <a:pt x="257" y="319"/>
                  </a:cubicBezTo>
                  <a:cubicBezTo>
                    <a:pt x="275" y="319"/>
                    <a:pt x="292" y="337"/>
                    <a:pt x="292" y="354"/>
                  </a:cubicBezTo>
                  <a:cubicBezTo>
                    <a:pt x="292" y="372"/>
                    <a:pt x="275" y="390"/>
                    <a:pt x="257" y="39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rgbClr val="6AE7FF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1082675" y="2068830"/>
            <a:ext cx="695325" cy="607695"/>
            <a:chOff x="564" y="2552"/>
            <a:chExt cx="1204" cy="1204"/>
          </a:xfrm>
        </p:grpSpPr>
        <p:sp>
          <p:nvSpPr>
            <p:cNvPr id="55" name="Oval 87"/>
            <p:cNvSpPr/>
            <p:nvPr/>
          </p:nvSpPr>
          <p:spPr bwMode="auto">
            <a:xfrm>
              <a:off x="564" y="2552"/>
              <a:ext cx="1205" cy="12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8965">
                <a:lnSpc>
                  <a:spcPts val="1500"/>
                </a:lnSpc>
                <a:defRPr/>
              </a:pPr>
              <a:endParaRPr lang="en-US" sz="1200" dirty="0">
                <a:solidFill>
                  <a:srgbClr val="6AE7FF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58" name="Freeform 39"/>
            <p:cNvSpPr>
              <a:spLocks noChangeArrowheads="1"/>
            </p:cNvSpPr>
            <p:nvPr/>
          </p:nvSpPr>
          <p:spPr bwMode="auto">
            <a:xfrm>
              <a:off x="911" y="2879"/>
              <a:ext cx="498" cy="498"/>
            </a:xfrm>
            <a:custGeom>
              <a:avLst/>
              <a:gdLst>
                <a:gd name="T0" fmla="*/ 399 w 444"/>
                <a:gd name="T1" fmla="*/ 53 h 444"/>
                <a:gd name="T2" fmla="*/ 399 w 444"/>
                <a:gd name="T3" fmla="*/ 53 h 444"/>
                <a:gd name="T4" fmla="*/ 372 w 444"/>
                <a:gd name="T5" fmla="*/ 53 h 444"/>
                <a:gd name="T6" fmla="*/ 372 w 444"/>
                <a:gd name="T7" fmla="*/ 98 h 444"/>
                <a:gd name="T8" fmla="*/ 293 w 444"/>
                <a:gd name="T9" fmla="*/ 98 h 444"/>
                <a:gd name="T10" fmla="*/ 293 w 444"/>
                <a:gd name="T11" fmla="*/ 53 h 444"/>
                <a:gd name="T12" fmla="*/ 151 w 444"/>
                <a:gd name="T13" fmla="*/ 53 h 444"/>
                <a:gd name="T14" fmla="*/ 151 w 444"/>
                <a:gd name="T15" fmla="*/ 98 h 444"/>
                <a:gd name="T16" fmla="*/ 71 w 444"/>
                <a:gd name="T17" fmla="*/ 98 h 444"/>
                <a:gd name="T18" fmla="*/ 71 w 444"/>
                <a:gd name="T19" fmla="*/ 53 h 444"/>
                <a:gd name="T20" fmla="*/ 45 w 444"/>
                <a:gd name="T21" fmla="*/ 53 h 444"/>
                <a:gd name="T22" fmla="*/ 0 w 444"/>
                <a:gd name="T23" fmla="*/ 98 h 444"/>
                <a:gd name="T24" fmla="*/ 0 w 444"/>
                <a:gd name="T25" fmla="*/ 399 h 444"/>
                <a:gd name="T26" fmla="*/ 45 w 444"/>
                <a:gd name="T27" fmla="*/ 443 h 444"/>
                <a:gd name="T28" fmla="*/ 399 w 444"/>
                <a:gd name="T29" fmla="*/ 443 h 444"/>
                <a:gd name="T30" fmla="*/ 443 w 444"/>
                <a:gd name="T31" fmla="*/ 399 h 444"/>
                <a:gd name="T32" fmla="*/ 443 w 444"/>
                <a:gd name="T33" fmla="*/ 98 h 444"/>
                <a:gd name="T34" fmla="*/ 399 w 444"/>
                <a:gd name="T35" fmla="*/ 53 h 444"/>
                <a:gd name="T36" fmla="*/ 399 w 444"/>
                <a:gd name="T37" fmla="*/ 399 h 444"/>
                <a:gd name="T38" fmla="*/ 399 w 444"/>
                <a:gd name="T39" fmla="*/ 399 h 444"/>
                <a:gd name="T40" fmla="*/ 45 w 444"/>
                <a:gd name="T41" fmla="*/ 399 h 444"/>
                <a:gd name="T42" fmla="*/ 45 w 444"/>
                <a:gd name="T43" fmla="*/ 196 h 444"/>
                <a:gd name="T44" fmla="*/ 399 w 444"/>
                <a:gd name="T45" fmla="*/ 196 h 444"/>
                <a:gd name="T46" fmla="*/ 399 w 444"/>
                <a:gd name="T47" fmla="*/ 399 h 444"/>
                <a:gd name="T48" fmla="*/ 124 w 444"/>
                <a:gd name="T49" fmla="*/ 0 h 444"/>
                <a:gd name="T50" fmla="*/ 124 w 444"/>
                <a:gd name="T51" fmla="*/ 0 h 444"/>
                <a:gd name="T52" fmla="*/ 89 w 444"/>
                <a:gd name="T53" fmla="*/ 0 h 444"/>
                <a:gd name="T54" fmla="*/ 89 w 444"/>
                <a:gd name="T55" fmla="*/ 89 h 444"/>
                <a:gd name="T56" fmla="*/ 124 w 444"/>
                <a:gd name="T57" fmla="*/ 89 h 444"/>
                <a:gd name="T58" fmla="*/ 124 w 444"/>
                <a:gd name="T59" fmla="*/ 0 h 444"/>
                <a:gd name="T60" fmla="*/ 354 w 444"/>
                <a:gd name="T61" fmla="*/ 0 h 444"/>
                <a:gd name="T62" fmla="*/ 354 w 444"/>
                <a:gd name="T63" fmla="*/ 0 h 444"/>
                <a:gd name="T64" fmla="*/ 319 w 444"/>
                <a:gd name="T65" fmla="*/ 0 h 444"/>
                <a:gd name="T66" fmla="*/ 319 w 444"/>
                <a:gd name="T67" fmla="*/ 89 h 444"/>
                <a:gd name="T68" fmla="*/ 354 w 444"/>
                <a:gd name="T69" fmla="*/ 89 h 444"/>
                <a:gd name="T70" fmla="*/ 354 w 444"/>
                <a:gd name="T71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4" h="444">
                  <a:moveTo>
                    <a:pt x="399" y="53"/>
                  </a:moveTo>
                  <a:lnTo>
                    <a:pt x="399" y="53"/>
                  </a:lnTo>
                  <a:cubicBezTo>
                    <a:pt x="372" y="53"/>
                    <a:pt x="372" y="53"/>
                    <a:pt x="372" y="53"/>
                  </a:cubicBezTo>
                  <a:cubicBezTo>
                    <a:pt x="372" y="98"/>
                    <a:pt x="372" y="98"/>
                    <a:pt x="372" y="98"/>
                  </a:cubicBezTo>
                  <a:cubicBezTo>
                    <a:pt x="293" y="98"/>
                    <a:pt x="293" y="98"/>
                    <a:pt x="293" y="98"/>
                  </a:cubicBezTo>
                  <a:cubicBezTo>
                    <a:pt x="293" y="53"/>
                    <a:pt x="293" y="53"/>
                    <a:pt x="293" y="53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51" y="98"/>
                    <a:pt x="151" y="98"/>
                    <a:pt x="151" y="98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53"/>
                    <a:pt x="71" y="53"/>
                    <a:pt x="71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18" y="53"/>
                    <a:pt x="0" y="71"/>
                    <a:pt x="0" y="98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0" y="425"/>
                    <a:pt x="18" y="443"/>
                    <a:pt x="45" y="443"/>
                  </a:cubicBezTo>
                  <a:cubicBezTo>
                    <a:pt x="399" y="443"/>
                    <a:pt x="399" y="443"/>
                    <a:pt x="399" y="443"/>
                  </a:cubicBezTo>
                  <a:cubicBezTo>
                    <a:pt x="425" y="443"/>
                    <a:pt x="443" y="425"/>
                    <a:pt x="443" y="399"/>
                  </a:cubicBezTo>
                  <a:cubicBezTo>
                    <a:pt x="443" y="98"/>
                    <a:pt x="443" y="98"/>
                    <a:pt x="443" y="98"/>
                  </a:cubicBezTo>
                  <a:cubicBezTo>
                    <a:pt x="443" y="71"/>
                    <a:pt x="425" y="53"/>
                    <a:pt x="399" y="53"/>
                  </a:cubicBezTo>
                  <a:close/>
                  <a:moveTo>
                    <a:pt x="399" y="399"/>
                  </a:moveTo>
                  <a:lnTo>
                    <a:pt x="399" y="399"/>
                  </a:lnTo>
                  <a:cubicBezTo>
                    <a:pt x="45" y="399"/>
                    <a:pt x="45" y="399"/>
                    <a:pt x="45" y="399"/>
                  </a:cubicBezTo>
                  <a:cubicBezTo>
                    <a:pt x="45" y="196"/>
                    <a:pt x="45" y="196"/>
                    <a:pt x="45" y="196"/>
                  </a:cubicBezTo>
                  <a:cubicBezTo>
                    <a:pt x="399" y="196"/>
                    <a:pt x="399" y="196"/>
                    <a:pt x="399" y="196"/>
                  </a:cubicBezTo>
                  <a:lnTo>
                    <a:pt x="399" y="399"/>
                  </a:lnTo>
                  <a:close/>
                  <a:moveTo>
                    <a:pt x="124" y="0"/>
                  </a:moveTo>
                  <a:lnTo>
                    <a:pt x="124" y="0"/>
                  </a:lnTo>
                  <a:cubicBezTo>
                    <a:pt x="89" y="0"/>
                    <a:pt x="89" y="0"/>
                    <a:pt x="89" y="0"/>
                  </a:cubicBezTo>
                  <a:cubicBezTo>
                    <a:pt x="89" y="89"/>
                    <a:pt x="89" y="89"/>
                    <a:pt x="89" y="89"/>
                  </a:cubicBezTo>
                  <a:cubicBezTo>
                    <a:pt x="124" y="89"/>
                    <a:pt x="124" y="89"/>
                    <a:pt x="124" y="89"/>
                  </a:cubicBezTo>
                  <a:lnTo>
                    <a:pt x="124" y="0"/>
                  </a:lnTo>
                  <a:close/>
                  <a:moveTo>
                    <a:pt x="354" y="0"/>
                  </a:moveTo>
                  <a:lnTo>
                    <a:pt x="354" y="0"/>
                  </a:lnTo>
                  <a:cubicBezTo>
                    <a:pt x="319" y="0"/>
                    <a:pt x="319" y="0"/>
                    <a:pt x="319" y="0"/>
                  </a:cubicBezTo>
                  <a:cubicBezTo>
                    <a:pt x="319" y="89"/>
                    <a:pt x="319" y="89"/>
                    <a:pt x="319" y="89"/>
                  </a:cubicBezTo>
                  <a:cubicBezTo>
                    <a:pt x="354" y="89"/>
                    <a:pt x="354" y="89"/>
                    <a:pt x="354" y="89"/>
                  </a:cubicBezTo>
                  <a:lnTo>
                    <a:pt x="35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rgbClr val="6AE7FF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1095375" y="3190240"/>
            <a:ext cx="612775" cy="600710"/>
            <a:chOff x="564" y="4595"/>
            <a:chExt cx="1204" cy="1204"/>
          </a:xfrm>
        </p:grpSpPr>
        <p:sp>
          <p:nvSpPr>
            <p:cNvPr id="56" name="Oval 91"/>
            <p:cNvSpPr/>
            <p:nvPr/>
          </p:nvSpPr>
          <p:spPr bwMode="auto">
            <a:xfrm>
              <a:off x="564" y="4595"/>
              <a:ext cx="1205" cy="120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8965">
                <a:lnSpc>
                  <a:spcPts val="1500"/>
                </a:lnSpc>
                <a:defRPr/>
              </a:pPr>
              <a:endParaRPr lang="en-US" sz="1200" dirty="0">
                <a:solidFill>
                  <a:srgbClr val="6AE7FF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59" name="Freeform 21"/>
            <p:cNvSpPr>
              <a:spLocks noChangeArrowheads="1"/>
            </p:cNvSpPr>
            <p:nvPr/>
          </p:nvSpPr>
          <p:spPr bwMode="auto">
            <a:xfrm>
              <a:off x="771" y="4981"/>
              <a:ext cx="778" cy="434"/>
            </a:xfrm>
            <a:custGeom>
              <a:avLst/>
              <a:gdLst>
                <a:gd name="T0" fmla="*/ 249 w 497"/>
                <a:gd name="T1" fmla="*/ 0 h 276"/>
                <a:gd name="T2" fmla="*/ 249 w 497"/>
                <a:gd name="T3" fmla="*/ 0 h 276"/>
                <a:gd name="T4" fmla="*/ 0 w 497"/>
                <a:gd name="T5" fmla="*/ 133 h 276"/>
                <a:gd name="T6" fmla="*/ 249 w 497"/>
                <a:gd name="T7" fmla="*/ 275 h 276"/>
                <a:gd name="T8" fmla="*/ 496 w 497"/>
                <a:gd name="T9" fmla="*/ 133 h 276"/>
                <a:gd name="T10" fmla="*/ 249 w 497"/>
                <a:gd name="T11" fmla="*/ 0 h 276"/>
                <a:gd name="T12" fmla="*/ 249 w 497"/>
                <a:gd name="T13" fmla="*/ 239 h 276"/>
                <a:gd name="T14" fmla="*/ 249 w 497"/>
                <a:gd name="T15" fmla="*/ 239 h 276"/>
                <a:gd name="T16" fmla="*/ 142 w 497"/>
                <a:gd name="T17" fmla="*/ 133 h 276"/>
                <a:gd name="T18" fmla="*/ 249 w 497"/>
                <a:gd name="T19" fmla="*/ 26 h 276"/>
                <a:gd name="T20" fmla="*/ 355 w 497"/>
                <a:gd name="T21" fmla="*/ 133 h 276"/>
                <a:gd name="T22" fmla="*/ 249 w 497"/>
                <a:gd name="T23" fmla="*/ 239 h 276"/>
                <a:gd name="T24" fmla="*/ 249 w 497"/>
                <a:gd name="T25" fmla="*/ 133 h 276"/>
                <a:gd name="T26" fmla="*/ 249 w 497"/>
                <a:gd name="T27" fmla="*/ 133 h 276"/>
                <a:gd name="T28" fmla="*/ 249 w 497"/>
                <a:gd name="T29" fmla="*/ 79 h 276"/>
                <a:gd name="T30" fmla="*/ 195 w 497"/>
                <a:gd name="T31" fmla="*/ 133 h 276"/>
                <a:gd name="T32" fmla="*/ 249 w 497"/>
                <a:gd name="T33" fmla="*/ 186 h 276"/>
                <a:gd name="T34" fmla="*/ 302 w 497"/>
                <a:gd name="T35" fmla="*/ 133 h 276"/>
                <a:gd name="T36" fmla="*/ 249 w 497"/>
                <a:gd name="T37" fmla="*/ 13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7" h="276">
                  <a:moveTo>
                    <a:pt x="249" y="0"/>
                  </a:moveTo>
                  <a:lnTo>
                    <a:pt x="249" y="0"/>
                  </a:lnTo>
                  <a:cubicBezTo>
                    <a:pt x="89" y="0"/>
                    <a:pt x="0" y="115"/>
                    <a:pt x="0" y="133"/>
                  </a:cubicBezTo>
                  <a:cubicBezTo>
                    <a:pt x="0" y="151"/>
                    <a:pt x="89" y="275"/>
                    <a:pt x="249" y="275"/>
                  </a:cubicBezTo>
                  <a:cubicBezTo>
                    <a:pt x="408" y="275"/>
                    <a:pt x="496" y="151"/>
                    <a:pt x="496" y="133"/>
                  </a:cubicBezTo>
                  <a:cubicBezTo>
                    <a:pt x="496" y="115"/>
                    <a:pt x="408" y="0"/>
                    <a:pt x="249" y="0"/>
                  </a:cubicBezTo>
                  <a:close/>
                  <a:moveTo>
                    <a:pt x="249" y="239"/>
                  </a:moveTo>
                  <a:lnTo>
                    <a:pt x="249" y="239"/>
                  </a:lnTo>
                  <a:cubicBezTo>
                    <a:pt x="186" y="239"/>
                    <a:pt x="142" y="195"/>
                    <a:pt x="142" y="133"/>
                  </a:cubicBezTo>
                  <a:cubicBezTo>
                    <a:pt x="142" y="79"/>
                    <a:pt x="186" y="26"/>
                    <a:pt x="249" y="26"/>
                  </a:cubicBezTo>
                  <a:cubicBezTo>
                    <a:pt x="310" y="26"/>
                    <a:pt x="355" y="79"/>
                    <a:pt x="355" y="133"/>
                  </a:cubicBezTo>
                  <a:cubicBezTo>
                    <a:pt x="355" y="195"/>
                    <a:pt x="310" y="239"/>
                    <a:pt x="249" y="239"/>
                  </a:cubicBezTo>
                  <a:close/>
                  <a:moveTo>
                    <a:pt x="249" y="133"/>
                  </a:moveTo>
                  <a:lnTo>
                    <a:pt x="249" y="133"/>
                  </a:lnTo>
                  <a:cubicBezTo>
                    <a:pt x="239" y="123"/>
                    <a:pt x="266" y="79"/>
                    <a:pt x="249" y="79"/>
                  </a:cubicBezTo>
                  <a:cubicBezTo>
                    <a:pt x="221" y="79"/>
                    <a:pt x="195" y="107"/>
                    <a:pt x="195" y="133"/>
                  </a:cubicBezTo>
                  <a:cubicBezTo>
                    <a:pt x="195" y="168"/>
                    <a:pt x="221" y="186"/>
                    <a:pt x="249" y="186"/>
                  </a:cubicBezTo>
                  <a:cubicBezTo>
                    <a:pt x="274" y="186"/>
                    <a:pt x="302" y="168"/>
                    <a:pt x="302" y="133"/>
                  </a:cubicBezTo>
                  <a:cubicBezTo>
                    <a:pt x="302" y="123"/>
                    <a:pt x="257" y="142"/>
                    <a:pt x="249" y="1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rgbClr val="6AE7FF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70" name="Freeform 32"/>
          <p:cNvSpPr/>
          <p:nvPr/>
        </p:nvSpPr>
        <p:spPr bwMode="auto">
          <a:xfrm>
            <a:off x="7948902" y="1883073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srgbClr val="6AE7FF"/>
              </a:solidFill>
              <a:latin typeface="Calibri Light" panose="020F0302020204030204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6000750" y="1013460"/>
            <a:ext cx="2879090" cy="3803650"/>
            <a:chOff x="7309" y="957"/>
            <a:chExt cx="5958" cy="6788"/>
          </a:xfrm>
        </p:grpSpPr>
        <p:sp>
          <p:nvSpPr>
            <p:cNvPr id="60" name="Freeform 22"/>
            <p:cNvSpPr/>
            <p:nvPr/>
          </p:nvSpPr>
          <p:spPr bwMode="auto">
            <a:xfrm>
              <a:off x="10602" y="957"/>
              <a:ext cx="1458" cy="1141"/>
            </a:xfrm>
            <a:custGeom>
              <a:avLst/>
              <a:gdLst>
                <a:gd name="T0" fmla="*/ 61 w 518"/>
                <a:gd name="T1" fmla="*/ 371 h 406"/>
                <a:gd name="T2" fmla="*/ 344 w 518"/>
                <a:gd name="T3" fmla="*/ 262 h 406"/>
                <a:gd name="T4" fmla="*/ 518 w 518"/>
                <a:gd name="T5" fmla="*/ 7 h 406"/>
                <a:gd name="T6" fmla="*/ 52 w 518"/>
                <a:gd name="T7" fmla="*/ 170 h 406"/>
                <a:gd name="T8" fmla="*/ 40 w 518"/>
                <a:gd name="T9" fmla="*/ 354 h 406"/>
                <a:gd name="T10" fmla="*/ 410 w 518"/>
                <a:gd name="T11" fmla="*/ 52 h 406"/>
                <a:gd name="T12" fmla="*/ 61 w 518"/>
                <a:gd name="T13" fmla="*/ 371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8" h="406">
                  <a:moveTo>
                    <a:pt x="61" y="371"/>
                  </a:moveTo>
                  <a:cubicBezTo>
                    <a:pt x="183" y="406"/>
                    <a:pt x="299" y="379"/>
                    <a:pt x="344" y="262"/>
                  </a:cubicBezTo>
                  <a:cubicBezTo>
                    <a:pt x="392" y="143"/>
                    <a:pt x="434" y="58"/>
                    <a:pt x="518" y="7"/>
                  </a:cubicBezTo>
                  <a:cubicBezTo>
                    <a:pt x="331" y="0"/>
                    <a:pt x="159" y="28"/>
                    <a:pt x="52" y="170"/>
                  </a:cubicBezTo>
                  <a:cubicBezTo>
                    <a:pt x="0" y="241"/>
                    <a:pt x="6" y="303"/>
                    <a:pt x="40" y="354"/>
                  </a:cubicBezTo>
                  <a:cubicBezTo>
                    <a:pt x="128" y="217"/>
                    <a:pt x="262" y="119"/>
                    <a:pt x="410" y="52"/>
                  </a:cubicBezTo>
                  <a:cubicBezTo>
                    <a:pt x="240" y="142"/>
                    <a:pt x="138" y="244"/>
                    <a:pt x="61" y="3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srgbClr val="6AE7FF"/>
                </a:solidFill>
                <a:latin typeface="Calibri Light" panose="020F0302020204030204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61" name="Freeform 23"/>
            <p:cNvSpPr/>
            <p:nvPr/>
          </p:nvSpPr>
          <p:spPr bwMode="auto">
            <a:xfrm>
              <a:off x="8858" y="1266"/>
              <a:ext cx="1238" cy="914"/>
            </a:xfrm>
            <a:custGeom>
              <a:avLst/>
              <a:gdLst>
                <a:gd name="T0" fmla="*/ 404 w 441"/>
                <a:gd name="T1" fmla="*/ 263 h 325"/>
                <a:gd name="T2" fmla="*/ 164 w 441"/>
                <a:gd name="T3" fmla="*/ 220 h 325"/>
                <a:gd name="T4" fmla="*/ 0 w 441"/>
                <a:gd name="T5" fmla="*/ 29 h 325"/>
                <a:gd name="T6" fmla="*/ 338 w 441"/>
                <a:gd name="T7" fmla="*/ 79 h 325"/>
                <a:gd name="T8" fmla="*/ 415 w 441"/>
                <a:gd name="T9" fmla="*/ 244 h 325"/>
                <a:gd name="T10" fmla="*/ 109 w 441"/>
                <a:gd name="T11" fmla="*/ 53 h 325"/>
                <a:gd name="T12" fmla="*/ 404 w 441"/>
                <a:gd name="T13" fmla="*/ 263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1" h="325">
                  <a:moveTo>
                    <a:pt x="404" y="263"/>
                  </a:moveTo>
                  <a:cubicBezTo>
                    <a:pt x="322" y="325"/>
                    <a:pt x="221" y="320"/>
                    <a:pt x="164" y="220"/>
                  </a:cubicBezTo>
                  <a:cubicBezTo>
                    <a:pt x="123" y="144"/>
                    <a:pt x="82" y="76"/>
                    <a:pt x="0" y="29"/>
                  </a:cubicBezTo>
                  <a:cubicBezTo>
                    <a:pt x="126" y="0"/>
                    <a:pt x="241" y="8"/>
                    <a:pt x="338" y="79"/>
                  </a:cubicBezTo>
                  <a:cubicBezTo>
                    <a:pt x="338" y="79"/>
                    <a:pt x="441" y="140"/>
                    <a:pt x="415" y="244"/>
                  </a:cubicBezTo>
                  <a:cubicBezTo>
                    <a:pt x="334" y="154"/>
                    <a:pt x="226" y="93"/>
                    <a:pt x="109" y="53"/>
                  </a:cubicBezTo>
                  <a:cubicBezTo>
                    <a:pt x="244" y="109"/>
                    <a:pt x="334" y="176"/>
                    <a:pt x="404" y="2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srgbClr val="6AE7FF"/>
                </a:solidFill>
                <a:latin typeface="Calibri Light" panose="020F0302020204030204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62" name="Freeform 24"/>
            <p:cNvSpPr/>
            <p:nvPr/>
          </p:nvSpPr>
          <p:spPr bwMode="auto">
            <a:xfrm>
              <a:off x="8423" y="1799"/>
              <a:ext cx="4404" cy="5946"/>
            </a:xfrm>
            <a:custGeom>
              <a:avLst/>
              <a:gdLst>
                <a:gd name="T0" fmla="*/ 1317 w 1567"/>
                <a:gd name="T1" fmla="*/ 1087 h 2116"/>
                <a:gd name="T2" fmla="*/ 1512 w 1567"/>
                <a:gd name="T3" fmla="*/ 862 h 2116"/>
                <a:gd name="T4" fmla="*/ 1211 w 1567"/>
                <a:gd name="T5" fmla="*/ 1050 h 2116"/>
                <a:gd name="T6" fmla="*/ 1029 w 1567"/>
                <a:gd name="T7" fmla="*/ 1123 h 2116"/>
                <a:gd name="T8" fmla="*/ 1064 w 1567"/>
                <a:gd name="T9" fmla="*/ 1044 h 2116"/>
                <a:gd name="T10" fmla="*/ 1111 w 1567"/>
                <a:gd name="T11" fmla="*/ 909 h 2116"/>
                <a:gd name="T12" fmla="*/ 1567 w 1567"/>
                <a:gd name="T13" fmla="*/ 524 h 2116"/>
                <a:gd name="T14" fmla="*/ 1131 w 1567"/>
                <a:gd name="T15" fmla="*/ 761 h 2116"/>
                <a:gd name="T16" fmla="*/ 1114 w 1567"/>
                <a:gd name="T17" fmla="*/ 579 h 2116"/>
                <a:gd name="T18" fmla="*/ 1284 w 1567"/>
                <a:gd name="T19" fmla="*/ 266 h 2116"/>
                <a:gd name="T20" fmla="*/ 1087 w 1567"/>
                <a:gd name="T21" fmla="*/ 490 h 2116"/>
                <a:gd name="T22" fmla="*/ 987 w 1567"/>
                <a:gd name="T23" fmla="*/ 310 h 2116"/>
                <a:gd name="T24" fmla="*/ 1017 w 1567"/>
                <a:gd name="T25" fmla="*/ 937 h 2116"/>
                <a:gd name="T26" fmla="*/ 795 w 1567"/>
                <a:gd name="T27" fmla="*/ 509 h 2116"/>
                <a:gd name="T28" fmla="*/ 899 w 1567"/>
                <a:gd name="T29" fmla="*/ 1168 h 2116"/>
                <a:gd name="T30" fmla="*/ 820 w 1567"/>
                <a:gd name="T31" fmla="*/ 1358 h 2116"/>
                <a:gd name="T32" fmla="*/ 644 w 1567"/>
                <a:gd name="T33" fmla="*/ 942 h 2116"/>
                <a:gd name="T34" fmla="*/ 873 w 1567"/>
                <a:gd name="T35" fmla="*/ 0 h 2116"/>
                <a:gd name="T36" fmla="*/ 680 w 1567"/>
                <a:gd name="T37" fmla="*/ 282 h 2116"/>
                <a:gd name="T38" fmla="*/ 520 w 1567"/>
                <a:gd name="T39" fmla="*/ 22 h 2116"/>
                <a:gd name="T40" fmla="*/ 629 w 1567"/>
                <a:gd name="T41" fmla="*/ 396 h 2116"/>
                <a:gd name="T42" fmla="*/ 549 w 1567"/>
                <a:gd name="T43" fmla="*/ 886 h 2116"/>
                <a:gd name="T44" fmla="*/ 589 w 1567"/>
                <a:gd name="T45" fmla="*/ 1130 h 2116"/>
                <a:gd name="T46" fmla="*/ 407 w 1567"/>
                <a:gd name="T47" fmla="*/ 295 h 2116"/>
                <a:gd name="T48" fmla="*/ 382 w 1567"/>
                <a:gd name="T49" fmla="*/ 671 h 2116"/>
                <a:gd name="T50" fmla="*/ 0 w 1567"/>
                <a:gd name="T51" fmla="*/ 548 h 2116"/>
                <a:gd name="T52" fmla="*/ 389 w 1567"/>
                <a:gd name="T53" fmla="*/ 754 h 2116"/>
                <a:gd name="T54" fmla="*/ 479 w 1567"/>
                <a:gd name="T55" fmla="*/ 1122 h 2116"/>
                <a:gd name="T56" fmla="*/ 290 w 1567"/>
                <a:gd name="T57" fmla="*/ 1097 h 2116"/>
                <a:gd name="T58" fmla="*/ 72 w 1567"/>
                <a:gd name="T59" fmla="*/ 825 h 2116"/>
                <a:gd name="T60" fmla="*/ 226 w 1567"/>
                <a:gd name="T61" fmla="*/ 1109 h 2116"/>
                <a:gd name="T62" fmla="*/ 18 w 1567"/>
                <a:gd name="T63" fmla="*/ 1208 h 2116"/>
                <a:gd name="T64" fmla="*/ 538 w 1567"/>
                <a:gd name="T65" fmla="*/ 1241 h 2116"/>
                <a:gd name="T66" fmla="*/ 608 w 1567"/>
                <a:gd name="T67" fmla="*/ 1347 h 2116"/>
                <a:gd name="T68" fmla="*/ 890 w 1567"/>
                <a:gd name="T69" fmla="*/ 2115 h 2116"/>
                <a:gd name="T70" fmla="*/ 1166 w 1567"/>
                <a:gd name="T71" fmla="*/ 2116 h 2116"/>
                <a:gd name="T72" fmla="*/ 983 w 1567"/>
                <a:gd name="T73" fmla="*/ 1539 h 2116"/>
                <a:gd name="T74" fmla="*/ 961 w 1567"/>
                <a:gd name="T75" fmla="*/ 1354 h 2116"/>
                <a:gd name="T76" fmla="*/ 1231 w 1567"/>
                <a:gd name="T77" fmla="*/ 1112 h 2116"/>
                <a:gd name="T78" fmla="*/ 1233 w 1567"/>
                <a:gd name="T79" fmla="*/ 1112 h 2116"/>
                <a:gd name="T80" fmla="*/ 1534 w 1567"/>
                <a:gd name="T81" fmla="*/ 1290 h 2116"/>
                <a:gd name="T82" fmla="*/ 1317 w 1567"/>
                <a:gd name="T83" fmla="*/ 1087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7" h="2116">
                  <a:moveTo>
                    <a:pt x="1317" y="1087"/>
                  </a:moveTo>
                  <a:cubicBezTo>
                    <a:pt x="1416" y="1050"/>
                    <a:pt x="1504" y="971"/>
                    <a:pt x="1512" y="862"/>
                  </a:cubicBezTo>
                  <a:cubicBezTo>
                    <a:pt x="1478" y="1038"/>
                    <a:pt x="1315" y="1034"/>
                    <a:pt x="1211" y="1050"/>
                  </a:cubicBezTo>
                  <a:cubicBezTo>
                    <a:pt x="1127" y="1062"/>
                    <a:pt x="1077" y="1082"/>
                    <a:pt x="1029" y="1123"/>
                  </a:cubicBezTo>
                  <a:cubicBezTo>
                    <a:pt x="1039" y="1099"/>
                    <a:pt x="1051" y="1072"/>
                    <a:pt x="1064" y="1044"/>
                  </a:cubicBezTo>
                  <a:cubicBezTo>
                    <a:pt x="1084" y="1001"/>
                    <a:pt x="1100" y="955"/>
                    <a:pt x="1111" y="909"/>
                  </a:cubicBezTo>
                  <a:cubicBezTo>
                    <a:pt x="1186" y="731"/>
                    <a:pt x="1324" y="527"/>
                    <a:pt x="1567" y="524"/>
                  </a:cubicBezTo>
                  <a:cubicBezTo>
                    <a:pt x="1423" y="513"/>
                    <a:pt x="1253" y="617"/>
                    <a:pt x="1131" y="761"/>
                  </a:cubicBezTo>
                  <a:cubicBezTo>
                    <a:pt x="1133" y="701"/>
                    <a:pt x="1128" y="640"/>
                    <a:pt x="1114" y="579"/>
                  </a:cubicBezTo>
                  <a:cubicBezTo>
                    <a:pt x="1110" y="465"/>
                    <a:pt x="1145" y="339"/>
                    <a:pt x="1284" y="266"/>
                  </a:cubicBezTo>
                  <a:cubicBezTo>
                    <a:pt x="1198" y="305"/>
                    <a:pt x="1120" y="381"/>
                    <a:pt x="1087" y="490"/>
                  </a:cubicBezTo>
                  <a:cubicBezTo>
                    <a:pt x="1063" y="428"/>
                    <a:pt x="1030" y="368"/>
                    <a:pt x="987" y="310"/>
                  </a:cubicBezTo>
                  <a:cubicBezTo>
                    <a:pt x="1142" y="559"/>
                    <a:pt x="1095" y="764"/>
                    <a:pt x="1017" y="937"/>
                  </a:cubicBezTo>
                  <a:cubicBezTo>
                    <a:pt x="1010" y="754"/>
                    <a:pt x="917" y="601"/>
                    <a:pt x="795" y="509"/>
                  </a:cubicBezTo>
                  <a:cubicBezTo>
                    <a:pt x="986" y="704"/>
                    <a:pt x="971" y="980"/>
                    <a:pt x="899" y="1168"/>
                  </a:cubicBezTo>
                  <a:cubicBezTo>
                    <a:pt x="858" y="1245"/>
                    <a:pt x="831" y="1297"/>
                    <a:pt x="820" y="1358"/>
                  </a:cubicBezTo>
                  <a:cubicBezTo>
                    <a:pt x="739" y="1210"/>
                    <a:pt x="668" y="1046"/>
                    <a:pt x="644" y="942"/>
                  </a:cubicBezTo>
                  <a:cubicBezTo>
                    <a:pt x="590" y="708"/>
                    <a:pt x="609" y="334"/>
                    <a:pt x="873" y="0"/>
                  </a:cubicBezTo>
                  <a:cubicBezTo>
                    <a:pt x="805" y="76"/>
                    <a:pt x="736" y="174"/>
                    <a:pt x="680" y="282"/>
                  </a:cubicBezTo>
                  <a:cubicBezTo>
                    <a:pt x="666" y="167"/>
                    <a:pt x="601" y="75"/>
                    <a:pt x="520" y="22"/>
                  </a:cubicBezTo>
                  <a:cubicBezTo>
                    <a:pt x="659" y="127"/>
                    <a:pt x="661" y="276"/>
                    <a:pt x="629" y="396"/>
                  </a:cubicBezTo>
                  <a:cubicBezTo>
                    <a:pt x="567" y="550"/>
                    <a:pt x="531" y="720"/>
                    <a:pt x="549" y="886"/>
                  </a:cubicBezTo>
                  <a:cubicBezTo>
                    <a:pt x="553" y="926"/>
                    <a:pt x="566" y="1049"/>
                    <a:pt x="589" y="1130"/>
                  </a:cubicBezTo>
                  <a:cubicBezTo>
                    <a:pt x="449" y="940"/>
                    <a:pt x="359" y="660"/>
                    <a:pt x="407" y="295"/>
                  </a:cubicBezTo>
                  <a:cubicBezTo>
                    <a:pt x="383" y="407"/>
                    <a:pt x="375" y="535"/>
                    <a:pt x="382" y="671"/>
                  </a:cubicBezTo>
                  <a:cubicBezTo>
                    <a:pt x="273" y="554"/>
                    <a:pt x="124" y="521"/>
                    <a:pt x="0" y="548"/>
                  </a:cubicBezTo>
                  <a:cubicBezTo>
                    <a:pt x="204" y="520"/>
                    <a:pt x="330" y="635"/>
                    <a:pt x="389" y="754"/>
                  </a:cubicBezTo>
                  <a:cubicBezTo>
                    <a:pt x="405" y="880"/>
                    <a:pt x="431" y="1004"/>
                    <a:pt x="479" y="1122"/>
                  </a:cubicBezTo>
                  <a:cubicBezTo>
                    <a:pt x="416" y="1100"/>
                    <a:pt x="352" y="1093"/>
                    <a:pt x="290" y="1097"/>
                  </a:cubicBezTo>
                  <a:cubicBezTo>
                    <a:pt x="187" y="1057"/>
                    <a:pt x="87" y="977"/>
                    <a:pt x="72" y="825"/>
                  </a:cubicBezTo>
                  <a:cubicBezTo>
                    <a:pt x="75" y="926"/>
                    <a:pt x="126" y="1037"/>
                    <a:pt x="226" y="1109"/>
                  </a:cubicBezTo>
                  <a:cubicBezTo>
                    <a:pt x="150" y="1126"/>
                    <a:pt x="78" y="1159"/>
                    <a:pt x="18" y="1208"/>
                  </a:cubicBezTo>
                  <a:cubicBezTo>
                    <a:pt x="255" y="1128"/>
                    <a:pt x="417" y="1158"/>
                    <a:pt x="538" y="1241"/>
                  </a:cubicBezTo>
                  <a:cubicBezTo>
                    <a:pt x="559" y="1276"/>
                    <a:pt x="582" y="1314"/>
                    <a:pt x="608" y="1347"/>
                  </a:cubicBezTo>
                  <a:cubicBezTo>
                    <a:pt x="818" y="1627"/>
                    <a:pt x="936" y="1846"/>
                    <a:pt x="890" y="2115"/>
                  </a:cubicBezTo>
                  <a:cubicBezTo>
                    <a:pt x="1166" y="2116"/>
                    <a:pt x="1166" y="2116"/>
                    <a:pt x="1166" y="2116"/>
                  </a:cubicBezTo>
                  <a:cubicBezTo>
                    <a:pt x="1176" y="1919"/>
                    <a:pt x="1116" y="1721"/>
                    <a:pt x="983" y="1539"/>
                  </a:cubicBezTo>
                  <a:cubicBezTo>
                    <a:pt x="963" y="1471"/>
                    <a:pt x="955" y="1413"/>
                    <a:pt x="961" y="1354"/>
                  </a:cubicBezTo>
                  <a:cubicBezTo>
                    <a:pt x="1010" y="1233"/>
                    <a:pt x="1076" y="1141"/>
                    <a:pt x="1231" y="1112"/>
                  </a:cubicBezTo>
                  <a:cubicBezTo>
                    <a:pt x="1233" y="1112"/>
                    <a:pt x="1233" y="1112"/>
                    <a:pt x="1233" y="1112"/>
                  </a:cubicBezTo>
                  <a:cubicBezTo>
                    <a:pt x="1343" y="1115"/>
                    <a:pt x="1465" y="1152"/>
                    <a:pt x="1534" y="1290"/>
                  </a:cubicBezTo>
                  <a:cubicBezTo>
                    <a:pt x="1499" y="1204"/>
                    <a:pt x="1423" y="1125"/>
                    <a:pt x="1317" y="10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srgbClr val="6AE7FF"/>
                </a:solidFill>
                <a:latin typeface="Calibri Light" panose="020F0302020204030204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63" name="Freeform 25"/>
            <p:cNvSpPr/>
            <p:nvPr/>
          </p:nvSpPr>
          <p:spPr bwMode="auto">
            <a:xfrm>
              <a:off x="9369" y="2135"/>
              <a:ext cx="397" cy="653"/>
            </a:xfrm>
            <a:custGeom>
              <a:avLst/>
              <a:gdLst>
                <a:gd name="T0" fmla="*/ 55 w 141"/>
                <a:gd name="T1" fmla="*/ 228 h 232"/>
                <a:gd name="T2" fmla="*/ 17 w 141"/>
                <a:gd name="T3" fmla="*/ 142 h 232"/>
                <a:gd name="T4" fmla="*/ 26 w 141"/>
                <a:gd name="T5" fmla="*/ 0 h 232"/>
                <a:gd name="T6" fmla="*/ 137 w 141"/>
                <a:gd name="T7" fmla="*/ 158 h 232"/>
                <a:gd name="T8" fmla="*/ 69 w 141"/>
                <a:gd name="T9" fmla="*/ 228 h 232"/>
                <a:gd name="T10" fmla="*/ 51 w 141"/>
                <a:gd name="T11" fmla="*/ 43 h 232"/>
                <a:gd name="T12" fmla="*/ 55 w 141"/>
                <a:gd name="T13" fmla="*/ 2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232">
                  <a:moveTo>
                    <a:pt x="55" y="228"/>
                  </a:moveTo>
                  <a:cubicBezTo>
                    <a:pt x="16" y="208"/>
                    <a:pt x="0" y="173"/>
                    <a:pt x="17" y="142"/>
                  </a:cubicBezTo>
                  <a:cubicBezTo>
                    <a:pt x="37" y="97"/>
                    <a:pt x="38" y="48"/>
                    <a:pt x="26" y="0"/>
                  </a:cubicBezTo>
                  <a:cubicBezTo>
                    <a:pt x="76" y="39"/>
                    <a:pt x="131" y="85"/>
                    <a:pt x="137" y="158"/>
                  </a:cubicBezTo>
                  <a:cubicBezTo>
                    <a:pt x="141" y="206"/>
                    <a:pt x="122" y="232"/>
                    <a:pt x="69" y="228"/>
                  </a:cubicBezTo>
                  <a:cubicBezTo>
                    <a:pt x="75" y="175"/>
                    <a:pt x="74" y="108"/>
                    <a:pt x="51" y="43"/>
                  </a:cubicBezTo>
                  <a:cubicBezTo>
                    <a:pt x="74" y="116"/>
                    <a:pt x="70" y="172"/>
                    <a:pt x="55" y="2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srgbClr val="6AE7FF"/>
                </a:solidFill>
                <a:latin typeface="Calibri Light" panose="020F0302020204030204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64" name="Freeform 26"/>
            <p:cNvSpPr/>
            <p:nvPr/>
          </p:nvSpPr>
          <p:spPr bwMode="auto">
            <a:xfrm>
              <a:off x="7309" y="3029"/>
              <a:ext cx="1333" cy="847"/>
            </a:xfrm>
            <a:custGeom>
              <a:avLst/>
              <a:gdLst>
                <a:gd name="T0" fmla="*/ 474 w 474"/>
                <a:gd name="T1" fmla="*/ 114 h 302"/>
                <a:gd name="T2" fmla="*/ 270 w 474"/>
                <a:gd name="T3" fmla="*/ 278 h 302"/>
                <a:gd name="T4" fmla="*/ 0 w 474"/>
                <a:gd name="T5" fmla="*/ 277 h 302"/>
                <a:gd name="T6" fmla="*/ 278 w 474"/>
                <a:gd name="T7" fmla="*/ 38 h 302"/>
                <a:gd name="T8" fmla="*/ 466 w 474"/>
                <a:gd name="T9" fmla="*/ 93 h 302"/>
                <a:gd name="T10" fmla="*/ 97 w 474"/>
                <a:gd name="T11" fmla="*/ 205 h 302"/>
                <a:gd name="T12" fmla="*/ 474 w 474"/>
                <a:gd name="T13" fmla="*/ 114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4" h="302">
                  <a:moveTo>
                    <a:pt x="474" y="114"/>
                  </a:moveTo>
                  <a:cubicBezTo>
                    <a:pt x="466" y="226"/>
                    <a:pt x="392" y="302"/>
                    <a:pt x="270" y="278"/>
                  </a:cubicBezTo>
                  <a:cubicBezTo>
                    <a:pt x="179" y="260"/>
                    <a:pt x="94" y="245"/>
                    <a:pt x="0" y="277"/>
                  </a:cubicBezTo>
                  <a:cubicBezTo>
                    <a:pt x="64" y="156"/>
                    <a:pt x="154" y="67"/>
                    <a:pt x="278" y="38"/>
                  </a:cubicBezTo>
                  <a:cubicBezTo>
                    <a:pt x="278" y="38"/>
                    <a:pt x="399" y="0"/>
                    <a:pt x="466" y="93"/>
                  </a:cubicBezTo>
                  <a:cubicBezTo>
                    <a:pt x="335" y="95"/>
                    <a:pt x="208" y="140"/>
                    <a:pt x="97" y="205"/>
                  </a:cubicBezTo>
                  <a:cubicBezTo>
                    <a:pt x="235" y="136"/>
                    <a:pt x="353" y="111"/>
                    <a:pt x="474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srgbClr val="6AE7FF"/>
                </a:solidFill>
                <a:latin typeface="Calibri Light" panose="020F0302020204030204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65" name="Freeform 27"/>
            <p:cNvSpPr/>
            <p:nvPr/>
          </p:nvSpPr>
          <p:spPr bwMode="auto">
            <a:xfrm>
              <a:off x="8428" y="3663"/>
              <a:ext cx="375" cy="589"/>
            </a:xfrm>
            <a:custGeom>
              <a:avLst/>
              <a:gdLst>
                <a:gd name="T0" fmla="*/ 82 w 134"/>
                <a:gd name="T1" fmla="*/ 210 h 210"/>
                <a:gd name="T2" fmla="*/ 124 w 134"/>
                <a:gd name="T3" fmla="*/ 133 h 210"/>
                <a:gd name="T4" fmla="*/ 132 w 134"/>
                <a:gd name="T5" fmla="*/ 0 h 210"/>
                <a:gd name="T6" fmla="*/ 9 w 134"/>
                <a:gd name="T7" fmla="*/ 134 h 210"/>
                <a:gd name="T8" fmla="*/ 74 w 134"/>
                <a:gd name="T9" fmla="*/ 210 h 210"/>
                <a:gd name="T10" fmla="*/ 102 w 134"/>
                <a:gd name="T11" fmla="*/ 37 h 210"/>
                <a:gd name="T12" fmla="*/ 82 w 134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10">
                  <a:moveTo>
                    <a:pt x="82" y="210"/>
                  </a:moveTo>
                  <a:cubicBezTo>
                    <a:pt x="122" y="198"/>
                    <a:pt x="134" y="166"/>
                    <a:pt x="124" y="133"/>
                  </a:cubicBezTo>
                  <a:cubicBezTo>
                    <a:pt x="111" y="88"/>
                    <a:pt x="115" y="45"/>
                    <a:pt x="132" y="0"/>
                  </a:cubicBezTo>
                  <a:cubicBezTo>
                    <a:pt x="81" y="31"/>
                    <a:pt x="24" y="67"/>
                    <a:pt x="9" y="134"/>
                  </a:cubicBezTo>
                  <a:cubicBezTo>
                    <a:pt x="0" y="179"/>
                    <a:pt x="21" y="206"/>
                    <a:pt x="74" y="210"/>
                  </a:cubicBezTo>
                  <a:cubicBezTo>
                    <a:pt x="56" y="151"/>
                    <a:pt x="71" y="89"/>
                    <a:pt x="102" y="37"/>
                  </a:cubicBezTo>
                  <a:cubicBezTo>
                    <a:pt x="71" y="103"/>
                    <a:pt x="67" y="156"/>
                    <a:pt x="82" y="2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srgbClr val="6AE7FF"/>
                </a:solidFill>
                <a:latin typeface="Calibri Light" panose="020F0302020204030204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66" name="Freeform 28"/>
            <p:cNvSpPr/>
            <p:nvPr/>
          </p:nvSpPr>
          <p:spPr bwMode="auto">
            <a:xfrm>
              <a:off x="7623" y="4879"/>
              <a:ext cx="1061" cy="1419"/>
            </a:xfrm>
            <a:custGeom>
              <a:avLst/>
              <a:gdLst>
                <a:gd name="T0" fmla="*/ 345 w 377"/>
                <a:gd name="T1" fmla="*/ 105 h 505"/>
                <a:gd name="T2" fmla="*/ 268 w 377"/>
                <a:gd name="T3" fmla="*/ 291 h 505"/>
                <a:gd name="T4" fmla="*/ 44 w 377"/>
                <a:gd name="T5" fmla="*/ 505 h 505"/>
                <a:gd name="T6" fmla="*/ 99 w 377"/>
                <a:gd name="T7" fmla="*/ 84 h 505"/>
                <a:gd name="T8" fmla="*/ 329 w 377"/>
                <a:gd name="T9" fmla="*/ 84 h 505"/>
                <a:gd name="T10" fmla="*/ 68 w 377"/>
                <a:gd name="T11" fmla="*/ 393 h 505"/>
                <a:gd name="T12" fmla="*/ 345 w 377"/>
                <a:gd name="T13" fmla="*/ 1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7" h="505">
                  <a:moveTo>
                    <a:pt x="345" y="105"/>
                  </a:moveTo>
                  <a:cubicBezTo>
                    <a:pt x="377" y="194"/>
                    <a:pt x="341" y="258"/>
                    <a:pt x="268" y="291"/>
                  </a:cubicBezTo>
                  <a:cubicBezTo>
                    <a:pt x="171" y="334"/>
                    <a:pt x="97" y="407"/>
                    <a:pt x="44" y="505"/>
                  </a:cubicBezTo>
                  <a:cubicBezTo>
                    <a:pt x="21" y="365"/>
                    <a:pt x="0" y="210"/>
                    <a:pt x="99" y="84"/>
                  </a:cubicBezTo>
                  <a:cubicBezTo>
                    <a:pt x="165" y="0"/>
                    <a:pt x="245" y="1"/>
                    <a:pt x="329" y="84"/>
                  </a:cubicBezTo>
                  <a:cubicBezTo>
                    <a:pt x="199" y="142"/>
                    <a:pt x="114" y="261"/>
                    <a:pt x="68" y="393"/>
                  </a:cubicBezTo>
                  <a:cubicBezTo>
                    <a:pt x="133" y="240"/>
                    <a:pt x="223" y="153"/>
                    <a:pt x="345" y="1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srgbClr val="6AE7FF"/>
                </a:solidFill>
                <a:latin typeface="Calibri Light" panose="020F0302020204030204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67" name="Freeform 29"/>
            <p:cNvSpPr/>
            <p:nvPr/>
          </p:nvSpPr>
          <p:spPr bwMode="auto">
            <a:xfrm>
              <a:off x="10352" y="3052"/>
              <a:ext cx="416" cy="319"/>
            </a:xfrm>
            <a:custGeom>
              <a:avLst/>
              <a:gdLst>
                <a:gd name="T0" fmla="*/ 131 w 148"/>
                <a:gd name="T1" fmla="*/ 93 h 114"/>
                <a:gd name="T2" fmla="*/ 52 w 148"/>
                <a:gd name="T3" fmla="*/ 75 h 114"/>
                <a:gd name="T4" fmla="*/ 0 w 148"/>
                <a:gd name="T5" fmla="*/ 10 h 114"/>
                <a:gd name="T6" fmla="*/ 111 w 148"/>
                <a:gd name="T7" fmla="*/ 31 h 114"/>
                <a:gd name="T8" fmla="*/ 137 w 148"/>
                <a:gd name="T9" fmla="*/ 85 h 114"/>
                <a:gd name="T10" fmla="*/ 37 w 148"/>
                <a:gd name="T11" fmla="*/ 19 h 114"/>
                <a:gd name="T12" fmla="*/ 131 w 148"/>
                <a:gd name="T13" fmla="*/ 9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114">
                  <a:moveTo>
                    <a:pt x="131" y="93"/>
                  </a:moveTo>
                  <a:cubicBezTo>
                    <a:pt x="101" y="114"/>
                    <a:pt x="70" y="110"/>
                    <a:pt x="52" y="75"/>
                  </a:cubicBezTo>
                  <a:cubicBezTo>
                    <a:pt x="39" y="51"/>
                    <a:pt x="26" y="27"/>
                    <a:pt x="0" y="10"/>
                  </a:cubicBezTo>
                  <a:cubicBezTo>
                    <a:pt x="43" y="0"/>
                    <a:pt x="80" y="6"/>
                    <a:pt x="111" y="31"/>
                  </a:cubicBezTo>
                  <a:cubicBezTo>
                    <a:pt x="111" y="31"/>
                    <a:pt x="148" y="51"/>
                    <a:pt x="137" y="85"/>
                  </a:cubicBezTo>
                  <a:cubicBezTo>
                    <a:pt x="111" y="58"/>
                    <a:pt x="74" y="33"/>
                    <a:pt x="37" y="19"/>
                  </a:cubicBezTo>
                  <a:cubicBezTo>
                    <a:pt x="79" y="41"/>
                    <a:pt x="108" y="63"/>
                    <a:pt x="131" y="9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srgbClr val="6AE7FF"/>
                </a:solidFill>
                <a:latin typeface="Calibri Light" panose="020F0302020204030204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68" name="Freeform 30"/>
            <p:cNvSpPr/>
            <p:nvPr/>
          </p:nvSpPr>
          <p:spPr bwMode="auto">
            <a:xfrm>
              <a:off x="10622" y="2313"/>
              <a:ext cx="755" cy="528"/>
            </a:xfrm>
            <a:custGeom>
              <a:avLst/>
              <a:gdLst>
                <a:gd name="T0" fmla="*/ 221 w 268"/>
                <a:gd name="T1" fmla="*/ 165 h 188"/>
                <a:gd name="T2" fmla="*/ 123 w 268"/>
                <a:gd name="T3" fmla="*/ 142 h 188"/>
                <a:gd name="T4" fmla="*/ 0 w 268"/>
                <a:gd name="T5" fmla="*/ 43 h 188"/>
                <a:gd name="T6" fmla="*/ 213 w 268"/>
                <a:gd name="T7" fmla="*/ 42 h 188"/>
                <a:gd name="T8" fmla="*/ 230 w 268"/>
                <a:gd name="T9" fmla="*/ 157 h 188"/>
                <a:gd name="T10" fmla="*/ 56 w 268"/>
                <a:gd name="T11" fmla="*/ 47 h 188"/>
                <a:gd name="T12" fmla="*/ 221 w 268"/>
                <a:gd name="T13" fmla="*/ 16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" h="188">
                  <a:moveTo>
                    <a:pt x="221" y="165"/>
                  </a:moveTo>
                  <a:cubicBezTo>
                    <a:pt x="181" y="188"/>
                    <a:pt x="144" y="174"/>
                    <a:pt x="123" y="142"/>
                  </a:cubicBezTo>
                  <a:cubicBezTo>
                    <a:pt x="95" y="96"/>
                    <a:pt x="53" y="62"/>
                    <a:pt x="0" y="43"/>
                  </a:cubicBezTo>
                  <a:cubicBezTo>
                    <a:pt x="67" y="20"/>
                    <a:pt x="145" y="0"/>
                    <a:pt x="213" y="42"/>
                  </a:cubicBezTo>
                  <a:cubicBezTo>
                    <a:pt x="261" y="67"/>
                    <a:pt x="268" y="110"/>
                    <a:pt x="230" y="157"/>
                  </a:cubicBezTo>
                  <a:cubicBezTo>
                    <a:pt x="191" y="95"/>
                    <a:pt x="127" y="61"/>
                    <a:pt x="56" y="47"/>
                  </a:cubicBezTo>
                  <a:cubicBezTo>
                    <a:pt x="138" y="70"/>
                    <a:pt x="188" y="108"/>
                    <a:pt x="221" y="1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srgbClr val="6AE7FF"/>
                </a:solidFill>
                <a:latin typeface="Calibri Light" panose="020F0302020204030204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69" name="Freeform 31"/>
            <p:cNvSpPr/>
            <p:nvPr/>
          </p:nvSpPr>
          <p:spPr bwMode="auto">
            <a:xfrm>
              <a:off x="11871" y="2155"/>
              <a:ext cx="1050" cy="719"/>
            </a:xfrm>
            <a:custGeom>
              <a:avLst/>
              <a:gdLst>
                <a:gd name="T0" fmla="*/ 8 w 374"/>
                <a:gd name="T1" fmla="*/ 178 h 256"/>
                <a:gd name="T2" fmla="*/ 209 w 374"/>
                <a:gd name="T3" fmla="*/ 185 h 256"/>
                <a:gd name="T4" fmla="*/ 374 w 374"/>
                <a:gd name="T5" fmla="*/ 58 h 256"/>
                <a:gd name="T6" fmla="*/ 91 w 374"/>
                <a:gd name="T7" fmla="*/ 41 h 256"/>
                <a:gd name="T8" fmla="*/ 1 w 374"/>
                <a:gd name="T9" fmla="*/ 162 h 256"/>
                <a:gd name="T10" fmla="*/ 284 w 374"/>
                <a:gd name="T11" fmla="*/ 59 h 256"/>
                <a:gd name="T12" fmla="*/ 8 w 374"/>
                <a:gd name="T13" fmla="*/ 17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256">
                  <a:moveTo>
                    <a:pt x="8" y="178"/>
                  </a:moveTo>
                  <a:cubicBezTo>
                    <a:pt x="66" y="246"/>
                    <a:pt x="148" y="256"/>
                    <a:pt x="209" y="185"/>
                  </a:cubicBezTo>
                  <a:cubicBezTo>
                    <a:pt x="255" y="130"/>
                    <a:pt x="302" y="80"/>
                    <a:pt x="374" y="58"/>
                  </a:cubicBezTo>
                  <a:cubicBezTo>
                    <a:pt x="279" y="13"/>
                    <a:pt x="183" y="0"/>
                    <a:pt x="91" y="41"/>
                  </a:cubicBezTo>
                  <a:cubicBezTo>
                    <a:pt x="91" y="41"/>
                    <a:pt x="0" y="74"/>
                    <a:pt x="1" y="162"/>
                  </a:cubicBezTo>
                  <a:cubicBezTo>
                    <a:pt x="85" y="102"/>
                    <a:pt x="182" y="70"/>
                    <a:pt x="284" y="59"/>
                  </a:cubicBezTo>
                  <a:cubicBezTo>
                    <a:pt x="163" y="80"/>
                    <a:pt x="79" y="121"/>
                    <a:pt x="8" y="1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srgbClr val="6AE7FF"/>
                </a:solidFill>
                <a:latin typeface="Calibri Light" panose="020F0302020204030204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71" name="Freeform 33"/>
            <p:cNvSpPr/>
            <p:nvPr/>
          </p:nvSpPr>
          <p:spPr bwMode="auto">
            <a:xfrm>
              <a:off x="12543" y="3879"/>
              <a:ext cx="255" cy="378"/>
            </a:xfrm>
            <a:custGeom>
              <a:avLst/>
              <a:gdLst>
                <a:gd name="T0" fmla="*/ 40 w 91"/>
                <a:gd name="T1" fmla="*/ 134 h 134"/>
                <a:gd name="T2" fmla="*/ 9 w 91"/>
                <a:gd name="T3" fmla="*/ 85 h 134"/>
                <a:gd name="T4" fmla="*/ 0 w 91"/>
                <a:gd name="T5" fmla="*/ 0 h 134"/>
                <a:gd name="T6" fmla="*/ 84 w 91"/>
                <a:gd name="T7" fmla="*/ 82 h 134"/>
                <a:gd name="T8" fmla="*/ 45 w 91"/>
                <a:gd name="T9" fmla="*/ 132 h 134"/>
                <a:gd name="T10" fmla="*/ 21 w 91"/>
                <a:gd name="T11" fmla="*/ 24 h 134"/>
                <a:gd name="T12" fmla="*/ 40 w 91"/>
                <a:gd name="T13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34">
                  <a:moveTo>
                    <a:pt x="40" y="134"/>
                  </a:moveTo>
                  <a:cubicBezTo>
                    <a:pt x="16" y="126"/>
                    <a:pt x="6" y="107"/>
                    <a:pt x="9" y="85"/>
                  </a:cubicBezTo>
                  <a:cubicBezTo>
                    <a:pt x="18" y="56"/>
                    <a:pt x="13" y="27"/>
                    <a:pt x="0" y="0"/>
                  </a:cubicBezTo>
                  <a:cubicBezTo>
                    <a:pt x="34" y="16"/>
                    <a:pt x="71" y="39"/>
                    <a:pt x="84" y="82"/>
                  </a:cubicBezTo>
                  <a:cubicBezTo>
                    <a:pt x="91" y="109"/>
                    <a:pt x="80" y="127"/>
                    <a:pt x="45" y="132"/>
                  </a:cubicBezTo>
                  <a:cubicBezTo>
                    <a:pt x="54" y="94"/>
                    <a:pt x="42" y="57"/>
                    <a:pt x="21" y="24"/>
                  </a:cubicBezTo>
                  <a:cubicBezTo>
                    <a:pt x="44" y="65"/>
                    <a:pt x="49" y="97"/>
                    <a:pt x="40" y="1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srgbClr val="6AE7FF"/>
                </a:solidFill>
                <a:latin typeface="Calibri Light" panose="020F0302020204030204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72" name="Freeform 34"/>
            <p:cNvSpPr/>
            <p:nvPr/>
          </p:nvSpPr>
          <p:spPr bwMode="auto">
            <a:xfrm>
              <a:off x="12365" y="5185"/>
              <a:ext cx="902" cy="1394"/>
            </a:xfrm>
            <a:custGeom>
              <a:avLst/>
              <a:gdLst>
                <a:gd name="T0" fmla="*/ 79 w 321"/>
                <a:gd name="T1" fmla="*/ 23 h 496"/>
                <a:gd name="T2" fmla="*/ 81 w 321"/>
                <a:gd name="T3" fmla="*/ 282 h 496"/>
                <a:gd name="T4" fmla="*/ 232 w 321"/>
                <a:gd name="T5" fmla="*/ 496 h 496"/>
                <a:gd name="T6" fmla="*/ 241 w 321"/>
                <a:gd name="T7" fmla="*/ 77 h 496"/>
                <a:gd name="T8" fmla="*/ 98 w 321"/>
                <a:gd name="T9" fmla="*/ 12 h 496"/>
                <a:gd name="T10" fmla="*/ 226 w 321"/>
                <a:gd name="T11" fmla="*/ 397 h 496"/>
                <a:gd name="T12" fmla="*/ 79 w 321"/>
                <a:gd name="T13" fmla="*/ 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496">
                  <a:moveTo>
                    <a:pt x="79" y="23"/>
                  </a:moveTo>
                  <a:cubicBezTo>
                    <a:pt x="16" y="109"/>
                    <a:pt x="0" y="208"/>
                    <a:pt x="81" y="282"/>
                  </a:cubicBezTo>
                  <a:cubicBezTo>
                    <a:pt x="160" y="356"/>
                    <a:pt x="215" y="413"/>
                    <a:pt x="232" y="496"/>
                  </a:cubicBezTo>
                  <a:cubicBezTo>
                    <a:pt x="294" y="351"/>
                    <a:pt x="321" y="204"/>
                    <a:pt x="241" y="77"/>
                  </a:cubicBezTo>
                  <a:cubicBezTo>
                    <a:pt x="200" y="12"/>
                    <a:pt x="149" y="0"/>
                    <a:pt x="98" y="12"/>
                  </a:cubicBezTo>
                  <a:cubicBezTo>
                    <a:pt x="181" y="124"/>
                    <a:pt x="221" y="261"/>
                    <a:pt x="226" y="397"/>
                  </a:cubicBezTo>
                  <a:cubicBezTo>
                    <a:pt x="208" y="234"/>
                    <a:pt x="157" y="123"/>
                    <a:pt x="79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srgbClr val="6AE7FF"/>
                </a:solidFill>
                <a:latin typeface="Calibri Light" panose="020F0302020204030204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082675" y="4280535"/>
            <a:ext cx="625475" cy="535940"/>
            <a:chOff x="564" y="6540"/>
            <a:chExt cx="1204" cy="1204"/>
          </a:xfrm>
        </p:grpSpPr>
        <p:sp>
          <p:nvSpPr>
            <p:cNvPr id="73" name="Oval 47"/>
            <p:cNvSpPr/>
            <p:nvPr/>
          </p:nvSpPr>
          <p:spPr bwMode="auto">
            <a:xfrm>
              <a:off x="564" y="6540"/>
              <a:ext cx="1205" cy="12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8965">
                <a:lnSpc>
                  <a:spcPts val="1500"/>
                </a:lnSpc>
                <a:defRPr/>
              </a:pPr>
              <a:endParaRPr lang="en-US" sz="1200" dirty="0">
                <a:solidFill>
                  <a:srgbClr val="6AE7FF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74" name="Freeform 127"/>
            <p:cNvSpPr>
              <a:spLocks noChangeArrowheads="1"/>
            </p:cNvSpPr>
            <p:nvPr/>
          </p:nvSpPr>
          <p:spPr bwMode="auto">
            <a:xfrm>
              <a:off x="818" y="6742"/>
              <a:ext cx="652" cy="525"/>
            </a:xfrm>
            <a:custGeom>
              <a:avLst/>
              <a:gdLst>
                <a:gd name="T0" fmla="*/ 169 w 497"/>
                <a:gd name="T1" fmla="*/ 196 h 400"/>
                <a:gd name="T2" fmla="*/ 169 w 497"/>
                <a:gd name="T3" fmla="*/ 196 h 400"/>
                <a:gd name="T4" fmla="*/ 248 w 497"/>
                <a:gd name="T5" fmla="*/ 275 h 400"/>
                <a:gd name="T6" fmla="*/ 328 w 497"/>
                <a:gd name="T7" fmla="*/ 196 h 400"/>
                <a:gd name="T8" fmla="*/ 248 w 497"/>
                <a:gd name="T9" fmla="*/ 116 h 400"/>
                <a:gd name="T10" fmla="*/ 169 w 497"/>
                <a:gd name="T11" fmla="*/ 196 h 400"/>
                <a:gd name="T12" fmla="*/ 116 w 497"/>
                <a:gd name="T13" fmla="*/ 169 h 400"/>
                <a:gd name="T14" fmla="*/ 116 w 497"/>
                <a:gd name="T15" fmla="*/ 169 h 400"/>
                <a:gd name="T16" fmla="*/ 248 w 497"/>
                <a:gd name="T17" fmla="*/ 63 h 400"/>
                <a:gd name="T18" fmla="*/ 345 w 497"/>
                <a:gd name="T19" fmla="*/ 98 h 400"/>
                <a:gd name="T20" fmla="*/ 390 w 497"/>
                <a:gd name="T21" fmla="*/ 98 h 400"/>
                <a:gd name="T22" fmla="*/ 390 w 497"/>
                <a:gd name="T23" fmla="*/ 54 h 400"/>
                <a:gd name="T24" fmla="*/ 248 w 497"/>
                <a:gd name="T25" fmla="*/ 0 h 400"/>
                <a:gd name="T26" fmla="*/ 62 w 497"/>
                <a:gd name="T27" fmla="*/ 143 h 400"/>
                <a:gd name="T28" fmla="*/ 0 w 497"/>
                <a:gd name="T29" fmla="*/ 143 h 400"/>
                <a:gd name="T30" fmla="*/ 0 w 497"/>
                <a:gd name="T31" fmla="*/ 196 h 400"/>
                <a:gd name="T32" fmla="*/ 80 w 497"/>
                <a:gd name="T33" fmla="*/ 196 h 400"/>
                <a:gd name="T34" fmla="*/ 116 w 497"/>
                <a:gd name="T35" fmla="*/ 169 h 400"/>
                <a:gd name="T36" fmla="*/ 416 w 497"/>
                <a:gd name="T37" fmla="*/ 196 h 400"/>
                <a:gd name="T38" fmla="*/ 416 w 497"/>
                <a:gd name="T39" fmla="*/ 196 h 400"/>
                <a:gd name="T40" fmla="*/ 381 w 497"/>
                <a:gd name="T41" fmla="*/ 231 h 400"/>
                <a:gd name="T42" fmla="*/ 248 w 497"/>
                <a:gd name="T43" fmla="*/ 337 h 400"/>
                <a:gd name="T44" fmla="*/ 151 w 497"/>
                <a:gd name="T45" fmla="*/ 293 h 400"/>
                <a:gd name="T46" fmla="*/ 107 w 497"/>
                <a:gd name="T47" fmla="*/ 293 h 400"/>
                <a:gd name="T48" fmla="*/ 107 w 497"/>
                <a:gd name="T49" fmla="*/ 337 h 400"/>
                <a:gd name="T50" fmla="*/ 248 w 497"/>
                <a:gd name="T51" fmla="*/ 399 h 400"/>
                <a:gd name="T52" fmla="*/ 435 w 497"/>
                <a:gd name="T53" fmla="*/ 257 h 400"/>
                <a:gd name="T54" fmla="*/ 496 w 497"/>
                <a:gd name="T55" fmla="*/ 257 h 400"/>
                <a:gd name="T56" fmla="*/ 496 w 497"/>
                <a:gd name="T57" fmla="*/ 196 h 400"/>
                <a:gd name="T58" fmla="*/ 416 w 497"/>
                <a:gd name="T59" fmla="*/ 196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7" h="400">
                  <a:moveTo>
                    <a:pt x="169" y="196"/>
                  </a:moveTo>
                  <a:lnTo>
                    <a:pt x="169" y="196"/>
                  </a:lnTo>
                  <a:cubicBezTo>
                    <a:pt x="169" y="240"/>
                    <a:pt x="204" y="275"/>
                    <a:pt x="248" y="275"/>
                  </a:cubicBezTo>
                  <a:cubicBezTo>
                    <a:pt x="292" y="275"/>
                    <a:pt x="328" y="240"/>
                    <a:pt x="328" y="196"/>
                  </a:cubicBezTo>
                  <a:cubicBezTo>
                    <a:pt x="328" y="151"/>
                    <a:pt x="292" y="116"/>
                    <a:pt x="248" y="116"/>
                  </a:cubicBezTo>
                  <a:cubicBezTo>
                    <a:pt x="204" y="116"/>
                    <a:pt x="169" y="151"/>
                    <a:pt x="169" y="196"/>
                  </a:cubicBezTo>
                  <a:close/>
                  <a:moveTo>
                    <a:pt x="116" y="169"/>
                  </a:moveTo>
                  <a:lnTo>
                    <a:pt x="116" y="169"/>
                  </a:lnTo>
                  <a:cubicBezTo>
                    <a:pt x="124" y="107"/>
                    <a:pt x="186" y="63"/>
                    <a:pt x="248" y="63"/>
                  </a:cubicBezTo>
                  <a:cubicBezTo>
                    <a:pt x="284" y="63"/>
                    <a:pt x="319" y="71"/>
                    <a:pt x="345" y="98"/>
                  </a:cubicBezTo>
                  <a:cubicBezTo>
                    <a:pt x="354" y="107"/>
                    <a:pt x="381" y="107"/>
                    <a:pt x="390" y="98"/>
                  </a:cubicBezTo>
                  <a:cubicBezTo>
                    <a:pt x="399" y="89"/>
                    <a:pt x="399" y="71"/>
                    <a:pt x="390" y="54"/>
                  </a:cubicBezTo>
                  <a:cubicBezTo>
                    <a:pt x="354" y="18"/>
                    <a:pt x="301" y="0"/>
                    <a:pt x="248" y="0"/>
                  </a:cubicBezTo>
                  <a:cubicBezTo>
                    <a:pt x="160" y="0"/>
                    <a:pt x="80" y="54"/>
                    <a:pt x="62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80" y="196"/>
                    <a:pt x="80" y="196"/>
                    <a:pt x="80" y="196"/>
                  </a:cubicBezTo>
                  <a:cubicBezTo>
                    <a:pt x="107" y="196"/>
                    <a:pt x="107" y="178"/>
                    <a:pt x="116" y="169"/>
                  </a:cubicBezTo>
                  <a:close/>
                  <a:moveTo>
                    <a:pt x="416" y="196"/>
                  </a:moveTo>
                  <a:lnTo>
                    <a:pt x="416" y="196"/>
                  </a:lnTo>
                  <a:cubicBezTo>
                    <a:pt x="390" y="196"/>
                    <a:pt x="390" y="222"/>
                    <a:pt x="381" y="231"/>
                  </a:cubicBezTo>
                  <a:cubicBezTo>
                    <a:pt x="372" y="293"/>
                    <a:pt x="319" y="337"/>
                    <a:pt x="248" y="337"/>
                  </a:cubicBezTo>
                  <a:cubicBezTo>
                    <a:pt x="213" y="337"/>
                    <a:pt x="177" y="319"/>
                    <a:pt x="151" y="293"/>
                  </a:cubicBezTo>
                  <a:cubicBezTo>
                    <a:pt x="142" y="284"/>
                    <a:pt x="116" y="284"/>
                    <a:pt x="107" y="293"/>
                  </a:cubicBezTo>
                  <a:cubicBezTo>
                    <a:pt x="97" y="310"/>
                    <a:pt x="97" y="328"/>
                    <a:pt x="107" y="337"/>
                  </a:cubicBezTo>
                  <a:cubicBezTo>
                    <a:pt x="142" y="373"/>
                    <a:pt x="195" y="399"/>
                    <a:pt x="248" y="399"/>
                  </a:cubicBezTo>
                  <a:cubicBezTo>
                    <a:pt x="337" y="399"/>
                    <a:pt x="416" y="337"/>
                    <a:pt x="435" y="257"/>
                  </a:cubicBezTo>
                  <a:cubicBezTo>
                    <a:pt x="496" y="257"/>
                    <a:pt x="496" y="257"/>
                    <a:pt x="496" y="257"/>
                  </a:cubicBezTo>
                  <a:cubicBezTo>
                    <a:pt x="496" y="196"/>
                    <a:pt x="496" y="196"/>
                    <a:pt x="496" y="196"/>
                  </a:cubicBezTo>
                  <a:lnTo>
                    <a:pt x="416" y="1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rgbClr val="6AE7FF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2075180" y="1208405"/>
            <a:ext cx="3782695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rPr>
              <a:t>邬雨晴：①下载模型、测试模型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FZHei-B01S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rPr>
              <a:t>              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rPr>
              <a:t>②训练数据、测试数据、模型测试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FZHei-B01S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rPr>
              <a:t>              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rPr>
              <a:t>③垃圾分类识别测试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FZHei-B01S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rPr>
              <a:t>              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rPr>
              <a:t>④代码注释、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rPr>
              <a:t>PPT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rPr>
              <a:t>制作</a:t>
            </a:r>
          </a:p>
        </p:txBody>
      </p:sp>
      <p:sp>
        <p:nvSpPr>
          <p:cNvPr id="76" name="矩形 75"/>
          <p:cNvSpPr/>
          <p:nvPr/>
        </p:nvSpPr>
        <p:spPr>
          <a:xfrm>
            <a:off x="2125980" y="3292475"/>
            <a:ext cx="3874770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rPr>
              <a:t>沙平平：①下载模型、测试模型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FZHei-B01S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rPr>
              <a:t>              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rPr>
              <a:t>②训练数据、测试数据、模型测试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FZHei-B01S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rPr>
              <a:t>              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rPr>
              <a:t>③垃圾分类识别测试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FZHei-B01S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rPr>
              <a:t>              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rPr>
              <a:t>④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rPr>
              <a:t>UI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rPr>
              <a:t>界面展示</a:t>
            </a:r>
          </a:p>
        </p:txBody>
      </p:sp>
      <p:sp>
        <p:nvSpPr>
          <p:cNvPr id="77" name="矩形 76"/>
          <p:cNvSpPr/>
          <p:nvPr/>
        </p:nvSpPr>
        <p:spPr>
          <a:xfrm>
            <a:off x="2125980" y="2186940"/>
            <a:ext cx="3637915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rPr>
              <a:t>梁灿丽：①下载模型、测试模型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FZHei-B01S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rPr>
              <a:t>              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rPr>
              <a:t>②训练数据、测试数据、模型测试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FZHei-B01S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rPr>
              <a:t>              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rPr>
              <a:t>③垃圾分类识别测试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FZHei-B01S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rPr>
              <a:t>              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rPr>
              <a:t>④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rPr>
              <a:t>UI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rPr>
              <a:t>界面、代码注释</a:t>
            </a:r>
          </a:p>
        </p:txBody>
      </p:sp>
      <p:sp>
        <p:nvSpPr>
          <p:cNvPr id="78" name="矩形 77"/>
          <p:cNvSpPr/>
          <p:nvPr/>
        </p:nvSpPr>
        <p:spPr>
          <a:xfrm>
            <a:off x="2125980" y="4163695"/>
            <a:ext cx="3800475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rPr>
              <a:t>陈俏俏：①下载模型、测试模型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FZHei-B01S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rPr>
              <a:t>              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rPr>
              <a:t>②训练数据、测试数据、模型测试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FZHei-B01S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rPr>
              <a:t>              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rPr>
              <a:t>③垃圾分类识别测试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FZHei-B01S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rPr>
              <a:t>              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rPr>
              <a:t>④代码注释、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rPr>
              <a:t>PPT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rPr>
              <a:t>制作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70" grpId="0" bldLvl="0" animBg="1"/>
      <p:bldP spid="75" grpId="0"/>
      <p:bldP spid="76" grpId="0"/>
      <p:bldP spid="77" grpId="0"/>
      <p:bldP spid="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218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7578" y="10844"/>
            <a:ext cx="23330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Part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03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9736" y="1773370"/>
            <a:ext cx="8568952" cy="1806492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051720" y="2023122"/>
            <a:ext cx="0" cy="144148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09385" y="1760122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项目的数据处理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30739" y="2257348"/>
            <a:ext cx="6192688" cy="149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 fontAlgn="base">
              <a:lnSpc>
                <a:spcPct val="150000"/>
              </a:lnSpc>
              <a:buFont typeface="+mj-lt"/>
              <a:buNone/>
              <a:defRPr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rPr>
              <a:t>1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rPr>
              <a:t>、垃圾分类模型搭建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FZHei-B01S" panose="02010601030101010101" pitchFamily="2" charset="-122"/>
            </a:endParaRPr>
          </a:p>
          <a:p>
            <a:pPr lvl="1" indent="0" fontAlgn="base">
              <a:lnSpc>
                <a:spcPct val="150000"/>
              </a:lnSpc>
              <a:buFont typeface="+mj-lt"/>
              <a:buNone/>
              <a:defRPr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rPr>
              <a:t>2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rPr>
              <a:t>、垃圾分类映射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FZHei-B01S" panose="02010601030101010101" pitchFamily="2" charset="-122"/>
            </a:endParaRPr>
          </a:p>
          <a:p>
            <a:pPr lvl="1" indent="0" fontAlgn="base">
              <a:lnSpc>
                <a:spcPct val="150000"/>
              </a:lnSpc>
              <a:buFont typeface="+mj-lt"/>
              <a:buNone/>
              <a:defRPr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、整合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imagenet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分类模型、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textcnn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映射模型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FZHei-B01S" panose="02010601030101010101" pitchFamily="2" charset="-122"/>
            </a:endParaRPr>
          </a:p>
          <a:p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" name="Freeform 95"/>
          <p:cNvSpPr>
            <a:spLocks noEditPoints="1"/>
          </p:cNvSpPr>
          <p:nvPr/>
        </p:nvSpPr>
        <p:spPr bwMode="auto">
          <a:xfrm>
            <a:off x="686037" y="1889017"/>
            <a:ext cx="981644" cy="1575197"/>
          </a:xfrm>
          <a:custGeom>
            <a:avLst/>
            <a:gdLst>
              <a:gd name="T0" fmla="*/ 56 w 80"/>
              <a:gd name="T1" fmla="*/ 104 h 128"/>
              <a:gd name="T2" fmla="*/ 52 w 80"/>
              <a:gd name="T3" fmla="*/ 108 h 128"/>
              <a:gd name="T4" fmla="*/ 28 w 80"/>
              <a:gd name="T5" fmla="*/ 108 h 128"/>
              <a:gd name="T6" fmla="*/ 24 w 80"/>
              <a:gd name="T7" fmla="*/ 104 h 128"/>
              <a:gd name="T8" fmla="*/ 28 w 80"/>
              <a:gd name="T9" fmla="*/ 100 h 128"/>
              <a:gd name="T10" fmla="*/ 52 w 80"/>
              <a:gd name="T11" fmla="*/ 100 h 128"/>
              <a:gd name="T12" fmla="*/ 56 w 80"/>
              <a:gd name="T13" fmla="*/ 104 h 128"/>
              <a:gd name="T14" fmla="*/ 52 w 80"/>
              <a:gd name="T15" fmla="*/ 112 h 128"/>
              <a:gd name="T16" fmla="*/ 28 w 80"/>
              <a:gd name="T17" fmla="*/ 112 h 128"/>
              <a:gd name="T18" fmla="*/ 24 w 80"/>
              <a:gd name="T19" fmla="*/ 116 h 128"/>
              <a:gd name="T20" fmla="*/ 28 w 80"/>
              <a:gd name="T21" fmla="*/ 120 h 128"/>
              <a:gd name="T22" fmla="*/ 36 w 80"/>
              <a:gd name="T23" fmla="*/ 128 h 128"/>
              <a:gd name="T24" fmla="*/ 44 w 80"/>
              <a:gd name="T25" fmla="*/ 128 h 128"/>
              <a:gd name="T26" fmla="*/ 52 w 80"/>
              <a:gd name="T27" fmla="*/ 120 h 128"/>
              <a:gd name="T28" fmla="*/ 56 w 80"/>
              <a:gd name="T29" fmla="*/ 116 h 128"/>
              <a:gd name="T30" fmla="*/ 52 w 80"/>
              <a:gd name="T31" fmla="*/ 112 h 128"/>
              <a:gd name="T32" fmla="*/ 40 w 80"/>
              <a:gd name="T33" fmla="*/ 8 h 128"/>
              <a:gd name="T34" fmla="*/ 72 w 80"/>
              <a:gd name="T35" fmla="*/ 40 h 128"/>
              <a:gd name="T36" fmla="*/ 56 w 80"/>
              <a:gd name="T37" fmla="*/ 68 h 128"/>
              <a:gd name="T38" fmla="*/ 52 w 80"/>
              <a:gd name="T39" fmla="*/ 70 h 128"/>
              <a:gd name="T40" fmla="*/ 52 w 80"/>
              <a:gd name="T41" fmla="*/ 88 h 128"/>
              <a:gd name="T42" fmla="*/ 28 w 80"/>
              <a:gd name="T43" fmla="*/ 88 h 128"/>
              <a:gd name="T44" fmla="*/ 28 w 80"/>
              <a:gd name="T45" fmla="*/ 70 h 128"/>
              <a:gd name="T46" fmla="*/ 24 w 80"/>
              <a:gd name="T47" fmla="*/ 68 h 128"/>
              <a:gd name="T48" fmla="*/ 8 w 80"/>
              <a:gd name="T49" fmla="*/ 40 h 128"/>
              <a:gd name="T50" fmla="*/ 40 w 80"/>
              <a:gd name="T51" fmla="*/ 8 h 128"/>
              <a:gd name="T52" fmla="*/ 40 w 80"/>
              <a:gd name="T53" fmla="*/ 0 h 128"/>
              <a:gd name="T54" fmla="*/ 0 w 80"/>
              <a:gd name="T55" fmla="*/ 40 h 128"/>
              <a:gd name="T56" fmla="*/ 20 w 80"/>
              <a:gd name="T57" fmla="*/ 75 h 128"/>
              <a:gd name="T58" fmla="*/ 20 w 80"/>
              <a:gd name="T59" fmla="*/ 88 h 128"/>
              <a:gd name="T60" fmla="*/ 28 w 80"/>
              <a:gd name="T61" fmla="*/ 96 h 128"/>
              <a:gd name="T62" fmla="*/ 52 w 80"/>
              <a:gd name="T63" fmla="*/ 96 h 128"/>
              <a:gd name="T64" fmla="*/ 60 w 80"/>
              <a:gd name="T65" fmla="*/ 88 h 128"/>
              <a:gd name="T66" fmla="*/ 60 w 80"/>
              <a:gd name="T67" fmla="*/ 75 h 128"/>
              <a:gd name="T68" fmla="*/ 80 w 80"/>
              <a:gd name="T69" fmla="*/ 40 h 128"/>
              <a:gd name="T70" fmla="*/ 40 w 80"/>
              <a:gd name="T71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0" h="128">
                <a:moveTo>
                  <a:pt x="56" y="104"/>
                </a:moveTo>
                <a:cubicBezTo>
                  <a:pt x="56" y="106"/>
                  <a:pt x="54" y="108"/>
                  <a:pt x="52" y="108"/>
                </a:cubicBezTo>
                <a:cubicBezTo>
                  <a:pt x="28" y="108"/>
                  <a:pt x="28" y="108"/>
                  <a:pt x="28" y="108"/>
                </a:cubicBezTo>
                <a:cubicBezTo>
                  <a:pt x="26" y="108"/>
                  <a:pt x="24" y="106"/>
                  <a:pt x="24" y="104"/>
                </a:cubicBezTo>
                <a:cubicBezTo>
                  <a:pt x="24" y="102"/>
                  <a:pt x="26" y="100"/>
                  <a:pt x="28" y="100"/>
                </a:cubicBezTo>
                <a:cubicBezTo>
                  <a:pt x="52" y="100"/>
                  <a:pt x="52" y="100"/>
                  <a:pt x="52" y="100"/>
                </a:cubicBezTo>
                <a:cubicBezTo>
                  <a:pt x="54" y="100"/>
                  <a:pt x="56" y="102"/>
                  <a:pt x="56" y="104"/>
                </a:cubicBezTo>
                <a:moveTo>
                  <a:pt x="52" y="112"/>
                </a:moveTo>
                <a:cubicBezTo>
                  <a:pt x="28" y="112"/>
                  <a:pt x="28" y="112"/>
                  <a:pt x="28" y="112"/>
                </a:cubicBezTo>
                <a:cubicBezTo>
                  <a:pt x="26" y="112"/>
                  <a:pt x="24" y="114"/>
                  <a:pt x="24" y="116"/>
                </a:cubicBezTo>
                <a:cubicBezTo>
                  <a:pt x="24" y="118"/>
                  <a:pt x="26" y="120"/>
                  <a:pt x="28" y="120"/>
                </a:cubicBezTo>
                <a:cubicBezTo>
                  <a:pt x="28" y="125"/>
                  <a:pt x="31" y="128"/>
                  <a:pt x="36" y="128"/>
                </a:cubicBezTo>
                <a:cubicBezTo>
                  <a:pt x="44" y="128"/>
                  <a:pt x="44" y="128"/>
                  <a:pt x="44" y="128"/>
                </a:cubicBezTo>
                <a:cubicBezTo>
                  <a:pt x="48" y="128"/>
                  <a:pt x="52" y="125"/>
                  <a:pt x="52" y="120"/>
                </a:cubicBezTo>
                <a:cubicBezTo>
                  <a:pt x="54" y="120"/>
                  <a:pt x="56" y="118"/>
                  <a:pt x="56" y="116"/>
                </a:cubicBezTo>
                <a:cubicBezTo>
                  <a:pt x="56" y="114"/>
                  <a:pt x="54" y="112"/>
                  <a:pt x="52" y="112"/>
                </a:cubicBezTo>
                <a:moveTo>
                  <a:pt x="40" y="8"/>
                </a:moveTo>
                <a:cubicBezTo>
                  <a:pt x="57" y="8"/>
                  <a:pt x="72" y="23"/>
                  <a:pt x="72" y="40"/>
                </a:cubicBezTo>
                <a:cubicBezTo>
                  <a:pt x="72" y="52"/>
                  <a:pt x="66" y="62"/>
                  <a:pt x="56" y="68"/>
                </a:cubicBezTo>
                <a:cubicBezTo>
                  <a:pt x="52" y="70"/>
                  <a:pt x="52" y="70"/>
                  <a:pt x="52" y="70"/>
                </a:cubicBezTo>
                <a:cubicBezTo>
                  <a:pt x="52" y="88"/>
                  <a:pt x="52" y="88"/>
                  <a:pt x="52" y="88"/>
                </a:cubicBezTo>
                <a:cubicBezTo>
                  <a:pt x="28" y="88"/>
                  <a:pt x="28" y="88"/>
                  <a:pt x="28" y="88"/>
                </a:cubicBezTo>
                <a:cubicBezTo>
                  <a:pt x="28" y="70"/>
                  <a:pt x="28" y="70"/>
                  <a:pt x="28" y="70"/>
                </a:cubicBezTo>
                <a:cubicBezTo>
                  <a:pt x="24" y="68"/>
                  <a:pt x="24" y="68"/>
                  <a:pt x="24" y="68"/>
                </a:cubicBezTo>
                <a:cubicBezTo>
                  <a:pt x="14" y="62"/>
                  <a:pt x="8" y="52"/>
                  <a:pt x="8" y="40"/>
                </a:cubicBezTo>
                <a:cubicBezTo>
                  <a:pt x="8" y="23"/>
                  <a:pt x="22" y="8"/>
                  <a:pt x="40" y="8"/>
                </a:cubicBezTo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cubicBezTo>
                  <a:pt x="0" y="55"/>
                  <a:pt x="8" y="68"/>
                  <a:pt x="20" y="75"/>
                </a:cubicBezTo>
                <a:cubicBezTo>
                  <a:pt x="20" y="88"/>
                  <a:pt x="20" y="88"/>
                  <a:pt x="20" y="88"/>
                </a:cubicBezTo>
                <a:cubicBezTo>
                  <a:pt x="20" y="93"/>
                  <a:pt x="23" y="96"/>
                  <a:pt x="28" y="96"/>
                </a:cubicBezTo>
                <a:cubicBezTo>
                  <a:pt x="52" y="96"/>
                  <a:pt x="52" y="96"/>
                  <a:pt x="52" y="96"/>
                </a:cubicBezTo>
                <a:cubicBezTo>
                  <a:pt x="56" y="96"/>
                  <a:pt x="60" y="93"/>
                  <a:pt x="60" y="88"/>
                </a:cubicBezTo>
                <a:cubicBezTo>
                  <a:pt x="60" y="75"/>
                  <a:pt x="60" y="75"/>
                  <a:pt x="60" y="75"/>
                </a:cubicBezTo>
                <a:cubicBezTo>
                  <a:pt x="72" y="68"/>
                  <a:pt x="80" y="55"/>
                  <a:pt x="80" y="40"/>
                </a:cubicBezTo>
                <a:cubicBezTo>
                  <a:pt x="80" y="18"/>
                  <a:pt x="62" y="0"/>
                  <a:pt x="40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7" grpId="0"/>
      <p:bldP spid="8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椭圆 93"/>
          <p:cNvSpPr/>
          <p:nvPr/>
        </p:nvSpPr>
        <p:spPr>
          <a:xfrm>
            <a:off x="252095" y="4083685"/>
            <a:ext cx="1800225" cy="648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79512" y="0"/>
            <a:ext cx="432048" cy="875658"/>
          </a:xfrm>
          <a:custGeom>
            <a:avLst/>
            <a:gdLst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0 w 432048"/>
              <a:gd name="connsiteY3" fmla="*/ 1059582 h 1059582"/>
              <a:gd name="connsiteX4" fmla="*/ 0 w 432048"/>
              <a:gd name="connsiteY4" fmla="*/ 0 h 1059582"/>
              <a:gd name="connsiteX0-1" fmla="*/ 0 w 432048"/>
              <a:gd name="connsiteY0-2" fmla="*/ 0 h 1059582"/>
              <a:gd name="connsiteX1-3" fmla="*/ 432048 w 432048"/>
              <a:gd name="connsiteY1-4" fmla="*/ 0 h 1059582"/>
              <a:gd name="connsiteX2-5" fmla="*/ 432048 w 432048"/>
              <a:gd name="connsiteY2-6" fmla="*/ 1059582 h 1059582"/>
              <a:gd name="connsiteX3-7" fmla="*/ 223259 w 432048"/>
              <a:gd name="connsiteY3-8" fmla="*/ 1045029 h 1059582"/>
              <a:gd name="connsiteX4-9" fmla="*/ 0 w 432048"/>
              <a:gd name="connsiteY4-10" fmla="*/ 1059582 h 1059582"/>
              <a:gd name="connsiteX5" fmla="*/ 0 w 432048"/>
              <a:gd name="connsiteY5" fmla="*/ 0 h 1059582"/>
              <a:gd name="connsiteX0-11" fmla="*/ 0 w 432048"/>
              <a:gd name="connsiteY0-12" fmla="*/ 0 h 1059582"/>
              <a:gd name="connsiteX1-13" fmla="*/ 432048 w 432048"/>
              <a:gd name="connsiteY1-14" fmla="*/ 0 h 1059582"/>
              <a:gd name="connsiteX2-15" fmla="*/ 432048 w 432048"/>
              <a:gd name="connsiteY2-16" fmla="*/ 1059582 h 1059582"/>
              <a:gd name="connsiteX3-17" fmla="*/ 212374 w 432048"/>
              <a:gd name="connsiteY3-18" fmla="*/ 816429 h 1059582"/>
              <a:gd name="connsiteX4-19" fmla="*/ 0 w 432048"/>
              <a:gd name="connsiteY4-20" fmla="*/ 1059582 h 1059582"/>
              <a:gd name="connsiteX5-21" fmla="*/ 0 w 432048"/>
              <a:gd name="connsiteY5-22" fmla="*/ 0 h 10595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432048" h="1059582">
                <a:moveTo>
                  <a:pt x="0" y="0"/>
                </a:moveTo>
                <a:lnTo>
                  <a:pt x="432048" y="0"/>
                </a:lnTo>
                <a:lnTo>
                  <a:pt x="432048" y="1059582"/>
                </a:lnTo>
                <a:lnTo>
                  <a:pt x="212374" y="816429"/>
                </a:lnTo>
                <a:lnTo>
                  <a:pt x="0" y="1059582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22157" y="55419"/>
            <a:ext cx="1352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Part</a:t>
            </a:r>
            <a:r>
              <a:rPr lang="en-US" altLang="zh-CN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03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6794" y="567881"/>
            <a:ext cx="18719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dirty="0">
                <a:solidFill>
                  <a:schemeClr val="tx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3.1</a:t>
            </a:r>
            <a:r>
              <a:rPr lang="zh-CN" altLang="en-US" sz="1400" dirty="0">
                <a:solidFill>
                  <a:schemeClr val="tx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垃圾分类模型搭建</a:t>
            </a:r>
            <a:endParaRPr lang="zh-CN" altLang="en-US" sz="1400" b="1" dirty="0">
              <a:solidFill>
                <a:schemeClr val="tx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11505" y="4169410"/>
            <a:ext cx="1750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树形图</a:t>
            </a:r>
          </a:p>
        </p:txBody>
      </p:sp>
      <p:pic>
        <p:nvPicPr>
          <p:cNvPr id="72" name="图片 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195" y="2202815"/>
            <a:ext cx="722630" cy="314325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010" y="1765300"/>
            <a:ext cx="1091565" cy="314325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190" y="3428365"/>
            <a:ext cx="1249045" cy="323850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910" y="3402330"/>
            <a:ext cx="518160" cy="334010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010" y="2748280"/>
            <a:ext cx="683260" cy="264795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090" y="4316730"/>
            <a:ext cx="785495" cy="323850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910" y="4169410"/>
            <a:ext cx="549910" cy="294640"/>
          </a:xfrm>
          <a:prstGeom prst="rect">
            <a:avLst/>
          </a:prstGeom>
        </p:spPr>
      </p:pic>
      <p:cxnSp>
        <p:nvCxnSpPr>
          <p:cNvPr id="79" name="肘形连接符 78"/>
          <p:cNvCxnSpPr/>
          <p:nvPr/>
        </p:nvCxnSpPr>
        <p:spPr>
          <a:xfrm rot="10800000" flipV="1">
            <a:off x="2155825" y="1922145"/>
            <a:ext cx="718185" cy="4375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连接符 79"/>
          <p:cNvCxnSpPr>
            <a:stCxn id="76" idx="1"/>
          </p:cNvCxnSpPr>
          <p:nvPr/>
        </p:nvCxnSpPr>
        <p:spPr>
          <a:xfrm rot="10800000">
            <a:off x="2155825" y="2359660"/>
            <a:ext cx="718185" cy="520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/>
          <p:nvPr/>
        </p:nvCxnSpPr>
        <p:spPr>
          <a:xfrm>
            <a:off x="3557270" y="2880360"/>
            <a:ext cx="756920" cy="6883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74" idx="3"/>
          </p:cNvCxnSpPr>
          <p:nvPr/>
        </p:nvCxnSpPr>
        <p:spPr>
          <a:xfrm>
            <a:off x="5563235" y="3590290"/>
            <a:ext cx="623570" cy="3486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stCxn id="77" idx="3"/>
          </p:cNvCxnSpPr>
          <p:nvPr/>
        </p:nvCxnSpPr>
        <p:spPr>
          <a:xfrm flipV="1">
            <a:off x="5188585" y="3939540"/>
            <a:ext cx="1351915" cy="5397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/>
          <p:nvPr/>
        </p:nvCxnSpPr>
        <p:spPr>
          <a:xfrm rot="10800000" flipV="1">
            <a:off x="6540500" y="3590290"/>
            <a:ext cx="359410" cy="3486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78" idx="1"/>
          </p:cNvCxnSpPr>
          <p:nvPr/>
        </p:nvCxnSpPr>
        <p:spPr>
          <a:xfrm rot="10800000">
            <a:off x="6717665" y="3938905"/>
            <a:ext cx="182245" cy="3778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179705" y="1865630"/>
            <a:ext cx="2298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/>
            <a:r>
              <a:rPr lang="zh-CN" altLang="en-US" sz="16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" charset="0"/>
              </a:rPr>
              <a:t>图片形式垃圾分类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4013835" y="3009900"/>
            <a:ext cx="18395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/>
            <a:r>
              <a:rPr lang="zh-CN" altLang="en-US" sz="1600" spc="3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" charset="0"/>
              </a:rPr>
              <a:t>数据导入处理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2874010" y="2375535"/>
            <a:ext cx="22326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/>
            <a:r>
              <a:rPr lang="zh-CN" altLang="en-US" sz="1600" spc="3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" charset="0"/>
              </a:rPr>
              <a:t>终端文本垃圾分类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2707005" y="1337310"/>
            <a:ext cx="18395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/>
            <a:r>
              <a:rPr lang="zh-CN" altLang="en-US" sz="1600" spc="3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" charset="0"/>
              </a:rPr>
              <a:t>图像识别模型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6540500" y="3039745"/>
            <a:ext cx="18395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/>
            <a:r>
              <a:rPr lang="zh-CN" altLang="en-US" sz="1600" spc="3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" charset="0"/>
              </a:rPr>
              <a:t>模型评估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4056380" y="3964305"/>
            <a:ext cx="18395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/>
            <a:r>
              <a:rPr lang="zh-CN" altLang="en-US" sz="1600" spc="3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" charset="0"/>
              </a:rPr>
              <a:t>文本分类模型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6717665" y="3939540"/>
            <a:ext cx="18395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/>
            <a:r>
              <a:rPr lang="zh-CN" altLang="en-US" sz="1600" spc="3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" charset="0"/>
              </a:rPr>
              <a:t>模型训练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0"/>
            <a:ext cx="432048" cy="875658"/>
          </a:xfrm>
          <a:custGeom>
            <a:avLst/>
            <a:gdLst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0 w 432048"/>
              <a:gd name="connsiteY3" fmla="*/ 1059582 h 1059582"/>
              <a:gd name="connsiteX4" fmla="*/ 0 w 432048"/>
              <a:gd name="connsiteY4" fmla="*/ 0 h 1059582"/>
              <a:gd name="connsiteX0-1" fmla="*/ 0 w 432048"/>
              <a:gd name="connsiteY0-2" fmla="*/ 0 h 1059582"/>
              <a:gd name="connsiteX1-3" fmla="*/ 432048 w 432048"/>
              <a:gd name="connsiteY1-4" fmla="*/ 0 h 1059582"/>
              <a:gd name="connsiteX2-5" fmla="*/ 432048 w 432048"/>
              <a:gd name="connsiteY2-6" fmla="*/ 1059582 h 1059582"/>
              <a:gd name="connsiteX3-7" fmla="*/ 223259 w 432048"/>
              <a:gd name="connsiteY3-8" fmla="*/ 1045029 h 1059582"/>
              <a:gd name="connsiteX4-9" fmla="*/ 0 w 432048"/>
              <a:gd name="connsiteY4-10" fmla="*/ 1059582 h 1059582"/>
              <a:gd name="connsiteX5" fmla="*/ 0 w 432048"/>
              <a:gd name="connsiteY5" fmla="*/ 0 h 1059582"/>
              <a:gd name="connsiteX0-11" fmla="*/ 0 w 432048"/>
              <a:gd name="connsiteY0-12" fmla="*/ 0 h 1059582"/>
              <a:gd name="connsiteX1-13" fmla="*/ 432048 w 432048"/>
              <a:gd name="connsiteY1-14" fmla="*/ 0 h 1059582"/>
              <a:gd name="connsiteX2-15" fmla="*/ 432048 w 432048"/>
              <a:gd name="connsiteY2-16" fmla="*/ 1059582 h 1059582"/>
              <a:gd name="connsiteX3-17" fmla="*/ 212374 w 432048"/>
              <a:gd name="connsiteY3-18" fmla="*/ 816429 h 1059582"/>
              <a:gd name="connsiteX4-19" fmla="*/ 0 w 432048"/>
              <a:gd name="connsiteY4-20" fmla="*/ 1059582 h 1059582"/>
              <a:gd name="connsiteX5-21" fmla="*/ 0 w 432048"/>
              <a:gd name="connsiteY5-22" fmla="*/ 0 h 10595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432048" h="1059582">
                <a:moveTo>
                  <a:pt x="0" y="0"/>
                </a:moveTo>
                <a:lnTo>
                  <a:pt x="432048" y="0"/>
                </a:lnTo>
                <a:lnTo>
                  <a:pt x="432048" y="1059582"/>
                </a:lnTo>
                <a:lnTo>
                  <a:pt x="212374" y="816429"/>
                </a:lnTo>
                <a:lnTo>
                  <a:pt x="0" y="1059582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22157" y="55419"/>
            <a:ext cx="1352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Part</a:t>
            </a:r>
            <a:r>
              <a:rPr lang="en-US" altLang="zh-CN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03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6794" y="567881"/>
            <a:ext cx="18561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rPr>
              <a:t>3.1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rPr>
              <a:t>垃圾分类模型搭建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" name="Rectangle 18"/>
          <p:cNvSpPr/>
          <p:nvPr/>
        </p:nvSpPr>
        <p:spPr>
          <a:xfrm>
            <a:off x="841796" y="2244348"/>
            <a:ext cx="21234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765"/>
            <a:r>
              <a:rPr lang="zh-CN" altLang="en-US" sz="1600" b="1" spc="300" dirty="0">
                <a:solidFill>
                  <a:schemeClr val="tx1"/>
                </a:solidFill>
                <a:latin typeface="FZHei-B01S" panose="02010601030101010101" pitchFamily="2" charset="-122"/>
                <a:ea typeface="FZHei-B01S" panose="02010601030101010101" pitchFamily="2" charset="-122"/>
                <a:cs typeface="Montserrat" charset="0"/>
                <a:sym typeface="FZHei-B01S" panose="02010601030101010101" pitchFamily="2" charset="-122"/>
              </a:rPr>
              <a:t>下载图像分类模型</a:t>
            </a:r>
          </a:p>
        </p:txBody>
      </p:sp>
      <p:sp>
        <p:nvSpPr>
          <p:cNvPr id="7" name="Rectangle 14"/>
          <p:cNvSpPr/>
          <p:nvPr/>
        </p:nvSpPr>
        <p:spPr>
          <a:xfrm>
            <a:off x="5516933" y="874127"/>
            <a:ext cx="21291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765"/>
            <a:r>
              <a:rPr lang="zh-CN" altLang="en-US" sz="1600" b="1" spc="300" dirty="0">
                <a:solidFill>
                  <a:schemeClr val="tx1"/>
                </a:solidFill>
                <a:latin typeface="FZHei-B01S" panose="02010601030101010101" pitchFamily="2" charset="-122"/>
                <a:ea typeface="FZHei-B01S" panose="02010601030101010101" pitchFamily="2" charset="-122"/>
                <a:cs typeface="Montserrat" charset="0"/>
                <a:sym typeface="FZHei-B01S" panose="02010601030101010101" pitchFamily="2" charset="-122"/>
              </a:rPr>
              <a:t>测试</a:t>
            </a:r>
            <a:r>
              <a:rPr lang="en-US" altLang="zh-CN" sz="1600" b="1" spc="300" dirty="0">
                <a:solidFill>
                  <a:schemeClr val="tx1"/>
                </a:solidFill>
                <a:latin typeface="FZHei-B01S" panose="02010601030101010101" pitchFamily="2" charset="-122"/>
                <a:ea typeface="FZHei-B01S" panose="02010601030101010101" pitchFamily="2" charset="-122"/>
                <a:cs typeface="Montserrat" charset="0"/>
                <a:sym typeface="FZHei-B01S" panose="02010601030101010101" pitchFamily="2" charset="-122"/>
              </a:rPr>
              <a:t>images</a:t>
            </a:r>
            <a:r>
              <a:rPr lang="zh-CN" altLang="en-US" sz="1600" b="1" spc="300" dirty="0">
                <a:solidFill>
                  <a:schemeClr val="tx1"/>
                </a:solidFill>
                <a:latin typeface="FZHei-B01S" panose="02010601030101010101" pitchFamily="2" charset="-122"/>
                <a:ea typeface="FZHei-B01S" panose="02010601030101010101" pitchFamily="2" charset="-122"/>
                <a:cs typeface="Montserrat" charset="0"/>
                <a:sym typeface="FZHei-B01S" panose="02010601030101010101" pitchFamily="2" charset="-122"/>
              </a:rPr>
              <a:t>模型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" y="2888615"/>
            <a:ext cx="4149725" cy="18548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040" y="1322070"/>
            <a:ext cx="4401185" cy="156654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6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 (4)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599</Words>
  <Application>Microsoft Office PowerPoint</Application>
  <PresentationFormat>全屏显示(16:9)</PresentationFormat>
  <Paragraphs>137</Paragraphs>
  <Slides>17</Slides>
  <Notes>17</Notes>
  <HiddenSlides>0</HiddenSlides>
  <MMClips>1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FZHei-B01S</vt:lpstr>
      <vt:lpstr>Montserrat</vt:lpstr>
      <vt:lpstr>宋体</vt:lpstr>
      <vt:lpstr>微软雅黑</vt:lpstr>
      <vt:lpstr>Arial</vt:lpstr>
      <vt:lpstr>Calibri</vt:lpstr>
      <vt:lpstr>Calibri Light</vt:lpstr>
      <vt:lpstr>Verdana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9</cp:revision>
  <dcterms:created xsi:type="dcterms:W3CDTF">2020-11-24T08:26:00Z</dcterms:created>
  <dcterms:modified xsi:type="dcterms:W3CDTF">2020-12-04T02:12:18Z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