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16" r:id="rId2"/>
    <p:sldMasterId id="2147483846" r:id="rId3"/>
    <p:sldMasterId id="2147483858" r:id="rId4"/>
    <p:sldMasterId id="2147483876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8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3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0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9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0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59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0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61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3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6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08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7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3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35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0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0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07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66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60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43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1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878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94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51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068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50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4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96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5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082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292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93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920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843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8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1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193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2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523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0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88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64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625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59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281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435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236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654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52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0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5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5FFE-C869-42B1-A2CA-19BA10B305D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C37EE2-96B2-42FF-83AA-43CF9161C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A2C1-BDEF-4F43-B8FB-83E491CB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2" y="275207"/>
            <a:ext cx="7116932" cy="2361461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LIANGCHENHONG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559202-C5A5-4F37-8E1B-216CEBAB8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3" y="2758293"/>
            <a:ext cx="3200400" cy="1463040"/>
          </a:xfrm>
        </p:spPr>
        <p:txBody>
          <a:bodyPr/>
          <a:lstStyle/>
          <a:p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CST1909141</a:t>
            </a:r>
            <a:endParaRPr lang="zh-CN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D62F3-1904-430D-A2D4-29C2C606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2796" cy="45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A9F58-BC9C-4C68-AEDD-EDC6C4CF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D9B70-FD40-4195-9780-A230E7DF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come from a small city in the south part of china, I am talkative and will to make friends with others. I choose the major computer science and technology for that I am interested in technology since my childhood so I choose this major to learn for four years.</a:t>
            </a:r>
          </a:p>
          <a:p>
            <a:r>
              <a:rPr lang="en-US" altLang="zh-CN" dirty="0"/>
              <a:t>I Won many awards in many math, physics, biology, chemistry of municipal competition. Won national award in Chinese writing competition when I was in high school.</a:t>
            </a:r>
            <a:endParaRPr lang="zh-CN" altLang="zh-CN" dirty="0"/>
          </a:p>
          <a:p>
            <a:r>
              <a:rPr lang="en-US" altLang="zh-CN" dirty="0"/>
              <a:t>I like playing basketball and swimming in my free time, I also like programming to exercise my mind.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72830DE-2F86-47DA-8CA7-C0A371F3642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19239" y="284176"/>
            <a:ext cx="6867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My hometown</a:t>
            </a:r>
            <a:br>
              <a:rPr lang="en-US" altLang="zh-CN" dirty="0"/>
            </a:br>
            <a:r>
              <a:rPr lang="en-US" altLang="zh-CN" dirty="0" err="1"/>
              <a:t>putian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0D540-9B40-4B52-A2C7-84CC254F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239" y="2011680"/>
            <a:ext cx="6867760" cy="4206240"/>
          </a:xfrm>
        </p:spPr>
        <p:txBody>
          <a:bodyPr/>
          <a:lstStyle/>
          <a:p>
            <a:r>
              <a:rPr lang="en-US" altLang="zh-CN" dirty="0" err="1"/>
              <a:t>Putian</a:t>
            </a:r>
            <a:r>
              <a:rPr lang="en-US" altLang="zh-CN" dirty="0"/>
              <a:t> is a small city located in south part of the Fujian province. The people of  </a:t>
            </a:r>
            <a:r>
              <a:rPr lang="en-US" altLang="zh-CN" dirty="0" err="1"/>
              <a:t>Putian</a:t>
            </a:r>
            <a:r>
              <a:rPr lang="en-US" altLang="zh-CN" dirty="0"/>
              <a:t> is  known as the Chinese Jewish. Many of them went oversea to do some trade to build the hometown.</a:t>
            </a:r>
          </a:p>
          <a:p>
            <a:r>
              <a:rPr lang="en-US" altLang="zh-CN" dirty="0"/>
              <a:t>Meizhou island is the most famous tourist attraction in my hometown, which attract thousands of people to come to see the curve of </a:t>
            </a:r>
            <a:r>
              <a:rPr lang="en-US" altLang="zh-CN" dirty="0" err="1"/>
              <a:t>mazu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AA7DF-0AB5-417C-9D42-AEAA19B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4530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A215E-BE8D-4AE0-BB45-73BD1006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food of my hometown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81417-2046-4F80-92EE-92926FD9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Putian</a:t>
            </a:r>
            <a:r>
              <a:rPr lang="en-US" altLang="zh-CN" dirty="0"/>
              <a:t> is famous for its food.</a:t>
            </a:r>
          </a:p>
          <a:p>
            <a:r>
              <a:rPr lang="en-US" altLang="zh-CN" dirty="0" err="1"/>
              <a:t>Lumian</a:t>
            </a:r>
            <a:r>
              <a:rPr lang="en-US" altLang="zh-CN" dirty="0"/>
              <a:t>  it’s a kind of noodle, which add many sea food and the local food material.</a:t>
            </a:r>
          </a:p>
          <a:p>
            <a:r>
              <a:rPr lang="en-US" altLang="zh-CN" dirty="0" err="1"/>
              <a:t>Qiangrou</a:t>
            </a:r>
            <a:r>
              <a:rPr lang="en-US" altLang="zh-CN" dirty="0"/>
              <a:t> it’s a kind of meat soup, the delicious taste of it can not express in words.</a:t>
            </a:r>
          </a:p>
          <a:p>
            <a:r>
              <a:rPr lang="en-US" altLang="zh-CN" dirty="0" err="1"/>
              <a:t>Lichi</a:t>
            </a:r>
            <a:r>
              <a:rPr lang="en-US" altLang="zh-CN" dirty="0"/>
              <a:t> meat  it’s a kind of fried meat, will appear in every banquet in </a:t>
            </a:r>
            <a:r>
              <a:rPr lang="en-US" altLang="zh-CN" dirty="0" err="1"/>
              <a:t>putian</a:t>
            </a:r>
            <a:r>
              <a:rPr lang="en-US" altLang="zh-CN" dirty="0"/>
              <a:t>, and children like it very much.</a:t>
            </a:r>
          </a:p>
          <a:p>
            <a:r>
              <a:rPr lang="en-US" altLang="zh-CN" dirty="0"/>
              <a:t>Men </a:t>
            </a:r>
            <a:r>
              <a:rPr lang="en-US" altLang="zh-CN" dirty="0" err="1"/>
              <a:t>tufu</a:t>
            </a:r>
            <a:r>
              <a:rPr lang="en-US" altLang="zh-CN" dirty="0"/>
              <a:t>, fried oyster, oyster pie and also very famous among the south part of Fujian.</a:t>
            </a:r>
          </a:p>
          <a:p>
            <a:r>
              <a:rPr lang="en-US" altLang="zh-CN" dirty="0"/>
              <a:t>There are also a restaurant called </a:t>
            </a:r>
            <a:r>
              <a:rPr lang="en-US" altLang="zh-CN" dirty="0" err="1"/>
              <a:t>putien</a:t>
            </a:r>
            <a:r>
              <a:rPr lang="en-US" altLang="zh-CN" dirty="0"/>
              <a:t> which is one Michelin star restaurant provide </a:t>
            </a:r>
            <a:r>
              <a:rPr lang="en-US" altLang="zh-CN" dirty="0" err="1"/>
              <a:t>putian</a:t>
            </a:r>
            <a:r>
              <a:rPr lang="en-US" altLang="zh-CN" dirty="0"/>
              <a:t> food in the southeast Asia.  </a:t>
            </a:r>
          </a:p>
        </p:txBody>
      </p:sp>
    </p:spTree>
    <p:extLst>
      <p:ext uri="{BB962C8B-B14F-4D97-AF65-F5344CB8AC3E}">
        <p14:creationId xmlns:p14="http://schemas.microsoft.com/office/powerpoint/2010/main" val="142868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5ACD-BC6E-4C26-BA1F-03C68D77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894" y="1248402"/>
            <a:ext cx="9603275" cy="1049235"/>
          </a:xfrm>
        </p:spPr>
        <p:txBody>
          <a:bodyPr/>
          <a:lstStyle/>
          <a:p>
            <a:r>
              <a:rPr lang="en-US" altLang="zh-CN" dirty="0"/>
              <a:t>The photo of the delicious food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CFE635-5DF9-4E46-9A2A-4B709CAB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3080"/>
            <a:ext cx="4261282" cy="32725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C4DC8C-230D-4328-9B7C-6F46C64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2" y="2853079"/>
            <a:ext cx="4199137" cy="32725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90EB3D-9D35-4387-8944-93442B0C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418" y="2853078"/>
            <a:ext cx="3731581" cy="32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937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297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Corbel</vt:lpstr>
      <vt:lpstr>Gill Sans MT</vt:lpstr>
      <vt:lpstr>Trebuchet MS</vt:lpstr>
      <vt:lpstr>Tw Cen MT</vt:lpstr>
      <vt:lpstr>Tw Cen MT Condensed</vt:lpstr>
      <vt:lpstr>Wingdings</vt:lpstr>
      <vt:lpstr>Wingdings 3</vt:lpstr>
      <vt:lpstr>画廊</vt:lpstr>
      <vt:lpstr>带状</vt:lpstr>
      <vt:lpstr>积分</vt:lpstr>
      <vt:lpstr>柏林</vt:lpstr>
      <vt:lpstr>1_画廊</vt:lpstr>
      <vt:lpstr>LIANGCHENHONG</vt:lpstr>
      <vt:lpstr>My self introduction</vt:lpstr>
      <vt:lpstr>My hometown putian</vt:lpstr>
      <vt:lpstr>The food of my hometown</vt:lpstr>
      <vt:lpstr>The photo of the delicious food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LIANGCHENHONG</dc:title>
  <dc:creator>liangchenhong577@outlook.com</dc:creator>
  <cp:lastModifiedBy>liangchenhong577@outlook.com</cp:lastModifiedBy>
  <cp:revision>8</cp:revision>
  <dcterms:created xsi:type="dcterms:W3CDTF">2019-12-16T15:29:26Z</dcterms:created>
  <dcterms:modified xsi:type="dcterms:W3CDTF">2019-12-17T09:02:53Z</dcterms:modified>
</cp:coreProperties>
</file>