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heme/themeOverride1.xml" ContentType="application/vnd.openxmlformats-officedocument.themeOverr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heme/themeOverride3.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heme/themeOverride4.xml" ContentType="application/vnd.openxmlformats-officedocument.themeOverride+xml"/>
  <Override PartName="/ppt/tags/tag13.xml" ContentType="application/vnd.openxmlformats-officedocument.presentationml.tags+xml"/>
  <Override PartName="/ppt/notesSlides/notesSlide11.xml" ContentType="application/vnd.openxmlformats-officedocument.presentationml.notesSlide+xml"/>
  <Override PartName="/ppt/theme/themeOverride5.xml" ContentType="application/vnd.openxmlformats-officedocument.themeOverride+xml"/>
  <Override PartName="/ppt/tags/tag14.xml" ContentType="application/vnd.openxmlformats-officedocument.presentationml.tags+xml"/>
  <Override PartName="/ppt/notesSlides/notesSlide12.xml" ContentType="application/vnd.openxmlformats-officedocument.presentationml.notesSlide+xml"/>
  <Override PartName="/ppt/theme/themeOverride6.xml" ContentType="application/vnd.openxmlformats-officedocument.themeOverride+xml"/>
  <Override PartName="/ppt/tags/tag15.xml" ContentType="application/vnd.openxmlformats-officedocument.presentationml.tags+xml"/>
  <Override PartName="/ppt/notesSlides/notesSlide13.xml" ContentType="application/vnd.openxmlformats-officedocument.presentationml.notesSlide+xml"/>
  <Override PartName="/ppt/theme/themeOverride7.xml" ContentType="application/vnd.openxmlformats-officedocument.themeOverr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18"/>
  </p:notesMasterIdLst>
  <p:sldIdLst>
    <p:sldId id="310" r:id="rId3"/>
    <p:sldId id="312" r:id="rId4"/>
    <p:sldId id="313" r:id="rId5"/>
    <p:sldId id="265" r:id="rId6"/>
    <p:sldId id="314" r:id="rId7"/>
    <p:sldId id="269" r:id="rId8"/>
    <p:sldId id="315" r:id="rId9"/>
    <p:sldId id="277" r:id="rId10"/>
    <p:sldId id="316" r:id="rId11"/>
    <p:sldId id="340" r:id="rId12"/>
    <p:sldId id="345" r:id="rId13"/>
    <p:sldId id="344" r:id="rId14"/>
    <p:sldId id="343" r:id="rId15"/>
    <p:sldId id="346" r:id="rId16"/>
    <p:sldId id="317"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pos="3840">
          <p15:clr>
            <a:srgbClr val="A4A3A4"/>
          </p15:clr>
        </p15:guide>
        <p15:guide id="3" pos="684">
          <p15:clr>
            <a:srgbClr val="A4A3A4"/>
          </p15:clr>
        </p15:guide>
        <p15:guide id="4" pos="6970">
          <p15:clr>
            <a:srgbClr val="A4A3A4"/>
          </p15:clr>
        </p15:guide>
        <p15:guide id="5" orient="horz" pos="39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273"/>
    <a:srgbClr val="29528A"/>
    <a:srgbClr val="18B794"/>
    <a:srgbClr val="5688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180" autoAdjust="0"/>
  </p:normalViewPr>
  <p:slideViewPr>
    <p:cSldViewPr snapToGrid="0" showGuides="1">
      <p:cViewPr varScale="1">
        <p:scale>
          <a:sx n="85" d="100"/>
          <a:sy n="85" d="100"/>
        </p:scale>
        <p:origin x="562" y="58"/>
      </p:cViewPr>
      <p:guideLst>
        <p:guide orient="horz" pos="2174"/>
        <p:guide pos="3840"/>
        <p:guide pos="684"/>
        <p:guide pos="6970"/>
        <p:guide orient="horz" pos="394"/>
      </p:guideLst>
    </p:cSldViewPr>
  </p:slideViewPr>
  <p:notesTextViewPr>
    <p:cViewPr>
      <p:scale>
        <a:sx n="1" d="1"/>
        <a:sy n="1" d="1"/>
      </p:scale>
      <p:origin x="0" y="0"/>
    </p:cViewPr>
  </p:notesTextViewPr>
  <p:notesViewPr>
    <p:cSldViewPr snapToGrid="0">
      <p:cViewPr varScale="1">
        <p:scale>
          <a:sx n="84" d="100"/>
          <a:sy n="84" d="100"/>
        </p:scale>
        <p:origin x="297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CF7C3-B88C-436B-9E2F-D3DD4A13CF83}" type="datetimeFigureOut">
              <a:rPr lang="zh-CN" altLang="en-US" smtClean="0"/>
              <a:t>2022/6/27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45464-994E-43AF-AF91-B3BA2381410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5 1 PP T</a:t>
            </a:r>
            <a:r>
              <a:rPr lang="zh-CN" altLang="en-US" dirty="0"/>
              <a:t>模板网   </a:t>
            </a:r>
            <a:r>
              <a:rPr lang="en-US" altLang="zh-CN" dirty="0"/>
              <a:t>www.5 1 p ptmoban.com</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duotone>
              <a:schemeClr val="accent3">
                <a:shade val="45000"/>
                <a:satMod val="135000"/>
              </a:schemeClr>
              <a:prstClr val="white"/>
            </a:duotone>
          </a:blip>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A52D70D-F869-4A05-A993-244693170C51}" type="datetimeFigureOut">
              <a:rPr lang="zh-CN" altLang="en-US" smtClean="0"/>
              <a:t>2022/6/27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49D1E-5DE3-401B-AAF2-00290B7BDC8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2022/6/27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jpe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hemeOverride" Target="../theme/themeOverride4.xml"/><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hemeOverride" Target="../theme/themeOverride5.xml"/><Relationship Id="rId5" Type="http://schemas.openxmlformats.org/officeDocument/2006/relationships/image" Target="../media/image10.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hemeOverride" Target="../theme/themeOverride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hemeOverride" Target="../theme/themeOverride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9.xml"/><Relationship Id="rId7" Type="http://schemas.openxmlformats.org/officeDocument/2006/relationships/image" Target="../media/image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2.jpeg"/><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hemeOverride" Target="../theme/themeOverride1.xml"/><Relationship Id="rId5" Type="http://schemas.openxmlformats.org/officeDocument/2006/relationships/image" Target="../media/image5.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p:cNvSpPr/>
          <p:nvPr/>
        </p:nvSpPr>
        <p:spPr>
          <a:xfrm>
            <a:off x="-121920" y="121285"/>
            <a:ext cx="12192000" cy="4682597"/>
          </a:xfrm>
          <a:custGeom>
            <a:avLst/>
            <a:gdLst>
              <a:gd name="connsiteX0" fmla="*/ 0 w 12192000"/>
              <a:gd name="connsiteY0" fmla="*/ 0 h 4682597"/>
              <a:gd name="connsiteX1" fmla="*/ 12192000 w 12192000"/>
              <a:gd name="connsiteY1" fmla="*/ 0 h 4682597"/>
              <a:gd name="connsiteX2" fmla="*/ 12192000 w 12192000"/>
              <a:gd name="connsiteY2" fmla="*/ 3570305 h 4682597"/>
              <a:gd name="connsiteX3" fmla="*/ 11597997 w 12192000"/>
              <a:gd name="connsiteY3" fmla="*/ 3812578 h 4682597"/>
              <a:gd name="connsiteX4" fmla="*/ 6197600 w 12192000"/>
              <a:gd name="connsiteY4" fmla="*/ 4682597 h 4682597"/>
              <a:gd name="connsiteX5" fmla="*/ 194299 w 12192000"/>
              <a:gd name="connsiteY5" fmla="*/ 3566674 h 4682597"/>
              <a:gd name="connsiteX6" fmla="*/ 0 w 12192000"/>
              <a:gd name="connsiteY6" fmla="*/ 3470736 h 468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682597">
                <a:moveTo>
                  <a:pt x="0" y="0"/>
                </a:moveTo>
                <a:lnTo>
                  <a:pt x="12192000" y="0"/>
                </a:lnTo>
                <a:lnTo>
                  <a:pt x="12192000" y="3570305"/>
                </a:lnTo>
                <a:lnTo>
                  <a:pt x="11597997" y="3812578"/>
                </a:lnTo>
                <a:cubicBezTo>
                  <a:pt x="10130433" y="4356097"/>
                  <a:pt x="8248981" y="4682597"/>
                  <a:pt x="6197600" y="4682597"/>
                </a:cubicBezTo>
                <a:cubicBezTo>
                  <a:pt x="3853165" y="4682597"/>
                  <a:pt x="1730678" y="4256148"/>
                  <a:pt x="194299" y="3566674"/>
                </a:cubicBezTo>
                <a:lnTo>
                  <a:pt x="0" y="3470736"/>
                </a:lnTo>
                <a:close/>
              </a:path>
            </a:pathLst>
          </a:custGeom>
          <a:blipFill>
            <a:blip r:embed="rId6">
              <a:duotone>
                <a:schemeClr val="accent3">
                  <a:shade val="45000"/>
                  <a:satMod val="135000"/>
                </a:schemeClr>
                <a:prstClr val="white"/>
              </a:duotone>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任意多边形: 形状 52"/>
          <p:cNvSpPr/>
          <p:nvPr/>
        </p:nvSpPr>
        <p:spPr>
          <a:xfrm>
            <a:off x="0" y="3470736"/>
            <a:ext cx="12192000" cy="3387264"/>
          </a:xfrm>
          <a:custGeom>
            <a:avLst/>
            <a:gdLst>
              <a:gd name="connsiteX0" fmla="*/ 0 w 12192000"/>
              <a:gd name="connsiteY0" fmla="*/ 0 h 3387264"/>
              <a:gd name="connsiteX1" fmla="*/ 194299 w 12192000"/>
              <a:gd name="connsiteY1" fmla="*/ 95938 h 3387264"/>
              <a:gd name="connsiteX2" fmla="*/ 6197600 w 12192000"/>
              <a:gd name="connsiteY2" fmla="*/ 1211861 h 3387264"/>
              <a:gd name="connsiteX3" fmla="*/ 11597997 w 12192000"/>
              <a:gd name="connsiteY3" fmla="*/ 341842 h 3387264"/>
              <a:gd name="connsiteX4" fmla="*/ 12192000 w 12192000"/>
              <a:gd name="connsiteY4" fmla="*/ 99569 h 3387264"/>
              <a:gd name="connsiteX5" fmla="*/ 12192000 w 12192000"/>
              <a:gd name="connsiteY5" fmla="*/ 3387264 h 3387264"/>
              <a:gd name="connsiteX6" fmla="*/ 0 w 12192000"/>
              <a:gd name="connsiteY6" fmla="*/ 3387264 h 3387264"/>
              <a:gd name="connsiteX7" fmla="*/ 0 w 12192000"/>
              <a:gd name="connsiteY7" fmla="*/ 0 h 338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87264">
                <a:moveTo>
                  <a:pt x="0" y="0"/>
                </a:moveTo>
                <a:lnTo>
                  <a:pt x="194299" y="95938"/>
                </a:lnTo>
                <a:cubicBezTo>
                  <a:pt x="1730678" y="785412"/>
                  <a:pt x="3853165" y="1211861"/>
                  <a:pt x="6197600" y="1211861"/>
                </a:cubicBezTo>
                <a:cubicBezTo>
                  <a:pt x="8248981" y="1211861"/>
                  <a:pt x="10130433" y="885361"/>
                  <a:pt x="11597997" y="341842"/>
                </a:cubicBezTo>
                <a:lnTo>
                  <a:pt x="12192000" y="99569"/>
                </a:lnTo>
                <a:lnTo>
                  <a:pt x="12192000" y="3387264"/>
                </a:lnTo>
                <a:lnTo>
                  <a:pt x="0" y="3387264"/>
                </a:lnTo>
                <a:lnTo>
                  <a:pt x="0" y="0"/>
                </a:lnTo>
                <a:close/>
              </a:path>
            </a:pathLst>
          </a:custGeom>
          <a:solidFill>
            <a:srgbClr val="2952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4"/>
          <p:cNvSpPr txBox="1"/>
          <p:nvPr/>
        </p:nvSpPr>
        <p:spPr>
          <a:xfrm>
            <a:off x="1941028" y="1365919"/>
            <a:ext cx="830580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dirty="0">
                <a:solidFill>
                  <a:schemeClr val="tx1">
                    <a:lumMod val="75000"/>
                    <a:lumOff val="25000"/>
                  </a:schemeClr>
                </a:solidFill>
                <a:latin typeface="思源宋体 CN Heavy" panose="02020900000000000000" pitchFamily="18" charset="-122"/>
                <a:ea typeface="思源宋体 CN Heavy" panose="02020900000000000000" pitchFamily="18" charset="-122"/>
                <a:cs typeface="+mn-ea"/>
                <a:sym typeface="+mn-lt"/>
              </a:rPr>
              <a:t>背包问题知识社区系统</a:t>
            </a:r>
          </a:p>
        </p:txBody>
      </p:sp>
      <p:pic>
        <p:nvPicPr>
          <p:cNvPr id="20" name="图片 19"/>
          <p:cNvPicPr>
            <a:picLocks noChangeAspect="1"/>
          </p:cNvPicPr>
          <p:nvPr/>
        </p:nvPicPr>
        <p:blipFill>
          <a:blip r:embed="rId7" cstate="screen"/>
          <a:stretch>
            <a:fillRect/>
          </a:stretch>
        </p:blipFill>
        <p:spPr>
          <a:xfrm rot="18819765">
            <a:off x="643906" y="824822"/>
            <a:ext cx="1741488" cy="1156114"/>
          </a:xfrm>
          <a:prstGeom prst="rect">
            <a:avLst/>
          </a:prstGeom>
          <a:effectLst>
            <a:outerShdw blurRad="50800" dist="38100" dir="2700000" algn="tl" rotWithShape="0">
              <a:prstClr val="black">
                <a:alpha val="40000"/>
              </a:prstClr>
            </a:outerShdw>
          </a:effectLst>
        </p:spPr>
      </p:pic>
      <p:pic>
        <p:nvPicPr>
          <p:cNvPr id="27" name="图片 26"/>
          <p:cNvPicPr>
            <a:picLocks noChangeAspect="1"/>
          </p:cNvPicPr>
          <p:nvPr/>
        </p:nvPicPr>
        <p:blipFill>
          <a:blip r:embed="rId8"/>
          <a:stretch>
            <a:fillRect/>
          </a:stretch>
        </p:blipFill>
        <p:spPr>
          <a:xfrm>
            <a:off x="9829147" y="3451865"/>
            <a:ext cx="1390267" cy="1351862"/>
          </a:xfrm>
          <a:prstGeom prst="rect">
            <a:avLst/>
          </a:prstGeom>
        </p:spPr>
      </p:pic>
      <p:sp>
        <p:nvSpPr>
          <p:cNvPr id="39" name="文本框 38"/>
          <p:cNvSpPr txBox="1"/>
          <p:nvPr/>
        </p:nvSpPr>
        <p:spPr>
          <a:xfrm>
            <a:off x="5128260" y="3311525"/>
            <a:ext cx="2333625" cy="306705"/>
          </a:xfrm>
          <a:prstGeom prst="rect">
            <a:avLst/>
          </a:prstGeom>
          <a:noFill/>
        </p:spPr>
        <p:txBody>
          <a:bodyPr wrap="square">
            <a:spAutoFit/>
          </a:bodyPr>
          <a:lstStyle/>
          <a:p>
            <a:pPr algn="dist"/>
            <a:r>
              <a:rPr lang="zh-CN" altLang="en-US" sz="1400" dirty="0">
                <a:solidFill>
                  <a:schemeClr val="tx1">
                    <a:lumMod val="75000"/>
                    <a:lumOff val="25000"/>
                  </a:schemeClr>
                </a:solidFill>
                <a:cs typeface="+mn-ea"/>
                <a:sym typeface="+mn-lt"/>
              </a:rPr>
              <a:t>项目团队：团队</a:t>
            </a:r>
            <a:r>
              <a:rPr lang="en-US" altLang="zh-CN" sz="1400" dirty="0">
                <a:solidFill>
                  <a:schemeClr val="tx1">
                    <a:lumMod val="75000"/>
                    <a:lumOff val="25000"/>
                  </a:schemeClr>
                </a:solidFill>
                <a:cs typeface="+mn-ea"/>
                <a:sym typeface="+mn-lt"/>
              </a:rPr>
              <a:t>9527</a:t>
            </a:r>
          </a:p>
        </p:txBody>
      </p:sp>
      <p:grpSp>
        <p:nvGrpSpPr>
          <p:cNvPr id="40" name="组合 39"/>
          <p:cNvGrpSpPr/>
          <p:nvPr/>
        </p:nvGrpSpPr>
        <p:grpSpPr>
          <a:xfrm>
            <a:off x="3547729" y="3953508"/>
            <a:ext cx="2105988" cy="368328"/>
            <a:chOff x="3369168" y="4804106"/>
            <a:chExt cx="2105988" cy="368328"/>
          </a:xfrm>
        </p:grpSpPr>
        <p:sp>
          <p:nvSpPr>
            <p:cNvPr id="44" name="矩形 43"/>
            <p:cNvSpPr/>
            <p:nvPr/>
          </p:nvSpPr>
          <p:spPr>
            <a:xfrm>
              <a:off x="3758297" y="4865729"/>
              <a:ext cx="1716859" cy="306705"/>
            </a:xfrm>
            <a:prstGeom prst="rect">
              <a:avLst/>
            </a:prstGeom>
            <a:effectLst/>
          </p:spPr>
          <p:txBody>
            <a:bodyPr wrap="square">
              <a:spAutoFit/>
            </a:bodyPr>
            <a:lstStyle/>
            <a:p>
              <a:pPr defTabSz="914400"/>
              <a:r>
                <a:rPr lang="zh-CN" altLang="en-US" sz="1400" b="1" dirty="0">
                  <a:solidFill>
                    <a:schemeClr val="bg2">
                      <a:lumMod val="25000"/>
                    </a:schemeClr>
                  </a:solidFill>
                  <a:cs typeface="+mn-ea"/>
                  <a:sym typeface="+mn-lt"/>
                </a:rPr>
                <a:t>指导教师：代祖华</a:t>
              </a:r>
            </a:p>
          </p:txBody>
        </p:sp>
        <p:sp>
          <p:nvSpPr>
            <p:cNvPr id="45" name="PA_库_73199"/>
            <p:cNvSpPr>
              <a:spLocks noChangeAspect="1"/>
            </p:cNvSpPr>
            <p:nvPr>
              <p:custDataLst>
                <p:tags r:id="rId3"/>
              </p:custDataLst>
            </p:nvPr>
          </p:nvSpPr>
          <p:spPr bwMode="auto">
            <a:xfrm>
              <a:off x="3369168" y="4804106"/>
              <a:ext cx="325699" cy="36533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29528A"/>
            </a:solidFill>
            <a:ln>
              <a:noFill/>
            </a:ln>
          </p:spPr>
          <p:txBody>
            <a:bodyPr/>
            <a:lstStyle/>
            <a:p>
              <a:pPr defTabSz="914400"/>
              <a:endParaRPr lang="zh-CN" altLang="en-US" sz="1200">
                <a:solidFill>
                  <a:schemeClr val="bg1">
                    <a:lumMod val="10000"/>
                  </a:schemeClr>
                </a:solidFill>
                <a:cs typeface="+mn-ea"/>
                <a:sym typeface="+mn-lt"/>
              </a:endParaRPr>
            </a:p>
          </p:txBody>
        </p:sp>
      </p:grpSp>
      <p:grpSp>
        <p:nvGrpSpPr>
          <p:cNvPr id="41" name="组合 40"/>
          <p:cNvGrpSpPr/>
          <p:nvPr/>
        </p:nvGrpSpPr>
        <p:grpSpPr>
          <a:xfrm>
            <a:off x="5994400" y="3953510"/>
            <a:ext cx="3486150" cy="318502"/>
            <a:chOff x="6536532" y="4853945"/>
            <a:chExt cx="2321410" cy="318170"/>
          </a:xfrm>
        </p:grpSpPr>
        <p:sp>
          <p:nvSpPr>
            <p:cNvPr id="42" name="矩形 41"/>
            <p:cNvSpPr/>
            <p:nvPr/>
          </p:nvSpPr>
          <p:spPr>
            <a:xfrm>
              <a:off x="6827469" y="4865729"/>
              <a:ext cx="2030473" cy="306386"/>
            </a:xfrm>
            <a:prstGeom prst="rect">
              <a:avLst/>
            </a:prstGeom>
            <a:effectLst/>
          </p:spPr>
          <p:txBody>
            <a:bodyPr wrap="square">
              <a:spAutoFit/>
            </a:bodyPr>
            <a:lstStyle/>
            <a:p>
              <a:pPr defTabSz="914400"/>
              <a:r>
                <a:rPr lang="zh-CN" altLang="en-US" sz="1400" b="1" dirty="0">
                  <a:solidFill>
                    <a:schemeClr val="bg2">
                      <a:lumMod val="25000"/>
                    </a:schemeClr>
                  </a:solidFill>
                  <a:cs typeface="+mn-ea"/>
                  <a:sym typeface="+mn-lt"/>
                </a:rPr>
                <a:t>团队成员：梁春云、李健康、李治江</a:t>
              </a:r>
            </a:p>
          </p:txBody>
        </p:sp>
        <p:sp>
          <p:nvSpPr>
            <p:cNvPr id="43" name="PA_库_46143"/>
            <p:cNvSpPr>
              <a:spLocks noChangeAspect="1"/>
            </p:cNvSpPr>
            <p:nvPr>
              <p:custDataLst>
                <p:tags r:id="rId2"/>
              </p:custDataLst>
            </p:nvPr>
          </p:nvSpPr>
          <p:spPr bwMode="auto">
            <a:xfrm>
              <a:off x="6536532" y="4853945"/>
              <a:ext cx="290937" cy="313433"/>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rgbClr val="29528A"/>
            </a:solidFill>
            <a:ln>
              <a:noFill/>
            </a:ln>
          </p:spPr>
          <p:txBody>
            <a:bodyPr/>
            <a:lstStyle/>
            <a:p>
              <a:pPr defTabSz="914400"/>
              <a:endParaRPr lang="zh-CN" altLang="en-US" sz="1200" dirty="0">
                <a:solidFill>
                  <a:schemeClr val="bg1">
                    <a:lumMod val="10000"/>
                  </a:schemeClr>
                </a:solidFill>
                <a:cs typeface="+mn-ea"/>
                <a:sym typeface="+mn-lt"/>
              </a:endParaRPr>
            </a:p>
          </p:txBody>
        </p:sp>
      </p:grpSp>
      <p:grpSp>
        <p:nvGrpSpPr>
          <p:cNvPr id="10" name="组合 9"/>
          <p:cNvGrpSpPr/>
          <p:nvPr/>
        </p:nvGrpSpPr>
        <p:grpSpPr>
          <a:xfrm>
            <a:off x="4133850" y="2491034"/>
            <a:ext cx="4182110" cy="601980"/>
            <a:chOff x="4133850" y="2443409"/>
            <a:chExt cx="4182110" cy="601980"/>
          </a:xfrm>
        </p:grpSpPr>
        <p:sp>
          <p:nvSpPr>
            <p:cNvPr id="35" name="矩形: 圆角 34"/>
            <p:cNvSpPr/>
            <p:nvPr/>
          </p:nvSpPr>
          <p:spPr>
            <a:xfrm>
              <a:off x="4133850" y="2443409"/>
              <a:ext cx="4182110" cy="601980"/>
            </a:xfrm>
            <a:prstGeom prst="roundRect">
              <a:avLst>
                <a:gd name="adj" fmla="val 50000"/>
              </a:avLst>
            </a:prstGeom>
            <a:solidFill>
              <a:srgbClr val="18B79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6"/>
            <p:cNvSpPr txBox="1"/>
            <p:nvPr/>
          </p:nvSpPr>
          <p:spPr>
            <a:xfrm>
              <a:off x="4795520" y="2560249"/>
              <a:ext cx="2859405" cy="368300"/>
            </a:xfrm>
            <a:prstGeom prst="rect">
              <a:avLst/>
            </a:prstGeom>
            <a:noFill/>
          </p:spPr>
          <p:txBody>
            <a:bodyPr wrap="square" rtlCol="0">
              <a:spAutoFit/>
            </a:bodyPr>
            <a:lstStyle>
              <a:defPPr>
                <a:defRPr lang="zh-CN"/>
              </a:defPPr>
              <a:lvl1pPr algn="ctr">
                <a:defRPr sz="1600" b="1">
                  <a:solidFill>
                    <a:schemeClr val="bg1">
                      <a:lumMod val="95000"/>
                    </a:schemeClr>
                  </a:solidFill>
                  <a:latin typeface="+mn-ea"/>
                </a:defRPr>
              </a:lvl1pPr>
            </a:lstStyle>
            <a:p>
              <a:pPr defTabSz="914400"/>
              <a:r>
                <a:rPr lang="zh-CN" altLang="en-US" sz="1800" dirty="0">
                  <a:solidFill>
                    <a:schemeClr val="bg1"/>
                  </a:solidFill>
                  <a:latin typeface="+mn-lt"/>
                  <a:cs typeface="+mn-ea"/>
                  <a:sym typeface="+mn-lt"/>
                </a:rPr>
                <a:t>班级：</a:t>
              </a:r>
              <a:r>
                <a:rPr lang="en-US" altLang="zh-CN" sz="1800" dirty="0">
                  <a:solidFill>
                    <a:schemeClr val="bg1"/>
                  </a:solidFill>
                  <a:latin typeface="+mn-lt"/>
                  <a:cs typeface="+mn-ea"/>
                  <a:sym typeface="+mn-lt"/>
                </a:rPr>
                <a:t>2019</a:t>
              </a:r>
              <a:r>
                <a:rPr lang="zh-CN" altLang="en-US" sz="1800" dirty="0">
                  <a:solidFill>
                    <a:schemeClr val="bg1"/>
                  </a:solidFill>
                  <a:latin typeface="+mn-lt"/>
                  <a:ea typeface="宋体" panose="02010600030101010101" pitchFamily="2" charset="-122"/>
                  <a:cs typeface="+mn-ea"/>
                  <a:sym typeface="+mn-lt"/>
                </a:rPr>
                <a:t>级卓越工程师</a:t>
              </a:r>
            </a:p>
          </p:txBody>
        </p:sp>
      </p:grpSp>
      <p:sp>
        <p:nvSpPr>
          <p:cNvPr id="19" name="任意多边形: 形状 18"/>
          <p:cNvSpPr/>
          <p:nvPr/>
        </p:nvSpPr>
        <p:spPr>
          <a:xfrm rot="10800000">
            <a:off x="0" y="5752879"/>
            <a:ext cx="12192000" cy="1105121"/>
          </a:xfrm>
          <a:custGeom>
            <a:avLst/>
            <a:gdLst>
              <a:gd name="connsiteX0" fmla="*/ 6208330 w 12192000"/>
              <a:gd name="connsiteY0" fmla="*/ 1105121 h 1105121"/>
              <a:gd name="connsiteX1" fmla="*/ 237540 w 12192000"/>
              <a:gd name="connsiteY1" fmla="*/ 450650 h 1105121"/>
              <a:gd name="connsiteX2" fmla="*/ 0 w 12192000"/>
              <a:gd name="connsiteY2" fmla="*/ 387823 h 1105121"/>
              <a:gd name="connsiteX3" fmla="*/ 0 w 12192000"/>
              <a:gd name="connsiteY3" fmla="*/ 0 h 1105121"/>
              <a:gd name="connsiteX4" fmla="*/ 12192000 w 12192000"/>
              <a:gd name="connsiteY4" fmla="*/ 0 h 1105121"/>
              <a:gd name="connsiteX5" fmla="*/ 12192000 w 12192000"/>
              <a:gd name="connsiteY5" fmla="*/ 447077 h 1105121"/>
              <a:gd name="connsiteX6" fmla="*/ 12179123 w 12192000"/>
              <a:gd name="connsiteY6" fmla="*/ 450650 h 1105121"/>
              <a:gd name="connsiteX7" fmla="*/ 6208330 w 12192000"/>
              <a:gd name="connsiteY7" fmla="*/ 1105121 h 11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05121">
                <a:moveTo>
                  <a:pt x="6208330" y="1105121"/>
                </a:moveTo>
                <a:cubicBezTo>
                  <a:pt x="3940282" y="1105121"/>
                  <a:pt x="1860110" y="859512"/>
                  <a:pt x="237540" y="450650"/>
                </a:cubicBezTo>
                <a:lnTo>
                  <a:pt x="0" y="387823"/>
                </a:lnTo>
                <a:lnTo>
                  <a:pt x="0" y="0"/>
                </a:lnTo>
                <a:lnTo>
                  <a:pt x="12192000" y="0"/>
                </a:lnTo>
                <a:lnTo>
                  <a:pt x="12192000" y="447077"/>
                </a:lnTo>
                <a:lnTo>
                  <a:pt x="12179123" y="450650"/>
                </a:lnTo>
                <a:cubicBezTo>
                  <a:pt x="10556553" y="859511"/>
                  <a:pt x="8476381" y="1105121"/>
                  <a:pt x="6208330" y="110512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4560512" y="6084714"/>
            <a:ext cx="3305317" cy="309482"/>
            <a:chOff x="4681956" y="6045739"/>
            <a:chExt cx="3305317" cy="309482"/>
          </a:xfrm>
        </p:grpSpPr>
        <p:sp>
          <p:nvSpPr>
            <p:cNvPr id="7" name="文本框 6"/>
            <p:cNvSpPr txBox="1"/>
            <p:nvPr/>
          </p:nvSpPr>
          <p:spPr>
            <a:xfrm>
              <a:off x="4939273" y="6048516"/>
              <a:ext cx="3048000" cy="306705"/>
            </a:xfrm>
            <a:prstGeom prst="rect">
              <a:avLst/>
            </a:prstGeom>
            <a:noFill/>
          </p:spPr>
          <p:txBody>
            <a:bodyPr wrap="none" rtlCol="0">
              <a:spAutoFit/>
            </a:bodyPr>
            <a:lstStyle/>
            <a:p>
              <a:r>
                <a:rPr lang="zh-CN" altLang="en-US" sz="1400" b="1" dirty="0"/>
                <a:t>西北师范大学计算机科学与工程学院</a:t>
              </a:r>
            </a:p>
          </p:txBody>
        </p:sp>
        <p:sp>
          <p:nvSpPr>
            <p:cNvPr id="26" name="school-building_103310"/>
            <p:cNvSpPr/>
            <p:nvPr/>
          </p:nvSpPr>
          <p:spPr>
            <a:xfrm>
              <a:off x="4681956" y="6045739"/>
              <a:ext cx="257317" cy="259701"/>
            </a:xfrm>
            <a:custGeom>
              <a:avLst/>
              <a:gdLst>
                <a:gd name="connsiteX0" fmla="*/ 494121 w 601993"/>
                <a:gd name="connsiteY0" fmla="*/ 433697 h 607570"/>
                <a:gd name="connsiteX1" fmla="*/ 527453 w 601993"/>
                <a:gd name="connsiteY1" fmla="*/ 433697 h 607570"/>
                <a:gd name="connsiteX2" fmla="*/ 547728 w 601993"/>
                <a:gd name="connsiteY2" fmla="*/ 453802 h 607570"/>
                <a:gd name="connsiteX3" fmla="*/ 527453 w 601993"/>
                <a:gd name="connsiteY3" fmla="*/ 474060 h 607570"/>
                <a:gd name="connsiteX4" fmla="*/ 494121 w 601993"/>
                <a:gd name="connsiteY4" fmla="*/ 474060 h 607570"/>
                <a:gd name="connsiteX5" fmla="*/ 473846 w 601993"/>
                <a:gd name="connsiteY5" fmla="*/ 453802 h 607570"/>
                <a:gd name="connsiteX6" fmla="*/ 494121 w 601993"/>
                <a:gd name="connsiteY6" fmla="*/ 433697 h 607570"/>
                <a:gd name="connsiteX7" fmla="*/ 80949 w 601993"/>
                <a:gd name="connsiteY7" fmla="*/ 433697 h 607570"/>
                <a:gd name="connsiteX8" fmla="*/ 114434 w 601993"/>
                <a:gd name="connsiteY8" fmla="*/ 433697 h 607570"/>
                <a:gd name="connsiteX9" fmla="*/ 134709 w 601993"/>
                <a:gd name="connsiteY9" fmla="*/ 453802 h 607570"/>
                <a:gd name="connsiteX10" fmla="*/ 114434 w 601993"/>
                <a:gd name="connsiteY10" fmla="*/ 474060 h 607570"/>
                <a:gd name="connsiteX11" fmla="*/ 80949 w 601993"/>
                <a:gd name="connsiteY11" fmla="*/ 474060 h 607570"/>
                <a:gd name="connsiteX12" fmla="*/ 60827 w 601993"/>
                <a:gd name="connsiteY12" fmla="*/ 453802 h 607570"/>
                <a:gd name="connsiteX13" fmla="*/ 80949 w 601993"/>
                <a:gd name="connsiteY13" fmla="*/ 433697 h 607570"/>
                <a:gd name="connsiteX14" fmla="*/ 337678 w 601993"/>
                <a:gd name="connsiteY14" fmla="*/ 400249 h 607570"/>
                <a:gd name="connsiteX15" fmla="*/ 371010 w 601993"/>
                <a:gd name="connsiteY15" fmla="*/ 400249 h 607570"/>
                <a:gd name="connsiteX16" fmla="*/ 391285 w 601993"/>
                <a:gd name="connsiteY16" fmla="*/ 420502 h 607570"/>
                <a:gd name="connsiteX17" fmla="*/ 371010 w 601993"/>
                <a:gd name="connsiteY17" fmla="*/ 440754 h 607570"/>
                <a:gd name="connsiteX18" fmla="*/ 337678 w 601993"/>
                <a:gd name="connsiteY18" fmla="*/ 440754 h 607570"/>
                <a:gd name="connsiteX19" fmla="*/ 317403 w 601993"/>
                <a:gd name="connsiteY19" fmla="*/ 420502 h 607570"/>
                <a:gd name="connsiteX20" fmla="*/ 337678 w 601993"/>
                <a:gd name="connsiteY20" fmla="*/ 400249 h 607570"/>
                <a:gd name="connsiteX21" fmla="*/ 237341 w 601993"/>
                <a:gd name="connsiteY21" fmla="*/ 400249 h 607570"/>
                <a:gd name="connsiteX22" fmla="*/ 270857 w 601993"/>
                <a:gd name="connsiteY22" fmla="*/ 400249 h 607570"/>
                <a:gd name="connsiteX23" fmla="*/ 291152 w 601993"/>
                <a:gd name="connsiteY23" fmla="*/ 420502 h 607570"/>
                <a:gd name="connsiteX24" fmla="*/ 270857 w 601993"/>
                <a:gd name="connsiteY24" fmla="*/ 440754 h 607570"/>
                <a:gd name="connsiteX25" fmla="*/ 237341 w 601993"/>
                <a:gd name="connsiteY25" fmla="*/ 440754 h 607570"/>
                <a:gd name="connsiteX26" fmla="*/ 217200 w 601993"/>
                <a:gd name="connsiteY26" fmla="*/ 420502 h 607570"/>
                <a:gd name="connsiteX27" fmla="*/ 237341 w 601993"/>
                <a:gd name="connsiteY27" fmla="*/ 400249 h 607570"/>
                <a:gd name="connsiteX28" fmla="*/ 494121 w 601993"/>
                <a:gd name="connsiteY28" fmla="*/ 367012 h 607570"/>
                <a:gd name="connsiteX29" fmla="*/ 527453 w 601993"/>
                <a:gd name="connsiteY29" fmla="*/ 367012 h 607570"/>
                <a:gd name="connsiteX30" fmla="*/ 547728 w 601993"/>
                <a:gd name="connsiteY30" fmla="*/ 387235 h 607570"/>
                <a:gd name="connsiteX31" fmla="*/ 527453 w 601993"/>
                <a:gd name="connsiteY31" fmla="*/ 407305 h 607570"/>
                <a:gd name="connsiteX32" fmla="*/ 494121 w 601993"/>
                <a:gd name="connsiteY32" fmla="*/ 407305 h 607570"/>
                <a:gd name="connsiteX33" fmla="*/ 473846 w 601993"/>
                <a:gd name="connsiteY33" fmla="*/ 387235 h 607570"/>
                <a:gd name="connsiteX34" fmla="*/ 494121 w 601993"/>
                <a:gd name="connsiteY34" fmla="*/ 367012 h 607570"/>
                <a:gd name="connsiteX35" fmla="*/ 80949 w 601993"/>
                <a:gd name="connsiteY35" fmla="*/ 367012 h 607570"/>
                <a:gd name="connsiteX36" fmla="*/ 114434 w 601993"/>
                <a:gd name="connsiteY36" fmla="*/ 367012 h 607570"/>
                <a:gd name="connsiteX37" fmla="*/ 134709 w 601993"/>
                <a:gd name="connsiteY37" fmla="*/ 387235 h 607570"/>
                <a:gd name="connsiteX38" fmla="*/ 114434 w 601993"/>
                <a:gd name="connsiteY38" fmla="*/ 407305 h 607570"/>
                <a:gd name="connsiteX39" fmla="*/ 80949 w 601993"/>
                <a:gd name="connsiteY39" fmla="*/ 407305 h 607570"/>
                <a:gd name="connsiteX40" fmla="*/ 60827 w 601993"/>
                <a:gd name="connsiteY40" fmla="*/ 387235 h 607570"/>
                <a:gd name="connsiteX41" fmla="*/ 80949 w 601993"/>
                <a:gd name="connsiteY41" fmla="*/ 367012 h 607570"/>
                <a:gd name="connsiteX42" fmla="*/ 337678 w 601993"/>
                <a:gd name="connsiteY42" fmla="*/ 333564 h 607570"/>
                <a:gd name="connsiteX43" fmla="*/ 371010 w 601993"/>
                <a:gd name="connsiteY43" fmla="*/ 333564 h 607570"/>
                <a:gd name="connsiteX44" fmla="*/ 391285 w 601993"/>
                <a:gd name="connsiteY44" fmla="*/ 353816 h 607570"/>
                <a:gd name="connsiteX45" fmla="*/ 371010 w 601993"/>
                <a:gd name="connsiteY45" fmla="*/ 374069 h 607570"/>
                <a:gd name="connsiteX46" fmla="*/ 337678 w 601993"/>
                <a:gd name="connsiteY46" fmla="*/ 374069 h 607570"/>
                <a:gd name="connsiteX47" fmla="*/ 317403 w 601993"/>
                <a:gd name="connsiteY47" fmla="*/ 353816 h 607570"/>
                <a:gd name="connsiteX48" fmla="*/ 337678 w 601993"/>
                <a:gd name="connsiteY48" fmla="*/ 333564 h 607570"/>
                <a:gd name="connsiteX49" fmla="*/ 237341 w 601993"/>
                <a:gd name="connsiteY49" fmla="*/ 333564 h 607570"/>
                <a:gd name="connsiteX50" fmla="*/ 270857 w 601993"/>
                <a:gd name="connsiteY50" fmla="*/ 333564 h 607570"/>
                <a:gd name="connsiteX51" fmla="*/ 291152 w 601993"/>
                <a:gd name="connsiteY51" fmla="*/ 353816 h 607570"/>
                <a:gd name="connsiteX52" fmla="*/ 270857 w 601993"/>
                <a:gd name="connsiteY52" fmla="*/ 374069 h 607570"/>
                <a:gd name="connsiteX53" fmla="*/ 237341 w 601993"/>
                <a:gd name="connsiteY53" fmla="*/ 374069 h 607570"/>
                <a:gd name="connsiteX54" fmla="*/ 217200 w 601993"/>
                <a:gd name="connsiteY54" fmla="*/ 353816 h 607570"/>
                <a:gd name="connsiteX55" fmla="*/ 237341 w 601993"/>
                <a:gd name="connsiteY55" fmla="*/ 333564 h 607570"/>
                <a:gd name="connsiteX56" fmla="*/ 494121 w 601993"/>
                <a:gd name="connsiteY56" fmla="*/ 300257 h 607570"/>
                <a:gd name="connsiteX57" fmla="*/ 527453 w 601993"/>
                <a:gd name="connsiteY57" fmla="*/ 300257 h 607570"/>
                <a:gd name="connsiteX58" fmla="*/ 547728 w 601993"/>
                <a:gd name="connsiteY58" fmla="*/ 320515 h 607570"/>
                <a:gd name="connsiteX59" fmla="*/ 527453 w 601993"/>
                <a:gd name="connsiteY59" fmla="*/ 340620 h 607570"/>
                <a:gd name="connsiteX60" fmla="*/ 494121 w 601993"/>
                <a:gd name="connsiteY60" fmla="*/ 340620 h 607570"/>
                <a:gd name="connsiteX61" fmla="*/ 473846 w 601993"/>
                <a:gd name="connsiteY61" fmla="*/ 320515 h 607570"/>
                <a:gd name="connsiteX62" fmla="*/ 494121 w 601993"/>
                <a:gd name="connsiteY62" fmla="*/ 300257 h 607570"/>
                <a:gd name="connsiteX63" fmla="*/ 80949 w 601993"/>
                <a:gd name="connsiteY63" fmla="*/ 300257 h 607570"/>
                <a:gd name="connsiteX64" fmla="*/ 114434 w 601993"/>
                <a:gd name="connsiteY64" fmla="*/ 300257 h 607570"/>
                <a:gd name="connsiteX65" fmla="*/ 134709 w 601993"/>
                <a:gd name="connsiteY65" fmla="*/ 320515 h 607570"/>
                <a:gd name="connsiteX66" fmla="*/ 114434 w 601993"/>
                <a:gd name="connsiteY66" fmla="*/ 340620 h 607570"/>
                <a:gd name="connsiteX67" fmla="*/ 80949 w 601993"/>
                <a:gd name="connsiteY67" fmla="*/ 340620 h 607570"/>
                <a:gd name="connsiteX68" fmla="*/ 60827 w 601993"/>
                <a:gd name="connsiteY68" fmla="*/ 320515 h 607570"/>
                <a:gd name="connsiteX69" fmla="*/ 80949 w 601993"/>
                <a:gd name="connsiteY69" fmla="*/ 300257 h 607570"/>
                <a:gd name="connsiteX70" fmla="*/ 456181 w 601993"/>
                <a:gd name="connsiteY70" fmla="*/ 274029 h 607570"/>
                <a:gd name="connsiteX71" fmla="*/ 456181 w 601993"/>
                <a:gd name="connsiteY71" fmla="*/ 567067 h 607570"/>
                <a:gd name="connsiteX72" fmla="*/ 561430 w 601993"/>
                <a:gd name="connsiteY72" fmla="*/ 567067 h 607570"/>
                <a:gd name="connsiteX73" fmla="*/ 561430 w 601993"/>
                <a:gd name="connsiteY73" fmla="*/ 274029 h 607570"/>
                <a:gd name="connsiteX74" fmla="*/ 40563 w 601993"/>
                <a:gd name="connsiteY74" fmla="*/ 274029 h 607570"/>
                <a:gd name="connsiteX75" fmla="*/ 40563 w 601993"/>
                <a:gd name="connsiteY75" fmla="*/ 567067 h 607570"/>
                <a:gd name="connsiteX76" fmla="*/ 148424 w 601993"/>
                <a:gd name="connsiteY76" fmla="*/ 567067 h 607570"/>
                <a:gd name="connsiteX77" fmla="*/ 148424 w 601993"/>
                <a:gd name="connsiteY77" fmla="*/ 274029 h 607570"/>
                <a:gd name="connsiteX78" fmla="*/ 337678 w 601993"/>
                <a:gd name="connsiteY78" fmla="*/ 266951 h 607570"/>
                <a:gd name="connsiteX79" fmla="*/ 371010 w 601993"/>
                <a:gd name="connsiteY79" fmla="*/ 266951 h 607570"/>
                <a:gd name="connsiteX80" fmla="*/ 391285 w 601993"/>
                <a:gd name="connsiteY80" fmla="*/ 287056 h 607570"/>
                <a:gd name="connsiteX81" fmla="*/ 371010 w 601993"/>
                <a:gd name="connsiteY81" fmla="*/ 307314 h 607570"/>
                <a:gd name="connsiteX82" fmla="*/ 337678 w 601993"/>
                <a:gd name="connsiteY82" fmla="*/ 307314 h 607570"/>
                <a:gd name="connsiteX83" fmla="*/ 317403 w 601993"/>
                <a:gd name="connsiteY83" fmla="*/ 287056 h 607570"/>
                <a:gd name="connsiteX84" fmla="*/ 337678 w 601993"/>
                <a:gd name="connsiteY84" fmla="*/ 266951 h 607570"/>
                <a:gd name="connsiteX85" fmla="*/ 237341 w 601993"/>
                <a:gd name="connsiteY85" fmla="*/ 266951 h 607570"/>
                <a:gd name="connsiteX86" fmla="*/ 270857 w 601993"/>
                <a:gd name="connsiteY86" fmla="*/ 266951 h 607570"/>
                <a:gd name="connsiteX87" fmla="*/ 291152 w 601993"/>
                <a:gd name="connsiteY87" fmla="*/ 287056 h 607570"/>
                <a:gd name="connsiteX88" fmla="*/ 270857 w 601993"/>
                <a:gd name="connsiteY88" fmla="*/ 307314 h 607570"/>
                <a:gd name="connsiteX89" fmla="*/ 237341 w 601993"/>
                <a:gd name="connsiteY89" fmla="*/ 307314 h 607570"/>
                <a:gd name="connsiteX90" fmla="*/ 217200 w 601993"/>
                <a:gd name="connsiteY90" fmla="*/ 287056 h 607570"/>
                <a:gd name="connsiteX91" fmla="*/ 237341 w 601993"/>
                <a:gd name="connsiteY91" fmla="*/ 266951 h 607570"/>
                <a:gd name="connsiteX92" fmla="*/ 302226 w 601993"/>
                <a:gd name="connsiteY92" fmla="*/ 175685 h 607570"/>
                <a:gd name="connsiteX93" fmla="*/ 188833 w 601993"/>
                <a:gd name="connsiteY93" fmla="*/ 232759 h 607570"/>
                <a:gd name="connsiteX94" fmla="*/ 188833 w 601993"/>
                <a:gd name="connsiteY94" fmla="*/ 567067 h 607570"/>
                <a:gd name="connsiteX95" fmla="*/ 415618 w 601993"/>
                <a:gd name="connsiteY95" fmla="*/ 567067 h 607570"/>
                <a:gd name="connsiteX96" fmla="*/ 415618 w 601993"/>
                <a:gd name="connsiteY96" fmla="*/ 232759 h 607570"/>
                <a:gd name="connsiteX97" fmla="*/ 322507 w 601993"/>
                <a:gd name="connsiteY97" fmla="*/ 42975 h 607570"/>
                <a:gd name="connsiteX98" fmla="*/ 322507 w 601993"/>
                <a:gd name="connsiteY98" fmla="*/ 64301 h 607570"/>
                <a:gd name="connsiteX99" fmla="*/ 366758 w 601993"/>
                <a:gd name="connsiteY99" fmla="*/ 53561 h 607570"/>
                <a:gd name="connsiteX100" fmla="*/ 308679 w 601993"/>
                <a:gd name="connsiteY100" fmla="*/ 1091 h 607570"/>
                <a:gd name="connsiteX101" fmla="*/ 408857 w 601993"/>
                <a:gd name="connsiteY101" fmla="*/ 34383 h 607570"/>
                <a:gd name="connsiteX102" fmla="*/ 422686 w 601993"/>
                <a:gd name="connsiteY102" fmla="*/ 53561 h 607570"/>
                <a:gd name="connsiteX103" fmla="*/ 408857 w 601993"/>
                <a:gd name="connsiteY103" fmla="*/ 72739 h 607570"/>
                <a:gd name="connsiteX104" fmla="*/ 322507 w 601993"/>
                <a:gd name="connsiteY104" fmla="*/ 101582 h 607570"/>
                <a:gd name="connsiteX105" fmla="*/ 322507 w 601993"/>
                <a:gd name="connsiteY105" fmla="*/ 140552 h 607570"/>
                <a:gd name="connsiteX106" fmla="*/ 444965 w 601993"/>
                <a:gd name="connsiteY106" fmla="*/ 202381 h 607570"/>
                <a:gd name="connsiteX107" fmla="*/ 456181 w 601993"/>
                <a:gd name="connsiteY107" fmla="*/ 220331 h 607570"/>
                <a:gd name="connsiteX108" fmla="*/ 456181 w 601993"/>
                <a:gd name="connsiteY108" fmla="*/ 233526 h 607570"/>
                <a:gd name="connsiteX109" fmla="*/ 581711 w 601993"/>
                <a:gd name="connsiteY109" fmla="*/ 233526 h 607570"/>
                <a:gd name="connsiteX110" fmla="*/ 601993 w 601993"/>
                <a:gd name="connsiteY110" fmla="*/ 253778 h 607570"/>
                <a:gd name="connsiteX111" fmla="*/ 601993 w 601993"/>
                <a:gd name="connsiteY111" fmla="*/ 587318 h 607570"/>
                <a:gd name="connsiteX112" fmla="*/ 581711 w 601993"/>
                <a:gd name="connsiteY112" fmla="*/ 607570 h 607570"/>
                <a:gd name="connsiteX113" fmla="*/ 20282 w 601993"/>
                <a:gd name="connsiteY113" fmla="*/ 607570 h 607570"/>
                <a:gd name="connsiteX114" fmla="*/ 0 w 601993"/>
                <a:gd name="connsiteY114" fmla="*/ 587318 h 607570"/>
                <a:gd name="connsiteX115" fmla="*/ 0 w 601993"/>
                <a:gd name="connsiteY115" fmla="*/ 253778 h 607570"/>
                <a:gd name="connsiteX116" fmla="*/ 20282 w 601993"/>
                <a:gd name="connsiteY116" fmla="*/ 233526 h 607570"/>
                <a:gd name="connsiteX117" fmla="*/ 148424 w 601993"/>
                <a:gd name="connsiteY117" fmla="*/ 233526 h 607570"/>
                <a:gd name="connsiteX118" fmla="*/ 148424 w 601993"/>
                <a:gd name="connsiteY118" fmla="*/ 220331 h 607570"/>
                <a:gd name="connsiteX119" fmla="*/ 159487 w 601993"/>
                <a:gd name="connsiteY119" fmla="*/ 202381 h 607570"/>
                <a:gd name="connsiteX120" fmla="*/ 281944 w 601993"/>
                <a:gd name="connsiteY120" fmla="*/ 140552 h 607570"/>
                <a:gd name="connsiteX121" fmla="*/ 281944 w 601993"/>
                <a:gd name="connsiteY121" fmla="*/ 20268 h 607570"/>
                <a:gd name="connsiteX122" fmla="*/ 290395 w 601993"/>
                <a:gd name="connsiteY122" fmla="*/ 3852 h 607570"/>
                <a:gd name="connsiteX123" fmla="*/ 308679 w 601993"/>
                <a:gd name="connsiteY123" fmla="*/ 1091 h 6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1993" h="607570">
                  <a:moveTo>
                    <a:pt x="494121" y="433697"/>
                  </a:moveTo>
                  <a:lnTo>
                    <a:pt x="527453" y="433697"/>
                  </a:lnTo>
                  <a:cubicBezTo>
                    <a:pt x="538666" y="433697"/>
                    <a:pt x="547728" y="442752"/>
                    <a:pt x="547728" y="453802"/>
                  </a:cubicBezTo>
                  <a:cubicBezTo>
                    <a:pt x="547728" y="465005"/>
                    <a:pt x="538666" y="474060"/>
                    <a:pt x="527453" y="474060"/>
                  </a:cubicBezTo>
                  <a:lnTo>
                    <a:pt x="494121" y="474060"/>
                  </a:lnTo>
                  <a:cubicBezTo>
                    <a:pt x="482908" y="474060"/>
                    <a:pt x="473846" y="465005"/>
                    <a:pt x="473846" y="453802"/>
                  </a:cubicBezTo>
                  <a:cubicBezTo>
                    <a:pt x="473846" y="442752"/>
                    <a:pt x="482908" y="433697"/>
                    <a:pt x="494121" y="433697"/>
                  </a:cubicBezTo>
                  <a:close/>
                  <a:moveTo>
                    <a:pt x="80949" y="433697"/>
                  </a:moveTo>
                  <a:lnTo>
                    <a:pt x="114434" y="433697"/>
                  </a:lnTo>
                  <a:cubicBezTo>
                    <a:pt x="125647" y="433697"/>
                    <a:pt x="134709" y="442752"/>
                    <a:pt x="134709" y="453802"/>
                  </a:cubicBezTo>
                  <a:cubicBezTo>
                    <a:pt x="134709" y="465005"/>
                    <a:pt x="125647" y="474060"/>
                    <a:pt x="114434" y="474060"/>
                  </a:cubicBezTo>
                  <a:lnTo>
                    <a:pt x="80949" y="474060"/>
                  </a:lnTo>
                  <a:cubicBezTo>
                    <a:pt x="69889" y="474060"/>
                    <a:pt x="60827" y="465005"/>
                    <a:pt x="60827" y="453802"/>
                  </a:cubicBezTo>
                  <a:cubicBezTo>
                    <a:pt x="60827" y="442752"/>
                    <a:pt x="69889" y="433697"/>
                    <a:pt x="80949" y="433697"/>
                  </a:cubicBezTo>
                  <a:close/>
                  <a:moveTo>
                    <a:pt x="337678" y="400249"/>
                  </a:moveTo>
                  <a:lnTo>
                    <a:pt x="371010" y="400249"/>
                  </a:lnTo>
                  <a:cubicBezTo>
                    <a:pt x="382223" y="400249"/>
                    <a:pt x="391285" y="409302"/>
                    <a:pt x="391285" y="420502"/>
                  </a:cubicBezTo>
                  <a:cubicBezTo>
                    <a:pt x="391285" y="431702"/>
                    <a:pt x="382223" y="440754"/>
                    <a:pt x="371010" y="440754"/>
                  </a:cubicBezTo>
                  <a:lnTo>
                    <a:pt x="337678" y="440754"/>
                  </a:lnTo>
                  <a:cubicBezTo>
                    <a:pt x="326465" y="440754"/>
                    <a:pt x="317403" y="431702"/>
                    <a:pt x="317403" y="420502"/>
                  </a:cubicBezTo>
                  <a:cubicBezTo>
                    <a:pt x="317403" y="409302"/>
                    <a:pt x="326465" y="400249"/>
                    <a:pt x="337678" y="400249"/>
                  </a:cubicBezTo>
                  <a:close/>
                  <a:moveTo>
                    <a:pt x="237341" y="400249"/>
                  </a:moveTo>
                  <a:lnTo>
                    <a:pt x="270857" y="400249"/>
                  </a:lnTo>
                  <a:cubicBezTo>
                    <a:pt x="282081" y="400249"/>
                    <a:pt x="291152" y="409302"/>
                    <a:pt x="291152" y="420502"/>
                  </a:cubicBezTo>
                  <a:cubicBezTo>
                    <a:pt x="291152" y="431702"/>
                    <a:pt x="282081" y="440754"/>
                    <a:pt x="270857" y="440754"/>
                  </a:cubicBezTo>
                  <a:lnTo>
                    <a:pt x="237341" y="440754"/>
                  </a:lnTo>
                  <a:cubicBezTo>
                    <a:pt x="226271" y="440754"/>
                    <a:pt x="217200" y="431702"/>
                    <a:pt x="217200" y="420502"/>
                  </a:cubicBezTo>
                  <a:cubicBezTo>
                    <a:pt x="217200" y="409302"/>
                    <a:pt x="226271" y="400249"/>
                    <a:pt x="237341" y="400249"/>
                  </a:cubicBezTo>
                  <a:close/>
                  <a:moveTo>
                    <a:pt x="494121" y="367012"/>
                  </a:moveTo>
                  <a:lnTo>
                    <a:pt x="527453" y="367012"/>
                  </a:lnTo>
                  <a:cubicBezTo>
                    <a:pt x="538666" y="367012"/>
                    <a:pt x="547728" y="376051"/>
                    <a:pt x="547728" y="387235"/>
                  </a:cubicBezTo>
                  <a:cubicBezTo>
                    <a:pt x="547728" y="398266"/>
                    <a:pt x="538666" y="407305"/>
                    <a:pt x="527453" y="407305"/>
                  </a:cubicBezTo>
                  <a:lnTo>
                    <a:pt x="494121" y="407305"/>
                  </a:lnTo>
                  <a:cubicBezTo>
                    <a:pt x="482908" y="407305"/>
                    <a:pt x="473846" y="398266"/>
                    <a:pt x="473846" y="387235"/>
                  </a:cubicBezTo>
                  <a:cubicBezTo>
                    <a:pt x="473846" y="376051"/>
                    <a:pt x="482908" y="367012"/>
                    <a:pt x="494121" y="367012"/>
                  </a:cubicBezTo>
                  <a:close/>
                  <a:moveTo>
                    <a:pt x="80949" y="367012"/>
                  </a:moveTo>
                  <a:lnTo>
                    <a:pt x="114434" y="367012"/>
                  </a:lnTo>
                  <a:cubicBezTo>
                    <a:pt x="125647" y="367012"/>
                    <a:pt x="134709" y="376051"/>
                    <a:pt x="134709" y="387235"/>
                  </a:cubicBezTo>
                  <a:cubicBezTo>
                    <a:pt x="134709" y="398266"/>
                    <a:pt x="125647" y="407305"/>
                    <a:pt x="114434" y="407305"/>
                  </a:cubicBezTo>
                  <a:lnTo>
                    <a:pt x="80949" y="407305"/>
                  </a:lnTo>
                  <a:cubicBezTo>
                    <a:pt x="69889" y="407305"/>
                    <a:pt x="60827" y="398266"/>
                    <a:pt x="60827" y="387235"/>
                  </a:cubicBezTo>
                  <a:cubicBezTo>
                    <a:pt x="60827" y="376051"/>
                    <a:pt x="69889" y="367012"/>
                    <a:pt x="80949" y="367012"/>
                  </a:cubicBezTo>
                  <a:close/>
                  <a:moveTo>
                    <a:pt x="337678" y="333564"/>
                  </a:moveTo>
                  <a:lnTo>
                    <a:pt x="371010" y="333564"/>
                  </a:lnTo>
                  <a:cubicBezTo>
                    <a:pt x="382223" y="333564"/>
                    <a:pt x="391285" y="342616"/>
                    <a:pt x="391285" y="353816"/>
                  </a:cubicBezTo>
                  <a:cubicBezTo>
                    <a:pt x="391285" y="365016"/>
                    <a:pt x="382223" y="374069"/>
                    <a:pt x="371010" y="374069"/>
                  </a:cubicBezTo>
                  <a:lnTo>
                    <a:pt x="337678" y="374069"/>
                  </a:lnTo>
                  <a:cubicBezTo>
                    <a:pt x="326465" y="374069"/>
                    <a:pt x="317403" y="365016"/>
                    <a:pt x="317403" y="353816"/>
                  </a:cubicBezTo>
                  <a:cubicBezTo>
                    <a:pt x="317403" y="342616"/>
                    <a:pt x="326465" y="333564"/>
                    <a:pt x="337678" y="333564"/>
                  </a:cubicBezTo>
                  <a:close/>
                  <a:moveTo>
                    <a:pt x="237341" y="333564"/>
                  </a:moveTo>
                  <a:lnTo>
                    <a:pt x="270857" y="333564"/>
                  </a:lnTo>
                  <a:cubicBezTo>
                    <a:pt x="282081" y="333564"/>
                    <a:pt x="291152" y="342616"/>
                    <a:pt x="291152" y="353816"/>
                  </a:cubicBezTo>
                  <a:cubicBezTo>
                    <a:pt x="291152" y="365016"/>
                    <a:pt x="282081" y="374069"/>
                    <a:pt x="270857" y="374069"/>
                  </a:cubicBezTo>
                  <a:lnTo>
                    <a:pt x="237341" y="374069"/>
                  </a:lnTo>
                  <a:cubicBezTo>
                    <a:pt x="226271" y="374069"/>
                    <a:pt x="217200" y="365016"/>
                    <a:pt x="217200" y="353816"/>
                  </a:cubicBezTo>
                  <a:cubicBezTo>
                    <a:pt x="217200" y="342616"/>
                    <a:pt x="226271" y="333564"/>
                    <a:pt x="237341" y="333564"/>
                  </a:cubicBezTo>
                  <a:close/>
                  <a:moveTo>
                    <a:pt x="494121" y="300257"/>
                  </a:moveTo>
                  <a:lnTo>
                    <a:pt x="527453" y="300257"/>
                  </a:lnTo>
                  <a:cubicBezTo>
                    <a:pt x="538666" y="300257"/>
                    <a:pt x="547728" y="309312"/>
                    <a:pt x="547728" y="320515"/>
                  </a:cubicBezTo>
                  <a:cubicBezTo>
                    <a:pt x="547728" y="331565"/>
                    <a:pt x="538666" y="340620"/>
                    <a:pt x="527453" y="340620"/>
                  </a:cubicBezTo>
                  <a:lnTo>
                    <a:pt x="494121" y="340620"/>
                  </a:lnTo>
                  <a:cubicBezTo>
                    <a:pt x="482908" y="340620"/>
                    <a:pt x="473846" y="331565"/>
                    <a:pt x="473846" y="320515"/>
                  </a:cubicBezTo>
                  <a:cubicBezTo>
                    <a:pt x="473846" y="309312"/>
                    <a:pt x="482908" y="300257"/>
                    <a:pt x="494121" y="300257"/>
                  </a:cubicBezTo>
                  <a:close/>
                  <a:moveTo>
                    <a:pt x="80949" y="300257"/>
                  </a:moveTo>
                  <a:lnTo>
                    <a:pt x="114434" y="300257"/>
                  </a:lnTo>
                  <a:cubicBezTo>
                    <a:pt x="125647" y="300257"/>
                    <a:pt x="134709" y="309312"/>
                    <a:pt x="134709" y="320515"/>
                  </a:cubicBezTo>
                  <a:cubicBezTo>
                    <a:pt x="134709" y="331565"/>
                    <a:pt x="125647" y="340620"/>
                    <a:pt x="114434" y="340620"/>
                  </a:cubicBezTo>
                  <a:lnTo>
                    <a:pt x="80949" y="340620"/>
                  </a:lnTo>
                  <a:cubicBezTo>
                    <a:pt x="69889" y="340620"/>
                    <a:pt x="60827" y="331565"/>
                    <a:pt x="60827" y="320515"/>
                  </a:cubicBezTo>
                  <a:cubicBezTo>
                    <a:pt x="60827" y="309312"/>
                    <a:pt x="69889" y="300257"/>
                    <a:pt x="80949" y="300257"/>
                  </a:cubicBezTo>
                  <a:close/>
                  <a:moveTo>
                    <a:pt x="456181" y="274029"/>
                  </a:moveTo>
                  <a:lnTo>
                    <a:pt x="456181" y="567067"/>
                  </a:lnTo>
                  <a:lnTo>
                    <a:pt x="561430" y="567067"/>
                  </a:lnTo>
                  <a:lnTo>
                    <a:pt x="561430" y="274029"/>
                  </a:lnTo>
                  <a:close/>
                  <a:moveTo>
                    <a:pt x="40563" y="274029"/>
                  </a:moveTo>
                  <a:lnTo>
                    <a:pt x="40563" y="567067"/>
                  </a:lnTo>
                  <a:lnTo>
                    <a:pt x="148424" y="567067"/>
                  </a:lnTo>
                  <a:lnTo>
                    <a:pt x="148424" y="274029"/>
                  </a:lnTo>
                  <a:close/>
                  <a:moveTo>
                    <a:pt x="337678" y="266951"/>
                  </a:moveTo>
                  <a:lnTo>
                    <a:pt x="371010" y="266951"/>
                  </a:lnTo>
                  <a:cubicBezTo>
                    <a:pt x="382223" y="266951"/>
                    <a:pt x="391285" y="276006"/>
                    <a:pt x="391285" y="287056"/>
                  </a:cubicBezTo>
                  <a:cubicBezTo>
                    <a:pt x="391285" y="298259"/>
                    <a:pt x="382223" y="307314"/>
                    <a:pt x="371010" y="307314"/>
                  </a:cubicBezTo>
                  <a:lnTo>
                    <a:pt x="337678" y="307314"/>
                  </a:lnTo>
                  <a:cubicBezTo>
                    <a:pt x="326465" y="307314"/>
                    <a:pt x="317403" y="298259"/>
                    <a:pt x="317403" y="287056"/>
                  </a:cubicBezTo>
                  <a:cubicBezTo>
                    <a:pt x="317403" y="276006"/>
                    <a:pt x="326465" y="266951"/>
                    <a:pt x="337678" y="266951"/>
                  </a:cubicBezTo>
                  <a:close/>
                  <a:moveTo>
                    <a:pt x="237341" y="266951"/>
                  </a:moveTo>
                  <a:lnTo>
                    <a:pt x="270857" y="266951"/>
                  </a:lnTo>
                  <a:cubicBezTo>
                    <a:pt x="282081" y="266951"/>
                    <a:pt x="291152" y="276006"/>
                    <a:pt x="291152" y="287056"/>
                  </a:cubicBezTo>
                  <a:cubicBezTo>
                    <a:pt x="291152" y="298259"/>
                    <a:pt x="282081" y="307314"/>
                    <a:pt x="270857" y="307314"/>
                  </a:cubicBezTo>
                  <a:lnTo>
                    <a:pt x="237341" y="307314"/>
                  </a:lnTo>
                  <a:cubicBezTo>
                    <a:pt x="226271" y="307314"/>
                    <a:pt x="217200" y="298259"/>
                    <a:pt x="217200" y="287056"/>
                  </a:cubicBezTo>
                  <a:cubicBezTo>
                    <a:pt x="217200" y="276006"/>
                    <a:pt x="226271" y="266951"/>
                    <a:pt x="237341" y="266951"/>
                  </a:cubicBezTo>
                  <a:close/>
                  <a:moveTo>
                    <a:pt x="302226" y="175685"/>
                  </a:moveTo>
                  <a:lnTo>
                    <a:pt x="188833" y="232759"/>
                  </a:lnTo>
                  <a:lnTo>
                    <a:pt x="188833" y="567067"/>
                  </a:lnTo>
                  <a:lnTo>
                    <a:pt x="415618" y="567067"/>
                  </a:lnTo>
                  <a:lnTo>
                    <a:pt x="415618" y="232759"/>
                  </a:lnTo>
                  <a:close/>
                  <a:moveTo>
                    <a:pt x="322507" y="42975"/>
                  </a:moveTo>
                  <a:lnTo>
                    <a:pt x="322507" y="64301"/>
                  </a:lnTo>
                  <a:lnTo>
                    <a:pt x="366758" y="53561"/>
                  </a:lnTo>
                  <a:close/>
                  <a:moveTo>
                    <a:pt x="308679" y="1091"/>
                  </a:moveTo>
                  <a:lnTo>
                    <a:pt x="408857" y="34383"/>
                  </a:lnTo>
                  <a:cubicBezTo>
                    <a:pt x="417154" y="37145"/>
                    <a:pt x="422686" y="44816"/>
                    <a:pt x="422686" y="53561"/>
                  </a:cubicBezTo>
                  <a:cubicBezTo>
                    <a:pt x="422686" y="62306"/>
                    <a:pt x="417154" y="69977"/>
                    <a:pt x="408857" y="72739"/>
                  </a:cubicBezTo>
                  <a:lnTo>
                    <a:pt x="322507" y="101582"/>
                  </a:lnTo>
                  <a:lnTo>
                    <a:pt x="322507" y="140552"/>
                  </a:lnTo>
                  <a:lnTo>
                    <a:pt x="444965" y="202381"/>
                  </a:lnTo>
                  <a:cubicBezTo>
                    <a:pt x="451879" y="205756"/>
                    <a:pt x="456181" y="212814"/>
                    <a:pt x="456181" y="220331"/>
                  </a:cubicBezTo>
                  <a:lnTo>
                    <a:pt x="456181" y="233526"/>
                  </a:lnTo>
                  <a:lnTo>
                    <a:pt x="581711" y="233526"/>
                  </a:lnTo>
                  <a:cubicBezTo>
                    <a:pt x="592928" y="233526"/>
                    <a:pt x="601993" y="242578"/>
                    <a:pt x="601993" y="253778"/>
                  </a:cubicBezTo>
                  <a:lnTo>
                    <a:pt x="601993" y="587318"/>
                  </a:lnTo>
                  <a:cubicBezTo>
                    <a:pt x="601993" y="598518"/>
                    <a:pt x="592928" y="607570"/>
                    <a:pt x="581711" y="607570"/>
                  </a:cubicBezTo>
                  <a:lnTo>
                    <a:pt x="20282" y="607570"/>
                  </a:lnTo>
                  <a:cubicBezTo>
                    <a:pt x="9065" y="607570"/>
                    <a:pt x="0" y="598518"/>
                    <a:pt x="0" y="587318"/>
                  </a:cubicBezTo>
                  <a:lnTo>
                    <a:pt x="0" y="253778"/>
                  </a:lnTo>
                  <a:cubicBezTo>
                    <a:pt x="0" y="242578"/>
                    <a:pt x="9065" y="233526"/>
                    <a:pt x="20282" y="233526"/>
                  </a:cubicBezTo>
                  <a:lnTo>
                    <a:pt x="148424" y="233526"/>
                  </a:lnTo>
                  <a:lnTo>
                    <a:pt x="148424" y="220331"/>
                  </a:lnTo>
                  <a:cubicBezTo>
                    <a:pt x="148424" y="212814"/>
                    <a:pt x="152726" y="205756"/>
                    <a:pt x="159487" y="202381"/>
                  </a:cubicBezTo>
                  <a:lnTo>
                    <a:pt x="281944" y="140552"/>
                  </a:lnTo>
                  <a:lnTo>
                    <a:pt x="281944" y="20268"/>
                  </a:lnTo>
                  <a:cubicBezTo>
                    <a:pt x="281944" y="13671"/>
                    <a:pt x="285171" y="7688"/>
                    <a:pt x="290395" y="3852"/>
                  </a:cubicBezTo>
                  <a:cubicBezTo>
                    <a:pt x="295772" y="17"/>
                    <a:pt x="302533" y="-1057"/>
                    <a:pt x="308679" y="109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文本框 17"/>
          <p:cNvSpPr txBox="1"/>
          <p:nvPr/>
        </p:nvSpPr>
        <p:spPr>
          <a:xfrm>
            <a:off x="1119000" y="370686"/>
            <a:ext cx="1708193" cy="368935"/>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软件测试</a:t>
            </a:r>
          </a:p>
        </p:txBody>
      </p:sp>
      <p:sp>
        <p:nvSpPr>
          <p:cNvPr id="64" name="圆角矩形 6"/>
          <p:cNvSpPr/>
          <p:nvPr/>
        </p:nvSpPr>
        <p:spPr>
          <a:xfrm>
            <a:off x="1659890" y="2480945"/>
            <a:ext cx="4608195" cy="2959100"/>
          </a:xfrm>
          <a:prstGeom prst="roundRect">
            <a:avLst>
              <a:gd name="adj" fmla="val 3888"/>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5" name="圆角矩形 4"/>
          <p:cNvSpPr/>
          <p:nvPr/>
        </p:nvSpPr>
        <p:spPr>
          <a:xfrm>
            <a:off x="2827020" y="1903095"/>
            <a:ext cx="2435860" cy="882650"/>
          </a:xfrm>
          <a:prstGeom prst="roundRect">
            <a:avLst/>
          </a:prstGeom>
          <a:solidFill>
            <a:schemeClr val="accent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3200" b="1" dirty="0">
                <a:cs typeface="+mn-ea"/>
                <a:sym typeface="+mn-lt"/>
              </a:rPr>
              <a:t>主页</a:t>
            </a:r>
          </a:p>
        </p:txBody>
      </p:sp>
      <p:sp>
        <p:nvSpPr>
          <p:cNvPr id="69" name="Rectangle 12"/>
          <p:cNvSpPr/>
          <p:nvPr/>
        </p:nvSpPr>
        <p:spPr>
          <a:xfrm>
            <a:off x="1892261" y="2876464"/>
            <a:ext cx="4143672" cy="2168525"/>
          </a:xfrm>
          <a:prstGeom prst="rect">
            <a:avLst/>
          </a:prstGeom>
        </p:spPr>
        <p:txBody>
          <a:bodyPr wrap="square">
            <a:spAutoFit/>
          </a:bodyPr>
          <a:lstStyle/>
          <a:p>
            <a:pPr algn="l">
              <a:lnSpc>
                <a:spcPct val="150000"/>
              </a:lnSpc>
            </a:pPr>
            <a:r>
              <a:rPr lang="en-US" sz="1200" dirty="0">
                <a:solidFill>
                  <a:schemeClr val="tx1">
                    <a:lumMod val="65000"/>
                    <a:lumOff val="35000"/>
                  </a:schemeClr>
                </a:solidFill>
                <a:cs typeface="+mn-ea"/>
                <a:sym typeface="+mn-lt"/>
              </a:rPr>
              <a:t>        </a:t>
            </a:r>
            <a:r>
              <a:rPr lang="zh-CN" altLang="en-US" dirty="0">
                <a:solidFill>
                  <a:schemeClr val="tx1">
                    <a:lumMod val="65000"/>
                    <a:lumOff val="35000"/>
                  </a:schemeClr>
                </a:solidFill>
                <a:ea typeface="宋体" panose="02010600030101010101" pitchFamily="2" charset="-122"/>
                <a:cs typeface="+mn-ea"/>
                <a:sym typeface="+mn-lt"/>
              </a:rPr>
              <a:t>由右图可知，进入软件后即显示主页面。包括上方的搜索框以及下面的推荐、课程、路径、讨论和实战五大模块。下方还显示有用户最新发布的内容，模块功能正常。</a:t>
            </a:r>
          </a:p>
        </p:txBody>
      </p:sp>
      <p:sp>
        <p:nvSpPr>
          <p:cNvPr id="20"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文本框 28"/>
          <p:cNvSpPr txBox="1"/>
          <p:nvPr/>
        </p:nvSpPr>
        <p:spPr>
          <a:xfrm>
            <a:off x="300803" y="261082"/>
            <a:ext cx="538480" cy="521970"/>
          </a:xfrm>
          <a:prstGeom prst="rect">
            <a:avLst/>
          </a:prstGeom>
          <a:noFill/>
        </p:spPr>
        <p:txBody>
          <a:bodyPr wrap="non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04</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pic>
        <p:nvPicPr>
          <p:cNvPr id="3" name="图片 2" descr="屏幕截图 2022-06-27 130427"/>
          <p:cNvPicPr>
            <a:picLocks noChangeAspect="1"/>
          </p:cNvPicPr>
          <p:nvPr>
            <p:custDataLst>
              <p:tags r:id="rId3"/>
            </p:custDataLst>
          </p:nvPr>
        </p:nvPicPr>
        <p:blipFill>
          <a:blip r:embed="rId6"/>
          <a:stretch>
            <a:fillRect/>
          </a:stretch>
        </p:blipFill>
        <p:spPr>
          <a:xfrm>
            <a:off x="6871970" y="514350"/>
            <a:ext cx="3902075" cy="6048375"/>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文本框 17"/>
          <p:cNvSpPr txBox="1"/>
          <p:nvPr/>
        </p:nvSpPr>
        <p:spPr>
          <a:xfrm>
            <a:off x="1119000" y="370686"/>
            <a:ext cx="1708193" cy="368935"/>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软件测试</a:t>
            </a:r>
          </a:p>
        </p:txBody>
      </p:sp>
      <p:sp>
        <p:nvSpPr>
          <p:cNvPr id="64" name="圆角矩形 6"/>
          <p:cNvSpPr/>
          <p:nvPr/>
        </p:nvSpPr>
        <p:spPr>
          <a:xfrm>
            <a:off x="1659890" y="2480945"/>
            <a:ext cx="4608195" cy="2959100"/>
          </a:xfrm>
          <a:prstGeom prst="roundRect">
            <a:avLst>
              <a:gd name="adj" fmla="val 3888"/>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5" name="圆角矩形 4"/>
          <p:cNvSpPr/>
          <p:nvPr/>
        </p:nvSpPr>
        <p:spPr>
          <a:xfrm>
            <a:off x="2827020" y="1903095"/>
            <a:ext cx="2435860" cy="882650"/>
          </a:xfrm>
          <a:prstGeom prst="roundRect">
            <a:avLst/>
          </a:prstGeom>
          <a:solidFill>
            <a:schemeClr val="accent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3200" b="1" dirty="0">
                <a:cs typeface="+mn-ea"/>
                <a:sym typeface="+mn-lt"/>
              </a:rPr>
              <a:t>推荐</a:t>
            </a:r>
          </a:p>
        </p:txBody>
      </p:sp>
      <p:sp>
        <p:nvSpPr>
          <p:cNvPr id="69" name="Rectangle 12"/>
          <p:cNvSpPr/>
          <p:nvPr/>
        </p:nvSpPr>
        <p:spPr>
          <a:xfrm>
            <a:off x="1892261" y="2876464"/>
            <a:ext cx="4143672" cy="1337945"/>
          </a:xfrm>
          <a:prstGeom prst="rect">
            <a:avLst/>
          </a:prstGeom>
        </p:spPr>
        <p:txBody>
          <a:bodyPr wrap="square">
            <a:spAutoFit/>
          </a:bodyPr>
          <a:lstStyle/>
          <a:p>
            <a:pPr algn="l">
              <a:lnSpc>
                <a:spcPct val="150000"/>
              </a:lnSpc>
            </a:pPr>
            <a:r>
              <a:rPr lang="en-US" sz="1200" dirty="0">
                <a:solidFill>
                  <a:schemeClr val="tx1">
                    <a:lumMod val="65000"/>
                    <a:lumOff val="35000"/>
                  </a:schemeClr>
                </a:solidFill>
                <a:cs typeface="+mn-ea"/>
                <a:sym typeface="+mn-lt"/>
              </a:rPr>
              <a:t>        </a:t>
            </a:r>
            <a:r>
              <a:rPr lang="zh-CN" altLang="en-US" dirty="0">
                <a:solidFill>
                  <a:schemeClr val="tx1">
                    <a:lumMod val="65000"/>
                    <a:lumOff val="35000"/>
                  </a:schemeClr>
                </a:solidFill>
                <a:ea typeface="宋体" panose="02010600030101010101" pitchFamily="2" charset="-122"/>
                <a:cs typeface="+mn-ea"/>
                <a:sym typeface="+mn-lt"/>
              </a:rPr>
              <a:t>由右图可知，点击推荐模块后会由平台推荐最新发布与本周最热门内容，模块功能正常。</a:t>
            </a:r>
          </a:p>
        </p:txBody>
      </p:sp>
      <p:sp>
        <p:nvSpPr>
          <p:cNvPr id="20"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文本框 28"/>
          <p:cNvSpPr txBox="1"/>
          <p:nvPr/>
        </p:nvSpPr>
        <p:spPr>
          <a:xfrm>
            <a:off x="300803" y="261082"/>
            <a:ext cx="538480" cy="521970"/>
          </a:xfrm>
          <a:prstGeom prst="rect">
            <a:avLst/>
          </a:prstGeom>
          <a:noFill/>
        </p:spPr>
        <p:txBody>
          <a:bodyPr wrap="non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04</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pic>
        <p:nvPicPr>
          <p:cNvPr id="2" name="图片 1" descr="屏幕截图 2022-06-27 130502"/>
          <p:cNvPicPr>
            <a:picLocks noChangeAspect="1"/>
          </p:cNvPicPr>
          <p:nvPr/>
        </p:nvPicPr>
        <p:blipFill>
          <a:blip r:embed="rId5"/>
          <a:stretch>
            <a:fillRect/>
          </a:stretch>
        </p:blipFill>
        <p:spPr>
          <a:xfrm>
            <a:off x="7026910" y="621665"/>
            <a:ext cx="3392170" cy="6118225"/>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文本框 17"/>
          <p:cNvSpPr txBox="1"/>
          <p:nvPr/>
        </p:nvSpPr>
        <p:spPr>
          <a:xfrm>
            <a:off x="1119000" y="370686"/>
            <a:ext cx="1708193" cy="368935"/>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软件测试</a:t>
            </a:r>
          </a:p>
        </p:txBody>
      </p:sp>
      <p:sp>
        <p:nvSpPr>
          <p:cNvPr id="64" name="圆角矩形 6"/>
          <p:cNvSpPr/>
          <p:nvPr/>
        </p:nvSpPr>
        <p:spPr>
          <a:xfrm>
            <a:off x="1659890" y="2480945"/>
            <a:ext cx="4608195" cy="2959100"/>
          </a:xfrm>
          <a:prstGeom prst="roundRect">
            <a:avLst>
              <a:gd name="adj" fmla="val 3888"/>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5" name="圆角矩形 4"/>
          <p:cNvSpPr/>
          <p:nvPr/>
        </p:nvSpPr>
        <p:spPr>
          <a:xfrm>
            <a:off x="2827020" y="1903095"/>
            <a:ext cx="2435860" cy="882650"/>
          </a:xfrm>
          <a:prstGeom prst="roundRect">
            <a:avLst/>
          </a:prstGeom>
          <a:solidFill>
            <a:schemeClr val="accent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3200" b="1" dirty="0">
                <a:cs typeface="+mn-ea"/>
                <a:sym typeface="+mn-lt"/>
              </a:rPr>
              <a:t>发布</a:t>
            </a:r>
          </a:p>
        </p:txBody>
      </p:sp>
      <p:sp>
        <p:nvSpPr>
          <p:cNvPr id="69" name="Rectangle 12"/>
          <p:cNvSpPr/>
          <p:nvPr/>
        </p:nvSpPr>
        <p:spPr>
          <a:xfrm>
            <a:off x="1892261" y="2876464"/>
            <a:ext cx="4143672" cy="1337945"/>
          </a:xfrm>
          <a:prstGeom prst="rect">
            <a:avLst/>
          </a:prstGeom>
        </p:spPr>
        <p:txBody>
          <a:bodyPr wrap="square">
            <a:spAutoFit/>
          </a:bodyPr>
          <a:lstStyle/>
          <a:p>
            <a:pPr algn="l">
              <a:lnSpc>
                <a:spcPct val="150000"/>
              </a:lnSpc>
            </a:pPr>
            <a:r>
              <a:rPr lang="en-US" sz="1200" dirty="0">
                <a:solidFill>
                  <a:schemeClr val="tx1">
                    <a:lumMod val="65000"/>
                    <a:lumOff val="35000"/>
                  </a:schemeClr>
                </a:solidFill>
                <a:cs typeface="+mn-ea"/>
                <a:sym typeface="+mn-lt"/>
              </a:rPr>
              <a:t>        </a:t>
            </a:r>
            <a:r>
              <a:rPr lang="zh-CN" altLang="en-US" dirty="0">
                <a:solidFill>
                  <a:schemeClr val="tx1">
                    <a:lumMod val="65000"/>
                    <a:lumOff val="35000"/>
                  </a:schemeClr>
                </a:solidFill>
                <a:ea typeface="宋体" panose="02010600030101010101" pitchFamily="2" charset="-122"/>
                <a:cs typeface="+mn-ea"/>
                <a:sym typeface="+mn-lt"/>
              </a:rPr>
              <a:t>由右图可知，点击发布模块后可以发布内容。且通过界面上方的选择分类可以自由选择分类发布内容。</a:t>
            </a:r>
          </a:p>
        </p:txBody>
      </p:sp>
      <p:sp>
        <p:nvSpPr>
          <p:cNvPr id="20"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文本框 28"/>
          <p:cNvSpPr txBox="1"/>
          <p:nvPr/>
        </p:nvSpPr>
        <p:spPr>
          <a:xfrm>
            <a:off x="300803" y="261082"/>
            <a:ext cx="538480" cy="521970"/>
          </a:xfrm>
          <a:prstGeom prst="rect">
            <a:avLst/>
          </a:prstGeom>
          <a:noFill/>
        </p:spPr>
        <p:txBody>
          <a:bodyPr wrap="non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04</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pic>
        <p:nvPicPr>
          <p:cNvPr id="2" name="图片 1" descr="屏幕截图 2022-06-27 130525"/>
          <p:cNvPicPr>
            <a:picLocks noChangeAspect="1"/>
          </p:cNvPicPr>
          <p:nvPr/>
        </p:nvPicPr>
        <p:blipFill>
          <a:blip r:embed="rId5"/>
          <a:stretch>
            <a:fillRect/>
          </a:stretch>
        </p:blipFill>
        <p:spPr>
          <a:xfrm>
            <a:off x="7272655" y="739775"/>
            <a:ext cx="3326765" cy="5892165"/>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文本框 17"/>
          <p:cNvSpPr txBox="1"/>
          <p:nvPr/>
        </p:nvSpPr>
        <p:spPr>
          <a:xfrm>
            <a:off x="1119000" y="370686"/>
            <a:ext cx="1708193" cy="368935"/>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软件测试</a:t>
            </a:r>
          </a:p>
        </p:txBody>
      </p:sp>
      <p:sp>
        <p:nvSpPr>
          <p:cNvPr id="64" name="圆角矩形 6"/>
          <p:cNvSpPr/>
          <p:nvPr/>
        </p:nvSpPr>
        <p:spPr>
          <a:xfrm>
            <a:off x="199390" y="2632710"/>
            <a:ext cx="4608195" cy="2959100"/>
          </a:xfrm>
          <a:prstGeom prst="roundRect">
            <a:avLst>
              <a:gd name="adj" fmla="val 3888"/>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5" name="圆角矩形 4"/>
          <p:cNvSpPr/>
          <p:nvPr/>
        </p:nvSpPr>
        <p:spPr>
          <a:xfrm>
            <a:off x="1285240" y="1892935"/>
            <a:ext cx="2435860" cy="882650"/>
          </a:xfrm>
          <a:prstGeom prst="roundRect">
            <a:avLst/>
          </a:prstGeom>
          <a:solidFill>
            <a:schemeClr val="accent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3200" b="1" dirty="0">
                <a:cs typeface="+mn-ea"/>
                <a:sym typeface="+mn-lt"/>
              </a:rPr>
              <a:t>消息</a:t>
            </a:r>
          </a:p>
        </p:txBody>
      </p:sp>
      <p:sp>
        <p:nvSpPr>
          <p:cNvPr id="69" name="Rectangle 12"/>
          <p:cNvSpPr/>
          <p:nvPr/>
        </p:nvSpPr>
        <p:spPr>
          <a:xfrm>
            <a:off x="431761" y="2896784"/>
            <a:ext cx="4143672" cy="2584450"/>
          </a:xfrm>
          <a:prstGeom prst="rect">
            <a:avLst/>
          </a:prstGeom>
        </p:spPr>
        <p:txBody>
          <a:bodyPr wrap="square">
            <a:spAutoFit/>
          </a:bodyPr>
          <a:lstStyle/>
          <a:p>
            <a:pPr algn="l">
              <a:lnSpc>
                <a:spcPct val="150000"/>
              </a:lnSpc>
            </a:pPr>
            <a:r>
              <a:rPr lang="en-US" sz="1200" dirty="0">
                <a:solidFill>
                  <a:schemeClr val="tx1">
                    <a:lumMod val="65000"/>
                    <a:lumOff val="35000"/>
                  </a:schemeClr>
                </a:solidFill>
                <a:cs typeface="+mn-ea"/>
                <a:sym typeface="+mn-lt"/>
              </a:rPr>
              <a:t>        </a:t>
            </a:r>
            <a:r>
              <a:rPr lang="zh-CN" altLang="en-US" dirty="0">
                <a:solidFill>
                  <a:schemeClr val="tx1">
                    <a:lumMod val="65000"/>
                    <a:lumOff val="35000"/>
                  </a:schemeClr>
                </a:solidFill>
                <a:ea typeface="宋体" panose="02010600030101010101" pitchFamily="2" charset="-122"/>
                <a:cs typeface="+mn-ea"/>
                <a:sym typeface="+mn-lt"/>
              </a:rPr>
              <a:t>由右图可知，进入消息界面后</a:t>
            </a:r>
            <a:r>
              <a:rPr lang="zh-CN" altLang="en-US" dirty="0">
                <a:sym typeface="+mn-ea"/>
              </a:rPr>
              <a:t>会准确显示在本平台上的消息数目，包括评论推送剩余以及回复推送剩余等。点击上方按钮会进入通知授权功能，并选择是否开启订阅消息功能。</a:t>
            </a:r>
            <a:endParaRPr lang="en-US" altLang="zh-CN" dirty="0"/>
          </a:p>
          <a:p>
            <a:pPr algn="l">
              <a:lnSpc>
                <a:spcPct val="150000"/>
              </a:lnSpc>
            </a:pPr>
            <a:endParaRPr lang="zh-CN" altLang="en-US" dirty="0">
              <a:solidFill>
                <a:schemeClr val="tx1">
                  <a:lumMod val="65000"/>
                  <a:lumOff val="35000"/>
                </a:schemeClr>
              </a:solidFill>
              <a:ea typeface="宋体" panose="02010600030101010101" pitchFamily="2" charset="-122"/>
              <a:cs typeface="+mn-ea"/>
              <a:sym typeface="+mn-lt"/>
            </a:endParaRPr>
          </a:p>
        </p:txBody>
      </p:sp>
      <p:sp>
        <p:nvSpPr>
          <p:cNvPr id="20"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文本框 28"/>
          <p:cNvSpPr txBox="1"/>
          <p:nvPr/>
        </p:nvSpPr>
        <p:spPr>
          <a:xfrm>
            <a:off x="300803" y="261082"/>
            <a:ext cx="538480" cy="521970"/>
          </a:xfrm>
          <a:prstGeom prst="rect">
            <a:avLst/>
          </a:prstGeom>
          <a:noFill/>
        </p:spPr>
        <p:txBody>
          <a:bodyPr wrap="non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04</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pic>
        <p:nvPicPr>
          <p:cNvPr id="2" name="图片 1" descr="屏幕截图 2022-06-27 130551"/>
          <p:cNvPicPr>
            <a:picLocks noChangeAspect="1"/>
          </p:cNvPicPr>
          <p:nvPr/>
        </p:nvPicPr>
        <p:blipFill>
          <a:blip r:embed="rId5"/>
          <a:stretch>
            <a:fillRect/>
          </a:stretch>
        </p:blipFill>
        <p:spPr>
          <a:xfrm>
            <a:off x="5167630" y="898525"/>
            <a:ext cx="3032760" cy="5410200"/>
          </a:xfrm>
          <a:prstGeom prst="rect">
            <a:avLst/>
          </a:prstGeom>
        </p:spPr>
      </p:pic>
      <p:pic>
        <p:nvPicPr>
          <p:cNvPr id="4" name="图片 3" descr="屏幕截图 2022-06-27 130609"/>
          <p:cNvPicPr>
            <a:picLocks noChangeAspect="1"/>
          </p:cNvPicPr>
          <p:nvPr/>
        </p:nvPicPr>
        <p:blipFill>
          <a:blip r:embed="rId6"/>
          <a:stretch>
            <a:fillRect/>
          </a:stretch>
        </p:blipFill>
        <p:spPr>
          <a:xfrm>
            <a:off x="8431530" y="898525"/>
            <a:ext cx="3187700" cy="5410200"/>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文本框 17"/>
          <p:cNvSpPr txBox="1"/>
          <p:nvPr/>
        </p:nvSpPr>
        <p:spPr>
          <a:xfrm>
            <a:off x="1119000" y="370686"/>
            <a:ext cx="1708193" cy="368935"/>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软件测试</a:t>
            </a:r>
          </a:p>
        </p:txBody>
      </p:sp>
      <p:sp>
        <p:nvSpPr>
          <p:cNvPr id="64" name="圆角矩形 6"/>
          <p:cNvSpPr/>
          <p:nvPr/>
        </p:nvSpPr>
        <p:spPr>
          <a:xfrm>
            <a:off x="199390" y="2632710"/>
            <a:ext cx="4608195" cy="2959100"/>
          </a:xfrm>
          <a:prstGeom prst="roundRect">
            <a:avLst>
              <a:gd name="adj" fmla="val 3888"/>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5" name="圆角矩形 4"/>
          <p:cNvSpPr/>
          <p:nvPr/>
        </p:nvSpPr>
        <p:spPr>
          <a:xfrm>
            <a:off x="1285240" y="1892935"/>
            <a:ext cx="2435860" cy="882650"/>
          </a:xfrm>
          <a:prstGeom prst="roundRect">
            <a:avLst/>
          </a:prstGeom>
          <a:solidFill>
            <a:schemeClr val="accent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3200" b="1" dirty="0">
                <a:cs typeface="+mn-ea"/>
                <a:sym typeface="+mn-lt"/>
              </a:rPr>
              <a:t>我的</a:t>
            </a:r>
          </a:p>
        </p:txBody>
      </p:sp>
      <p:sp>
        <p:nvSpPr>
          <p:cNvPr id="69" name="Rectangle 12"/>
          <p:cNvSpPr/>
          <p:nvPr/>
        </p:nvSpPr>
        <p:spPr>
          <a:xfrm>
            <a:off x="431761" y="2896784"/>
            <a:ext cx="4143672" cy="2584450"/>
          </a:xfrm>
          <a:prstGeom prst="rect">
            <a:avLst/>
          </a:prstGeom>
        </p:spPr>
        <p:txBody>
          <a:bodyPr wrap="square">
            <a:spAutoFit/>
          </a:bodyPr>
          <a:lstStyle/>
          <a:p>
            <a:pPr algn="l">
              <a:lnSpc>
                <a:spcPct val="150000"/>
              </a:lnSpc>
            </a:pPr>
            <a:r>
              <a:rPr lang="en-US" sz="1200" dirty="0">
                <a:solidFill>
                  <a:schemeClr val="tx1">
                    <a:lumMod val="65000"/>
                    <a:lumOff val="35000"/>
                  </a:schemeClr>
                </a:solidFill>
                <a:cs typeface="+mn-ea"/>
                <a:sym typeface="+mn-lt"/>
              </a:rPr>
              <a:t>        </a:t>
            </a:r>
            <a:r>
              <a:rPr lang="zh-CN" altLang="en-US" dirty="0">
                <a:solidFill>
                  <a:schemeClr val="tx1">
                    <a:lumMod val="65000"/>
                    <a:lumOff val="35000"/>
                  </a:schemeClr>
                </a:solidFill>
                <a:ea typeface="宋体" panose="02010600030101010101" pitchFamily="2" charset="-122"/>
                <a:cs typeface="+mn-ea"/>
                <a:sym typeface="+mn-lt"/>
              </a:rPr>
              <a:t>由右图可知，</a:t>
            </a:r>
            <a:r>
              <a:rPr lang="zh-CN" altLang="en-US" dirty="0">
                <a:sym typeface="+mn-ea"/>
              </a:rPr>
              <a:t>进入个人中心后可以观看用户个人所发布与评论的帖子，以及设置功能。显示用户名称与头像以及登录功能。</a:t>
            </a:r>
            <a:endParaRPr lang="zh-CN" altLang="en-US" dirty="0"/>
          </a:p>
          <a:p>
            <a:pPr algn="l">
              <a:lnSpc>
                <a:spcPct val="150000"/>
              </a:lnSpc>
            </a:pPr>
            <a:endParaRPr lang="en-US" altLang="zh-CN" dirty="0"/>
          </a:p>
          <a:p>
            <a:pPr algn="l">
              <a:lnSpc>
                <a:spcPct val="150000"/>
              </a:lnSpc>
            </a:pPr>
            <a:endParaRPr lang="zh-CN" altLang="en-US" dirty="0">
              <a:solidFill>
                <a:schemeClr val="tx1">
                  <a:lumMod val="65000"/>
                  <a:lumOff val="35000"/>
                </a:schemeClr>
              </a:solidFill>
              <a:ea typeface="宋体" panose="02010600030101010101" pitchFamily="2" charset="-122"/>
              <a:cs typeface="+mn-ea"/>
              <a:sym typeface="+mn-lt"/>
            </a:endParaRPr>
          </a:p>
        </p:txBody>
      </p:sp>
      <p:sp>
        <p:nvSpPr>
          <p:cNvPr id="20"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文本框 28"/>
          <p:cNvSpPr txBox="1"/>
          <p:nvPr/>
        </p:nvSpPr>
        <p:spPr>
          <a:xfrm>
            <a:off x="300803" y="261082"/>
            <a:ext cx="538480" cy="521970"/>
          </a:xfrm>
          <a:prstGeom prst="rect">
            <a:avLst/>
          </a:prstGeom>
          <a:noFill/>
        </p:spPr>
        <p:txBody>
          <a:bodyPr wrap="non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04</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pic>
        <p:nvPicPr>
          <p:cNvPr id="3" name="图片 2" descr="屏幕截图 2022-06-27 130629"/>
          <p:cNvPicPr>
            <a:picLocks noChangeAspect="1"/>
          </p:cNvPicPr>
          <p:nvPr/>
        </p:nvPicPr>
        <p:blipFill>
          <a:blip r:embed="rId5"/>
          <a:stretch>
            <a:fillRect/>
          </a:stretch>
        </p:blipFill>
        <p:spPr>
          <a:xfrm>
            <a:off x="5120640" y="782955"/>
            <a:ext cx="3189605" cy="5688330"/>
          </a:xfrm>
          <a:prstGeom prst="rect">
            <a:avLst/>
          </a:prstGeom>
        </p:spPr>
      </p:pic>
      <p:pic>
        <p:nvPicPr>
          <p:cNvPr id="5" name="图片 4" descr="屏幕截图 2022-06-27 130710"/>
          <p:cNvPicPr>
            <a:picLocks noChangeAspect="1"/>
          </p:cNvPicPr>
          <p:nvPr/>
        </p:nvPicPr>
        <p:blipFill>
          <a:blip r:embed="rId6"/>
          <a:stretch>
            <a:fillRect/>
          </a:stretch>
        </p:blipFill>
        <p:spPr>
          <a:xfrm>
            <a:off x="8520430" y="798830"/>
            <a:ext cx="3294380" cy="5671820"/>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p:cNvSpPr/>
          <p:nvPr/>
        </p:nvSpPr>
        <p:spPr>
          <a:xfrm>
            <a:off x="0" y="0"/>
            <a:ext cx="12192000" cy="4682597"/>
          </a:xfrm>
          <a:custGeom>
            <a:avLst/>
            <a:gdLst>
              <a:gd name="connsiteX0" fmla="*/ 0 w 12192000"/>
              <a:gd name="connsiteY0" fmla="*/ 0 h 4682597"/>
              <a:gd name="connsiteX1" fmla="*/ 12192000 w 12192000"/>
              <a:gd name="connsiteY1" fmla="*/ 0 h 4682597"/>
              <a:gd name="connsiteX2" fmla="*/ 12192000 w 12192000"/>
              <a:gd name="connsiteY2" fmla="*/ 3570305 h 4682597"/>
              <a:gd name="connsiteX3" fmla="*/ 11597997 w 12192000"/>
              <a:gd name="connsiteY3" fmla="*/ 3812578 h 4682597"/>
              <a:gd name="connsiteX4" fmla="*/ 6197600 w 12192000"/>
              <a:gd name="connsiteY4" fmla="*/ 4682597 h 4682597"/>
              <a:gd name="connsiteX5" fmla="*/ 194299 w 12192000"/>
              <a:gd name="connsiteY5" fmla="*/ 3566674 h 4682597"/>
              <a:gd name="connsiteX6" fmla="*/ 0 w 12192000"/>
              <a:gd name="connsiteY6" fmla="*/ 3470736 h 468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682597">
                <a:moveTo>
                  <a:pt x="0" y="0"/>
                </a:moveTo>
                <a:lnTo>
                  <a:pt x="12192000" y="0"/>
                </a:lnTo>
                <a:lnTo>
                  <a:pt x="12192000" y="3570305"/>
                </a:lnTo>
                <a:lnTo>
                  <a:pt x="11597997" y="3812578"/>
                </a:lnTo>
                <a:cubicBezTo>
                  <a:pt x="10130433" y="4356097"/>
                  <a:pt x="8248981" y="4682597"/>
                  <a:pt x="6197600" y="4682597"/>
                </a:cubicBezTo>
                <a:cubicBezTo>
                  <a:pt x="3853165" y="4682597"/>
                  <a:pt x="1730678" y="4256148"/>
                  <a:pt x="194299" y="3566674"/>
                </a:cubicBezTo>
                <a:lnTo>
                  <a:pt x="0" y="3470736"/>
                </a:lnTo>
                <a:close/>
              </a:path>
            </a:pathLst>
          </a:custGeom>
          <a:blipFill>
            <a:blip r:embed="rId6">
              <a:duotone>
                <a:schemeClr val="accent3">
                  <a:shade val="45000"/>
                  <a:satMod val="135000"/>
                </a:schemeClr>
                <a:prstClr val="white"/>
              </a:duotone>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任意多边形: 形状 52"/>
          <p:cNvSpPr/>
          <p:nvPr/>
        </p:nvSpPr>
        <p:spPr>
          <a:xfrm>
            <a:off x="0" y="3470736"/>
            <a:ext cx="12192000" cy="3387264"/>
          </a:xfrm>
          <a:custGeom>
            <a:avLst/>
            <a:gdLst>
              <a:gd name="connsiteX0" fmla="*/ 0 w 12192000"/>
              <a:gd name="connsiteY0" fmla="*/ 0 h 3387264"/>
              <a:gd name="connsiteX1" fmla="*/ 194299 w 12192000"/>
              <a:gd name="connsiteY1" fmla="*/ 95938 h 3387264"/>
              <a:gd name="connsiteX2" fmla="*/ 6197600 w 12192000"/>
              <a:gd name="connsiteY2" fmla="*/ 1211861 h 3387264"/>
              <a:gd name="connsiteX3" fmla="*/ 11597997 w 12192000"/>
              <a:gd name="connsiteY3" fmla="*/ 341842 h 3387264"/>
              <a:gd name="connsiteX4" fmla="*/ 12192000 w 12192000"/>
              <a:gd name="connsiteY4" fmla="*/ 99569 h 3387264"/>
              <a:gd name="connsiteX5" fmla="*/ 12192000 w 12192000"/>
              <a:gd name="connsiteY5" fmla="*/ 3387264 h 3387264"/>
              <a:gd name="connsiteX6" fmla="*/ 0 w 12192000"/>
              <a:gd name="connsiteY6" fmla="*/ 3387264 h 3387264"/>
              <a:gd name="connsiteX7" fmla="*/ 0 w 12192000"/>
              <a:gd name="connsiteY7" fmla="*/ 0 h 338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87264">
                <a:moveTo>
                  <a:pt x="0" y="0"/>
                </a:moveTo>
                <a:lnTo>
                  <a:pt x="194299" y="95938"/>
                </a:lnTo>
                <a:cubicBezTo>
                  <a:pt x="1730678" y="785412"/>
                  <a:pt x="3853165" y="1211861"/>
                  <a:pt x="6197600" y="1211861"/>
                </a:cubicBezTo>
                <a:cubicBezTo>
                  <a:pt x="8248981" y="1211861"/>
                  <a:pt x="10130433" y="885361"/>
                  <a:pt x="11597997" y="341842"/>
                </a:cubicBezTo>
                <a:lnTo>
                  <a:pt x="12192000" y="99569"/>
                </a:lnTo>
                <a:lnTo>
                  <a:pt x="12192000" y="3387264"/>
                </a:lnTo>
                <a:lnTo>
                  <a:pt x="0" y="3387264"/>
                </a:lnTo>
                <a:lnTo>
                  <a:pt x="0" y="0"/>
                </a:lnTo>
                <a:close/>
              </a:path>
            </a:pathLst>
          </a:custGeom>
          <a:solidFill>
            <a:srgbClr val="2952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4"/>
          <p:cNvSpPr txBox="1"/>
          <p:nvPr/>
        </p:nvSpPr>
        <p:spPr>
          <a:xfrm>
            <a:off x="1941028" y="1365919"/>
            <a:ext cx="830580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dirty="0">
                <a:solidFill>
                  <a:schemeClr val="tx1">
                    <a:lumMod val="75000"/>
                    <a:lumOff val="25000"/>
                  </a:schemeClr>
                </a:solidFill>
                <a:latin typeface="思源宋体 CN Heavy" panose="02020900000000000000" pitchFamily="18" charset="-122"/>
                <a:ea typeface="思源宋体 CN Heavy" panose="02020900000000000000" pitchFamily="18" charset="-122"/>
                <a:cs typeface="+mn-ea"/>
                <a:sym typeface="+mn-lt"/>
              </a:rPr>
              <a:t>感谢老师的指导</a:t>
            </a:r>
          </a:p>
        </p:txBody>
      </p:sp>
      <p:pic>
        <p:nvPicPr>
          <p:cNvPr id="20" name="图片 19"/>
          <p:cNvPicPr>
            <a:picLocks noChangeAspect="1"/>
          </p:cNvPicPr>
          <p:nvPr/>
        </p:nvPicPr>
        <p:blipFill>
          <a:blip r:embed="rId7" cstate="screen"/>
          <a:stretch>
            <a:fillRect/>
          </a:stretch>
        </p:blipFill>
        <p:spPr>
          <a:xfrm rot="18819765">
            <a:off x="643906" y="824822"/>
            <a:ext cx="1741488" cy="1156114"/>
          </a:xfrm>
          <a:prstGeom prst="rect">
            <a:avLst/>
          </a:prstGeom>
          <a:effectLst>
            <a:outerShdw blurRad="50800" dist="38100" dir="2700000" algn="tl" rotWithShape="0">
              <a:prstClr val="black">
                <a:alpha val="40000"/>
              </a:prstClr>
            </a:outerShdw>
          </a:effectLst>
        </p:spPr>
      </p:pic>
      <p:pic>
        <p:nvPicPr>
          <p:cNvPr id="27" name="图片 26"/>
          <p:cNvPicPr>
            <a:picLocks noChangeAspect="1"/>
          </p:cNvPicPr>
          <p:nvPr/>
        </p:nvPicPr>
        <p:blipFill>
          <a:blip r:embed="rId8"/>
          <a:stretch>
            <a:fillRect/>
          </a:stretch>
        </p:blipFill>
        <p:spPr>
          <a:xfrm>
            <a:off x="9829147" y="3451865"/>
            <a:ext cx="1390267" cy="1351862"/>
          </a:xfrm>
          <a:prstGeom prst="rect">
            <a:avLst/>
          </a:prstGeom>
        </p:spPr>
      </p:pic>
      <p:grpSp>
        <p:nvGrpSpPr>
          <p:cNvPr id="40" name="组合 39"/>
          <p:cNvGrpSpPr/>
          <p:nvPr/>
        </p:nvGrpSpPr>
        <p:grpSpPr>
          <a:xfrm>
            <a:off x="3963654" y="3904613"/>
            <a:ext cx="2105988" cy="368328"/>
            <a:chOff x="3369168" y="4804106"/>
            <a:chExt cx="2105988" cy="368328"/>
          </a:xfrm>
        </p:grpSpPr>
        <p:sp>
          <p:nvSpPr>
            <p:cNvPr id="44" name="矩形 43"/>
            <p:cNvSpPr/>
            <p:nvPr/>
          </p:nvSpPr>
          <p:spPr>
            <a:xfrm>
              <a:off x="3758297" y="4865729"/>
              <a:ext cx="1716859" cy="306705"/>
            </a:xfrm>
            <a:prstGeom prst="rect">
              <a:avLst/>
            </a:prstGeom>
            <a:effectLst/>
          </p:spPr>
          <p:txBody>
            <a:bodyPr wrap="square">
              <a:spAutoFit/>
            </a:bodyPr>
            <a:lstStyle/>
            <a:p>
              <a:pPr defTabSz="914400"/>
              <a:r>
                <a:rPr lang="zh-CN" altLang="en-US" sz="1400" b="1" dirty="0">
                  <a:solidFill>
                    <a:schemeClr val="bg2">
                      <a:lumMod val="25000"/>
                    </a:schemeClr>
                  </a:solidFill>
                  <a:cs typeface="+mn-ea"/>
                  <a:sym typeface="+mn-lt"/>
                </a:rPr>
                <a:t>指导教师：代祖华</a:t>
              </a:r>
            </a:p>
          </p:txBody>
        </p:sp>
        <p:sp>
          <p:nvSpPr>
            <p:cNvPr id="45" name="PA_库_73199"/>
            <p:cNvSpPr>
              <a:spLocks noChangeAspect="1"/>
            </p:cNvSpPr>
            <p:nvPr>
              <p:custDataLst>
                <p:tags r:id="rId3"/>
              </p:custDataLst>
            </p:nvPr>
          </p:nvSpPr>
          <p:spPr bwMode="auto">
            <a:xfrm>
              <a:off x="3369168" y="4804106"/>
              <a:ext cx="325699" cy="36533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29528A"/>
            </a:solidFill>
            <a:ln>
              <a:noFill/>
            </a:ln>
          </p:spPr>
          <p:txBody>
            <a:bodyPr/>
            <a:lstStyle/>
            <a:p>
              <a:pPr defTabSz="914400"/>
              <a:endParaRPr lang="zh-CN" altLang="en-US" sz="1200">
                <a:solidFill>
                  <a:schemeClr val="bg1">
                    <a:lumMod val="10000"/>
                  </a:schemeClr>
                </a:solidFill>
                <a:cs typeface="+mn-ea"/>
                <a:sym typeface="+mn-lt"/>
              </a:endParaRPr>
            </a:p>
          </p:txBody>
        </p:sp>
      </p:grpSp>
      <p:grpSp>
        <p:nvGrpSpPr>
          <p:cNvPr id="41" name="组合 40"/>
          <p:cNvGrpSpPr/>
          <p:nvPr/>
        </p:nvGrpSpPr>
        <p:grpSpPr>
          <a:xfrm>
            <a:off x="6329887" y="3954452"/>
            <a:ext cx="2321410" cy="318489"/>
            <a:chOff x="6536532" y="4853945"/>
            <a:chExt cx="2321410" cy="318489"/>
          </a:xfrm>
        </p:grpSpPr>
        <p:sp>
          <p:nvSpPr>
            <p:cNvPr id="42" name="矩形 41"/>
            <p:cNvSpPr/>
            <p:nvPr/>
          </p:nvSpPr>
          <p:spPr>
            <a:xfrm>
              <a:off x="6827469" y="4865729"/>
              <a:ext cx="2030473" cy="306705"/>
            </a:xfrm>
            <a:prstGeom prst="rect">
              <a:avLst/>
            </a:prstGeom>
            <a:effectLst/>
          </p:spPr>
          <p:txBody>
            <a:bodyPr wrap="square">
              <a:spAutoFit/>
            </a:bodyPr>
            <a:lstStyle/>
            <a:p>
              <a:pPr defTabSz="914400"/>
              <a:r>
                <a:rPr lang="zh-CN" altLang="en-US" sz="1400" b="1" dirty="0">
                  <a:solidFill>
                    <a:schemeClr val="bg2">
                      <a:lumMod val="25000"/>
                    </a:schemeClr>
                  </a:solidFill>
                  <a:cs typeface="+mn-ea"/>
                  <a:sym typeface="+mn-lt"/>
                </a:rPr>
                <a:t>答辩</a:t>
              </a:r>
              <a:r>
                <a:rPr lang="zh-CN" altLang="en-US" sz="1400" b="1">
                  <a:solidFill>
                    <a:schemeClr val="bg2">
                      <a:lumMod val="25000"/>
                    </a:schemeClr>
                  </a:solidFill>
                  <a:cs typeface="+mn-ea"/>
                  <a:sym typeface="+mn-lt"/>
                </a:rPr>
                <a:t>人：梁春云</a:t>
              </a:r>
              <a:endParaRPr lang="zh-CN" altLang="en-US" sz="1400" b="1" dirty="0">
                <a:solidFill>
                  <a:schemeClr val="bg2">
                    <a:lumMod val="25000"/>
                  </a:schemeClr>
                </a:solidFill>
                <a:cs typeface="+mn-ea"/>
                <a:sym typeface="+mn-lt"/>
              </a:endParaRPr>
            </a:p>
          </p:txBody>
        </p:sp>
        <p:sp>
          <p:nvSpPr>
            <p:cNvPr id="43" name="PA_库_46143"/>
            <p:cNvSpPr>
              <a:spLocks noChangeAspect="1"/>
            </p:cNvSpPr>
            <p:nvPr>
              <p:custDataLst>
                <p:tags r:id="rId2"/>
              </p:custDataLst>
            </p:nvPr>
          </p:nvSpPr>
          <p:spPr bwMode="auto">
            <a:xfrm>
              <a:off x="6536532" y="4853945"/>
              <a:ext cx="290937" cy="313433"/>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rgbClr val="29528A"/>
            </a:solidFill>
            <a:ln>
              <a:noFill/>
            </a:ln>
          </p:spPr>
          <p:txBody>
            <a:bodyPr/>
            <a:lstStyle/>
            <a:p>
              <a:pPr defTabSz="914400"/>
              <a:endParaRPr lang="zh-CN" altLang="en-US" sz="1200" dirty="0">
                <a:solidFill>
                  <a:schemeClr val="bg1">
                    <a:lumMod val="10000"/>
                  </a:schemeClr>
                </a:solidFill>
                <a:cs typeface="+mn-ea"/>
                <a:sym typeface="+mn-lt"/>
              </a:endParaRPr>
            </a:p>
          </p:txBody>
        </p:sp>
      </p:grpSp>
      <p:grpSp>
        <p:nvGrpSpPr>
          <p:cNvPr id="10" name="组合 9"/>
          <p:cNvGrpSpPr/>
          <p:nvPr/>
        </p:nvGrpSpPr>
        <p:grpSpPr>
          <a:xfrm>
            <a:off x="3079750" y="2541199"/>
            <a:ext cx="6032500" cy="392314"/>
            <a:chOff x="3079750" y="2493574"/>
            <a:chExt cx="6032500" cy="392314"/>
          </a:xfrm>
        </p:grpSpPr>
        <p:sp>
          <p:nvSpPr>
            <p:cNvPr id="35" name="矩形: 圆角 34"/>
            <p:cNvSpPr/>
            <p:nvPr/>
          </p:nvSpPr>
          <p:spPr>
            <a:xfrm>
              <a:off x="3079750" y="2493574"/>
              <a:ext cx="6032500" cy="392314"/>
            </a:xfrm>
            <a:prstGeom prst="roundRect">
              <a:avLst>
                <a:gd name="adj" fmla="val 50000"/>
              </a:avLst>
            </a:prstGeom>
            <a:solidFill>
              <a:srgbClr val="18B79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6"/>
            <p:cNvSpPr txBox="1"/>
            <p:nvPr/>
          </p:nvSpPr>
          <p:spPr>
            <a:xfrm>
              <a:off x="4572000" y="2535842"/>
              <a:ext cx="3048000" cy="306705"/>
            </a:xfrm>
            <a:prstGeom prst="rect">
              <a:avLst/>
            </a:prstGeom>
            <a:noFill/>
          </p:spPr>
          <p:txBody>
            <a:bodyPr wrap="none" rtlCol="0">
              <a:spAutoFit/>
            </a:bodyPr>
            <a:lstStyle>
              <a:defPPr>
                <a:defRPr lang="zh-CN"/>
              </a:defPPr>
              <a:lvl1pPr algn="ctr">
                <a:defRPr sz="1600" b="1">
                  <a:solidFill>
                    <a:schemeClr val="bg1">
                      <a:lumMod val="95000"/>
                    </a:schemeClr>
                  </a:solidFill>
                  <a:latin typeface="+mn-ea"/>
                </a:defRPr>
              </a:lvl1pPr>
            </a:lstStyle>
            <a:p>
              <a:pPr defTabSz="914400"/>
              <a:r>
                <a:rPr lang="zh-CN" altLang="en-US" sz="1400" dirty="0">
                  <a:solidFill>
                    <a:schemeClr val="bg1"/>
                  </a:solidFill>
                  <a:latin typeface="+mn-lt"/>
                  <a:cs typeface="+mn-ea"/>
                  <a:sym typeface="+mn-lt"/>
                </a:rPr>
                <a:t>软件工程项目背包问题知识社区平台</a:t>
              </a:r>
            </a:p>
          </p:txBody>
        </p:sp>
      </p:grpSp>
      <p:sp>
        <p:nvSpPr>
          <p:cNvPr id="19" name="任意多边形: 形状 18"/>
          <p:cNvSpPr/>
          <p:nvPr/>
        </p:nvSpPr>
        <p:spPr>
          <a:xfrm rot="10800000">
            <a:off x="0" y="5752879"/>
            <a:ext cx="12192000" cy="1105121"/>
          </a:xfrm>
          <a:custGeom>
            <a:avLst/>
            <a:gdLst>
              <a:gd name="connsiteX0" fmla="*/ 6208330 w 12192000"/>
              <a:gd name="connsiteY0" fmla="*/ 1105121 h 1105121"/>
              <a:gd name="connsiteX1" fmla="*/ 237540 w 12192000"/>
              <a:gd name="connsiteY1" fmla="*/ 450650 h 1105121"/>
              <a:gd name="connsiteX2" fmla="*/ 0 w 12192000"/>
              <a:gd name="connsiteY2" fmla="*/ 387823 h 1105121"/>
              <a:gd name="connsiteX3" fmla="*/ 0 w 12192000"/>
              <a:gd name="connsiteY3" fmla="*/ 0 h 1105121"/>
              <a:gd name="connsiteX4" fmla="*/ 12192000 w 12192000"/>
              <a:gd name="connsiteY4" fmla="*/ 0 h 1105121"/>
              <a:gd name="connsiteX5" fmla="*/ 12192000 w 12192000"/>
              <a:gd name="connsiteY5" fmla="*/ 447077 h 1105121"/>
              <a:gd name="connsiteX6" fmla="*/ 12179123 w 12192000"/>
              <a:gd name="connsiteY6" fmla="*/ 450650 h 1105121"/>
              <a:gd name="connsiteX7" fmla="*/ 6208330 w 12192000"/>
              <a:gd name="connsiteY7" fmla="*/ 1105121 h 11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05121">
                <a:moveTo>
                  <a:pt x="6208330" y="1105121"/>
                </a:moveTo>
                <a:cubicBezTo>
                  <a:pt x="3940282" y="1105121"/>
                  <a:pt x="1860110" y="859512"/>
                  <a:pt x="237540" y="450650"/>
                </a:cubicBezTo>
                <a:lnTo>
                  <a:pt x="0" y="387823"/>
                </a:lnTo>
                <a:lnTo>
                  <a:pt x="0" y="0"/>
                </a:lnTo>
                <a:lnTo>
                  <a:pt x="12192000" y="0"/>
                </a:lnTo>
                <a:lnTo>
                  <a:pt x="12192000" y="447077"/>
                </a:lnTo>
                <a:lnTo>
                  <a:pt x="12179123" y="450650"/>
                </a:lnTo>
                <a:cubicBezTo>
                  <a:pt x="10556553" y="859511"/>
                  <a:pt x="8476381" y="1105121"/>
                  <a:pt x="6208330" y="110512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4560512" y="6084714"/>
            <a:ext cx="3305317" cy="309482"/>
            <a:chOff x="4681956" y="6045739"/>
            <a:chExt cx="3305317" cy="309482"/>
          </a:xfrm>
        </p:grpSpPr>
        <p:sp>
          <p:nvSpPr>
            <p:cNvPr id="3" name="文本框 2"/>
            <p:cNvSpPr txBox="1"/>
            <p:nvPr/>
          </p:nvSpPr>
          <p:spPr>
            <a:xfrm>
              <a:off x="4939273" y="6048516"/>
              <a:ext cx="3048000" cy="306705"/>
            </a:xfrm>
            <a:prstGeom prst="rect">
              <a:avLst/>
            </a:prstGeom>
            <a:noFill/>
          </p:spPr>
          <p:txBody>
            <a:bodyPr wrap="none" rtlCol="0">
              <a:spAutoFit/>
            </a:bodyPr>
            <a:lstStyle/>
            <a:p>
              <a:r>
                <a:rPr lang="zh-CN" altLang="en-US" sz="1400" b="1" dirty="0"/>
                <a:t>西北师范大学计算机科学与工程学院</a:t>
              </a:r>
            </a:p>
          </p:txBody>
        </p:sp>
        <p:sp>
          <p:nvSpPr>
            <p:cNvPr id="4" name="school-building_103310"/>
            <p:cNvSpPr/>
            <p:nvPr/>
          </p:nvSpPr>
          <p:spPr>
            <a:xfrm>
              <a:off x="4681956" y="6045739"/>
              <a:ext cx="257317" cy="259701"/>
            </a:xfrm>
            <a:custGeom>
              <a:avLst/>
              <a:gdLst>
                <a:gd name="connsiteX0" fmla="*/ 494121 w 601993"/>
                <a:gd name="connsiteY0" fmla="*/ 433697 h 607570"/>
                <a:gd name="connsiteX1" fmla="*/ 527453 w 601993"/>
                <a:gd name="connsiteY1" fmla="*/ 433697 h 607570"/>
                <a:gd name="connsiteX2" fmla="*/ 547728 w 601993"/>
                <a:gd name="connsiteY2" fmla="*/ 453802 h 607570"/>
                <a:gd name="connsiteX3" fmla="*/ 527453 w 601993"/>
                <a:gd name="connsiteY3" fmla="*/ 474060 h 607570"/>
                <a:gd name="connsiteX4" fmla="*/ 494121 w 601993"/>
                <a:gd name="connsiteY4" fmla="*/ 474060 h 607570"/>
                <a:gd name="connsiteX5" fmla="*/ 473846 w 601993"/>
                <a:gd name="connsiteY5" fmla="*/ 453802 h 607570"/>
                <a:gd name="connsiteX6" fmla="*/ 494121 w 601993"/>
                <a:gd name="connsiteY6" fmla="*/ 433697 h 607570"/>
                <a:gd name="connsiteX7" fmla="*/ 80949 w 601993"/>
                <a:gd name="connsiteY7" fmla="*/ 433697 h 607570"/>
                <a:gd name="connsiteX8" fmla="*/ 114434 w 601993"/>
                <a:gd name="connsiteY8" fmla="*/ 433697 h 607570"/>
                <a:gd name="connsiteX9" fmla="*/ 134709 w 601993"/>
                <a:gd name="connsiteY9" fmla="*/ 453802 h 607570"/>
                <a:gd name="connsiteX10" fmla="*/ 114434 w 601993"/>
                <a:gd name="connsiteY10" fmla="*/ 474060 h 607570"/>
                <a:gd name="connsiteX11" fmla="*/ 80949 w 601993"/>
                <a:gd name="connsiteY11" fmla="*/ 474060 h 607570"/>
                <a:gd name="connsiteX12" fmla="*/ 60827 w 601993"/>
                <a:gd name="connsiteY12" fmla="*/ 453802 h 607570"/>
                <a:gd name="connsiteX13" fmla="*/ 80949 w 601993"/>
                <a:gd name="connsiteY13" fmla="*/ 433697 h 607570"/>
                <a:gd name="connsiteX14" fmla="*/ 337678 w 601993"/>
                <a:gd name="connsiteY14" fmla="*/ 400249 h 607570"/>
                <a:gd name="connsiteX15" fmla="*/ 371010 w 601993"/>
                <a:gd name="connsiteY15" fmla="*/ 400249 h 607570"/>
                <a:gd name="connsiteX16" fmla="*/ 391285 w 601993"/>
                <a:gd name="connsiteY16" fmla="*/ 420502 h 607570"/>
                <a:gd name="connsiteX17" fmla="*/ 371010 w 601993"/>
                <a:gd name="connsiteY17" fmla="*/ 440754 h 607570"/>
                <a:gd name="connsiteX18" fmla="*/ 337678 w 601993"/>
                <a:gd name="connsiteY18" fmla="*/ 440754 h 607570"/>
                <a:gd name="connsiteX19" fmla="*/ 317403 w 601993"/>
                <a:gd name="connsiteY19" fmla="*/ 420502 h 607570"/>
                <a:gd name="connsiteX20" fmla="*/ 337678 w 601993"/>
                <a:gd name="connsiteY20" fmla="*/ 400249 h 607570"/>
                <a:gd name="connsiteX21" fmla="*/ 237341 w 601993"/>
                <a:gd name="connsiteY21" fmla="*/ 400249 h 607570"/>
                <a:gd name="connsiteX22" fmla="*/ 270857 w 601993"/>
                <a:gd name="connsiteY22" fmla="*/ 400249 h 607570"/>
                <a:gd name="connsiteX23" fmla="*/ 291152 w 601993"/>
                <a:gd name="connsiteY23" fmla="*/ 420502 h 607570"/>
                <a:gd name="connsiteX24" fmla="*/ 270857 w 601993"/>
                <a:gd name="connsiteY24" fmla="*/ 440754 h 607570"/>
                <a:gd name="connsiteX25" fmla="*/ 237341 w 601993"/>
                <a:gd name="connsiteY25" fmla="*/ 440754 h 607570"/>
                <a:gd name="connsiteX26" fmla="*/ 217200 w 601993"/>
                <a:gd name="connsiteY26" fmla="*/ 420502 h 607570"/>
                <a:gd name="connsiteX27" fmla="*/ 237341 w 601993"/>
                <a:gd name="connsiteY27" fmla="*/ 400249 h 607570"/>
                <a:gd name="connsiteX28" fmla="*/ 494121 w 601993"/>
                <a:gd name="connsiteY28" fmla="*/ 367012 h 607570"/>
                <a:gd name="connsiteX29" fmla="*/ 527453 w 601993"/>
                <a:gd name="connsiteY29" fmla="*/ 367012 h 607570"/>
                <a:gd name="connsiteX30" fmla="*/ 547728 w 601993"/>
                <a:gd name="connsiteY30" fmla="*/ 387235 h 607570"/>
                <a:gd name="connsiteX31" fmla="*/ 527453 w 601993"/>
                <a:gd name="connsiteY31" fmla="*/ 407305 h 607570"/>
                <a:gd name="connsiteX32" fmla="*/ 494121 w 601993"/>
                <a:gd name="connsiteY32" fmla="*/ 407305 h 607570"/>
                <a:gd name="connsiteX33" fmla="*/ 473846 w 601993"/>
                <a:gd name="connsiteY33" fmla="*/ 387235 h 607570"/>
                <a:gd name="connsiteX34" fmla="*/ 494121 w 601993"/>
                <a:gd name="connsiteY34" fmla="*/ 367012 h 607570"/>
                <a:gd name="connsiteX35" fmla="*/ 80949 w 601993"/>
                <a:gd name="connsiteY35" fmla="*/ 367012 h 607570"/>
                <a:gd name="connsiteX36" fmla="*/ 114434 w 601993"/>
                <a:gd name="connsiteY36" fmla="*/ 367012 h 607570"/>
                <a:gd name="connsiteX37" fmla="*/ 134709 w 601993"/>
                <a:gd name="connsiteY37" fmla="*/ 387235 h 607570"/>
                <a:gd name="connsiteX38" fmla="*/ 114434 w 601993"/>
                <a:gd name="connsiteY38" fmla="*/ 407305 h 607570"/>
                <a:gd name="connsiteX39" fmla="*/ 80949 w 601993"/>
                <a:gd name="connsiteY39" fmla="*/ 407305 h 607570"/>
                <a:gd name="connsiteX40" fmla="*/ 60827 w 601993"/>
                <a:gd name="connsiteY40" fmla="*/ 387235 h 607570"/>
                <a:gd name="connsiteX41" fmla="*/ 80949 w 601993"/>
                <a:gd name="connsiteY41" fmla="*/ 367012 h 607570"/>
                <a:gd name="connsiteX42" fmla="*/ 337678 w 601993"/>
                <a:gd name="connsiteY42" fmla="*/ 333564 h 607570"/>
                <a:gd name="connsiteX43" fmla="*/ 371010 w 601993"/>
                <a:gd name="connsiteY43" fmla="*/ 333564 h 607570"/>
                <a:gd name="connsiteX44" fmla="*/ 391285 w 601993"/>
                <a:gd name="connsiteY44" fmla="*/ 353816 h 607570"/>
                <a:gd name="connsiteX45" fmla="*/ 371010 w 601993"/>
                <a:gd name="connsiteY45" fmla="*/ 374069 h 607570"/>
                <a:gd name="connsiteX46" fmla="*/ 337678 w 601993"/>
                <a:gd name="connsiteY46" fmla="*/ 374069 h 607570"/>
                <a:gd name="connsiteX47" fmla="*/ 317403 w 601993"/>
                <a:gd name="connsiteY47" fmla="*/ 353816 h 607570"/>
                <a:gd name="connsiteX48" fmla="*/ 337678 w 601993"/>
                <a:gd name="connsiteY48" fmla="*/ 333564 h 607570"/>
                <a:gd name="connsiteX49" fmla="*/ 237341 w 601993"/>
                <a:gd name="connsiteY49" fmla="*/ 333564 h 607570"/>
                <a:gd name="connsiteX50" fmla="*/ 270857 w 601993"/>
                <a:gd name="connsiteY50" fmla="*/ 333564 h 607570"/>
                <a:gd name="connsiteX51" fmla="*/ 291152 w 601993"/>
                <a:gd name="connsiteY51" fmla="*/ 353816 h 607570"/>
                <a:gd name="connsiteX52" fmla="*/ 270857 w 601993"/>
                <a:gd name="connsiteY52" fmla="*/ 374069 h 607570"/>
                <a:gd name="connsiteX53" fmla="*/ 237341 w 601993"/>
                <a:gd name="connsiteY53" fmla="*/ 374069 h 607570"/>
                <a:gd name="connsiteX54" fmla="*/ 217200 w 601993"/>
                <a:gd name="connsiteY54" fmla="*/ 353816 h 607570"/>
                <a:gd name="connsiteX55" fmla="*/ 237341 w 601993"/>
                <a:gd name="connsiteY55" fmla="*/ 333564 h 607570"/>
                <a:gd name="connsiteX56" fmla="*/ 494121 w 601993"/>
                <a:gd name="connsiteY56" fmla="*/ 300257 h 607570"/>
                <a:gd name="connsiteX57" fmla="*/ 527453 w 601993"/>
                <a:gd name="connsiteY57" fmla="*/ 300257 h 607570"/>
                <a:gd name="connsiteX58" fmla="*/ 547728 w 601993"/>
                <a:gd name="connsiteY58" fmla="*/ 320515 h 607570"/>
                <a:gd name="connsiteX59" fmla="*/ 527453 w 601993"/>
                <a:gd name="connsiteY59" fmla="*/ 340620 h 607570"/>
                <a:gd name="connsiteX60" fmla="*/ 494121 w 601993"/>
                <a:gd name="connsiteY60" fmla="*/ 340620 h 607570"/>
                <a:gd name="connsiteX61" fmla="*/ 473846 w 601993"/>
                <a:gd name="connsiteY61" fmla="*/ 320515 h 607570"/>
                <a:gd name="connsiteX62" fmla="*/ 494121 w 601993"/>
                <a:gd name="connsiteY62" fmla="*/ 300257 h 607570"/>
                <a:gd name="connsiteX63" fmla="*/ 80949 w 601993"/>
                <a:gd name="connsiteY63" fmla="*/ 300257 h 607570"/>
                <a:gd name="connsiteX64" fmla="*/ 114434 w 601993"/>
                <a:gd name="connsiteY64" fmla="*/ 300257 h 607570"/>
                <a:gd name="connsiteX65" fmla="*/ 134709 w 601993"/>
                <a:gd name="connsiteY65" fmla="*/ 320515 h 607570"/>
                <a:gd name="connsiteX66" fmla="*/ 114434 w 601993"/>
                <a:gd name="connsiteY66" fmla="*/ 340620 h 607570"/>
                <a:gd name="connsiteX67" fmla="*/ 80949 w 601993"/>
                <a:gd name="connsiteY67" fmla="*/ 340620 h 607570"/>
                <a:gd name="connsiteX68" fmla="*/ 60827 w 601993"/>
                <a:gd name="connsiteY68" fmla="*/ 320515 h 607570"/>
                <a:gd name="connsiteX69" fmla="*/ 80949 w 601993"/>
                <a:gd name="connsiteY69" fmla="*/ 300257 h 607570"/>
                <a:gd name="connsiteX70" fmla="*/ 456181 w 601993"/>
                <a:gd name="connsiteY70" fmla="*/ 274029 h 607570"/>
                <a:gd name="connsiteX71" fmla="*/ 456181 w 601993"/>
                <a:gd name="connsiteY71" fmla="*/ 567067 h 607570"/>
                <a:gd name="connsiteX72" fmla="*/ 561430 w 601993"/>
                <a:gd name="connsiteY72" fmla="*/ 567067 h 607570"/>
                <a:gd name="connsiteX73" fmla="*/ 561430 w 601993"/>
                <a:gd name="connsiteY73" fmla="*/ 274029 h 607570"/>
                <a:gd name="connsiteX74" fmla="*/ 40563 w 601993"/>
                <a:gd name="connsiteY74" fmla="*/ 274029 h 607570"/>
                <a:gd name="connsiteX75" fmla="*/ 40563 w 601993"/>
                <a:gd name="connsiteY75" fmla="*/ 567067 h 607570"/>
                <a:gd name="connsiteX76" fmla="*/ 148424 w 601993"/>
                <a:gd name="connsiteY76" fmla="*/ 567067 h 607570"/>
                <a:gd name="connsiteX77" fmla="*/ 148424 w 601993"/>
                <a:gd name="connsiteY77" fmla="*/ 274029 h 607570"/>
                <a:gd name="connsiteX78" fmla="*/ 337678 w 601993"/>
                <a:gd name="connsiteY78" fmla="*/ 266951 h 607570"/>
                <a:gd name="connsiteX79" fmla="*/ 371010 w 601993"/>
                <a:gd name="connsiteY79" fmla="*/ 266951 h 607570"/>
                <a:gd name="connsiteX80" fmla="*/ 391285 w 601993"/>
                <a:gd name="connsiteY80" fmla="*/ 287056 h 607570"/>
                <a:gd name="connsiteX81" fmla="*/ 371010 w 601993"/>
                <a:gd name="connsiteY81" fmla="*/ 307314 h 607570"/>
                <a:gd name="connsiteX82" fmla="*/ 337678 w 601993"/>
                <a:gd name="connsiteY82" fmla="*/ 307314 h 607570"/>
                <a:gd name="connsiteX83" fmla="*/ 317403 w 601993"/>
                <a:gd name="connsiteY83" fmla="*/ 287056 h 607570"/>
                <a:gd name="connsiteX84" fmla="*/ 337678 w 601993"/>
                <a:gd name="connsiteY84" fmla="*/ 266951 h 607570"/>
                <a:gd name="connsiteX85" fmla="*/ 237341 w 601993"/>
                <a:gd name="connsiteY85" fmla="*/ 266951 h 607570"/>
                <a:gd name="connsiteX86" fmla="*/ 270857 w 601993"/>
                <a:gd name="connsiteY86" fmla="*/ 266951 h 607570"/>
                <a:gd name="connsiteX87" fmla="*/ 291152 w 601993"/>
                <a:gd name="connsiteY87" fmla="*/ 287056 h 607570"/>
                <a:gd name="connsiteX88" fmla="*/ 270857 w 601993"/>
                <a:gd name="connsiteY88" fmla="*/ 307314 h 607570"/>
                <a:gd name="connsiteX89" fmla="*/ 237341 w 601993"/>
                <a:gd name="connsiteY89" fmla="*/ 307314 h 607570"/>
                <a:gd name="connsiteX90" fmla="*/ 217200 w 601993"/>
                <a:gd name="connsiteY90" fmla="*/ 287056 h 607570"/>
                <a:gd name="connsiteX91" fmla="*/ 237341 w 601993"/>
                <a:gd name="connsiteY91" fmla="*/ 266951 h 607570"/>
                <a:gd name="connsiteX92" fmla="*/ 302226 w 601993"/>
                <a:gd name="connsiteY92" fmla="*/ 175685 h 607570"/>
                <a:gd name="connsiteX93" fmla="*/ 188833 w 601993"/>
                <a:gd name="connsiteY93" fmla="*/ 232759 h 607570"/>
                <a:gd name="connsiteX94" fmla="*/ 188833 w 601993"/>
                <a:gd name="connsiteY94" fmla="*/ 567067 h 607570"/>
                <a:gd name="connsiteX95" fmla="*/ 415618 w 601993"/>
                <a:gd name="connsiteY95" fmla="*/ 567067 h 607570"/>
                <a:gd name="connsiteX96" fmla="*/ 415618 w 601993"/>
                <a:gd name="connsiteY96" fmla="*/ 232759 h 607570"/>
                <a:gd name="connsiteX97" fmla="*/ 322507 w 601993"/>
                <a:gd name="connsiteY97" fmla="*/ 42975 h 607570"/>
                <a:gd name="connsiteX98" fmla="*/ 322507 w 601993"/>
                <a:gd name="connsiteY98" fmla="*/ 64301 h 607570"/>
                <a:gd name="connsiteX99" fmla="*/ 366758 w 601993"/>
                <a:gd name="connsiteY99" fmla="*/ 53561 h 607570"/>
                <a:gd name="connsiteX100" fmla="*/ 308679 w 601993"/>
                <a:gd name="connsiteY100" fmla="*/ 1091 h 607570"/>
                <a:gd name="connsiteX101" fmla="*/ 408857 w 601993"/>
                <a:gd name="connsiteY101" fmla="*/ 34383 h 607570"/>
                <a:gd name="connsiteX102" fmla="*/ 422686 w 601993"/>
                <a:gd name="connsiteY102" fmla="*/ 53561 h 607570"/>
                <a:gd name="connsiteX103" fmla="*/ 408857 w 601993"/>
                <a:gd name="connsiteY103" fmla="*/ 72739 h 607570"/>
                <a:gd name="connsiteX104" fmla="*/ 322507 w 601993"/>
                <a:gd name="connsiteY104" fmla="*/ 101582 h 607570"/>
                <a:gd name="connsiteX105" fmla="*/ 322507 w 601993"/>
                <a:gd name="connsiteY105" fmla="*/ 140552 h 607570"/>
                <a:gd name="connsiteX106" fmla="*/ 444965 w 601993"/>
                <a:gd name="connsiteY106" fmla="*/ 202381 h 607570"/>
                <a:gd name="connsiteX107" fmla="*/ 456181 w 601993"/>
                <a:gd name="connsiteY107" fmla="*/ 220331 h 607570"/>
                <a:gd name="connsiteX108" fmla="*/ 456181 w 601993"/>
                <a:gd name="connsiteY108" fmla="*/ 233526 h 607570"/>
                <a:gd name="connsiteX109" fmla="*/ 581711 w 601993"/>
                <a:gd name="connsiteY109" fmla="*/ 233526 h 607570"/>
                <a:gd name="connsiteX110" fmla="*/ 601993 w 601993"/>
                <a:gd name="connsiteY110" fmla="*/ 253778 h 607570"/>
                <a:gd name="connsiteX111" fmla="*/ 601993 w 601993"/>
                <a:gd name="connsiteY111" fmla="*/ 587318 h 607570"/>
                <a:gd name="connsiteX112" fmla="*/ 581711 w 601993"/>
                <a:gd name="connsiteY112" fmla="*/ 607570 h 607570"/>
                <a:gd name="connsiteX113" fmla="*/ 20282 w 601993"/>
                <a:gd name="connsiteY113" fmla="*/ 607570 h 607570"/>
                <a:gd name="connsiteX114" fmla="*/ 0 w 601993"/>
                <a:gd name="connsiteY114" fmla="*/ 587318 h 607570"/>
                <a:gd name="connsiteX115" fmla="*/ 0 w 601993"/>
                <a:gd name="connsiteY115" fmla="*/ 253778 h 607570"/>
                <a:gd name="connsiteX116" fmla="*/ 20282 w 601993"/>
                <a:gd name="connsiteY116" fmla="*/ 233526 h 607570"/>
                <a:gd name="connsiteX117" fmla="*/ 148424 w 601993"/>
                <a:gd name="connsiteY117" fmla="*/ 233526 h 607570"/>
                <a:gd name="connsiteX118" fmla="*/ 148424 w 601993"/>
                <a:gd name="connsiteY118" fmla="*/ 220331 h 607570"/>
                <a:gd name="connsiteX119" fmla="*/ 159487 w 601993"/>
                <a:gd name="connsiteY119" fmla="*/ 202381 h 607570"/>
                <a:gd name="connsiteX120" fmla="*/ 281944 w 601993"/>
                <a:gd name="connsiteY120" fmla="*/ 140552 h 607570"/>
                <a:gd name="connsiteX121" fmla="*/ 281944 w 601993"/>
                <a:gd name="connsiteY121" fmla="*/ 20268 h 607570"/>
                <a:gd name="connsiteX122" fmla="*/ 290395 w 601993"/>
                <a:gd name="connsiteY122" fmla="*/ 3852 h 607570"/>
                <a:gd name="connsiteX123" fmla="*/ 308679 w 601993"/>
                <a:gd name="connsiteY123" fmla="*/ 1091 h 6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1993" h="607570">
                  <a:moveTo>
                    <a:pt x="494121" y="433697"/>
                  </a:moveTo>
                  <a:lnTo>
                    <a:pt x="527453" y="433697"/>
                  </a:lnTo>
                  <a:cubicBezTo>
                    <a:pt x="538666" y="433697"/>
                    <a:pt x="547728" y="442752"/>
                    <a:pt x="547728" y="453802"/>
                  </a:cubicBezTo>
                  <a:cubicBezTo>
                    <a:pt x="547728" y="465005"/>
                    <a:pt x="538666" y="474060"/>
                    <a:pt x="527453" y="474060"/>
                  </a:cubicBezTo>
                  <a:lnTo>
                    <a:pt x="494121" y="474060"/>
                  </a:lnTo>
                  <a:cubicBezTo>
                    <a:pt x="482908" y="474060"/>
                    <a:pt x="473846" y="465005"/>
                    <a:pt x="473846" y="453802"/>
                  </a:cubicBezTo>
                  <a:cubicBezTo>
                    <a:pt x="473846" y="442752"/>
                    <a:pt x="482908" y="433697"/>
                    <a:pt x="494121" y="433697"/>
                  </a:cubicBezTo>
                  <a:close/>
                  <a:moveTo>
                    <a:pt x="80949" y="433697"/>
                  </a:moveTo>
                  <a:lnTo>
                    <a:pt x="114434" y="433697"/>
                  </a:lnTo>
                  <a:cubicBezTo>
                    <a:pt x="125647" y="433697"/>
                    <a:pt x="134709" y="442752"/>
                    <a:pt x="134709" y="453802"/>
                  </a:cubicBezTo>
                  <a:cubicBezTo>
                    <a:pt x="134709" y="465005"/>
                    <a:pt x="125647" y="474060"/>
                    <a:pt x="114434" y="474060"/>
                  </a:cubicBezTo>
                  <a:lnTo>
                    <a:pt x="80949" y="474060"/>
                  </a:lnTo>
                  <a:cubicBezTo>
                    <a:pt x="69889" y="474060"/>
                    <a:pt x="60827" y="465005"/>
                    <a:pt x="60827" y="453802"/>
                  </a:cubicBezTo>
                  <a:cubicBezTo>
                    <a:pt x="60827" y="442752"/>
                    <a:pt x="69889" y="433697"/>
                    <a:pt x="80949" y="433697"/>
                  </a:cubicBezTo>
                  <a:close/>
                  <a:moveTo>
                    <a:pt x="337678" y="400249"/>
                  </a:moveTo>
                  <a:lnTo>
                    <a:pt x="371010" y="400249"/>
                  </a:lnTo>
                  <a:cubicBezTo>
                    <a:pt x="382223" y="400249"/>
                    <a:pt x="391285" y="409302"/>
                    <a:pt x="391285" y="420502"/>
                  </a:cubicBezTo>
                  <a:cubicBezTo>
                    <a:pt x="391285" y="431702"/>
                    <a:pt x="382223" y="440754"/>
                    <a:pt x="371010" y="440754"/>
                  </a:cubicBezTo>
                  <a:lnTo>
                    <a:pt x="337678" y="440754"/>
                  </a:lnTo>
                  <a:cubicBezTo>
                    <a:pt x="326465" y="440754"/>
                    <a:pt x="317403" y="431702"/>
                    <a:pt x="317403" y="420502"/>
                  </a:cubicBezTo>
                  <a:cubicBezTo>
                    <a:pt x="317403" y="409302"/>
                    <a:pt x="326465" y="400249"/>
                    <a:pt x="337678" y="400249"/>
                  </a:cubicBezTo>
                  <a:close/>
                  <a:moveTo>
                    <a:pt x="237341" y="400249"/>
                  </a:moveTo>
                  <a:lnTo>
                    <a:pt x="270857" y="400249"/>
                  </a:lnTo>
                  <a:cubicBezTo>
                    <a:pt x="282081" y="400249"/>
                    <a:pt x="291152" y="409302"/>
                    <a:pt x="291152" y="420502"/>
                  </a:cubicBezTo>
                  <a:cubicBezTo>
                    <a:pt x="291152" y="431702"/>
                    <a:pt x="282081" y="440754"/>
                    <a:pt x="270857" y="440754"/>
                  </a:cubicBezTo>
                  <a:lnTo>
                    <a:pt x="237341" y="440754"/>
                  </a:lnTo>
                  <a:cubicBezTo>
                    <a:pt x="226271" y="440754"/>
                    <a:pt x="217200" y="431702"/>
                    <a:pt x="217200" y="420502"/>
                  </a:cubicBezTo>
                  <a:cubicBezTo>
                    <a:pt x="217200" y="409302"/>
                    <a:pt x="226271" y="400249"/>
                    <a:pt x="237341" y="400249"/>
                  </a:cubicBezTo>
                  <a:close/>
                  <a:moveTo>
                    <a:pt x="494121" y="367012"/>
                  </a:moveTo>
                  <a:lnTo>
                    <a:pt x="527453" y="367012"/>
                  </a:lnTo>
                  <a:cubicBezTo>
                    <a:pt x="538666" y="367012"/>
                    <a:pt x="547728" y="376051"/>
                    <a:pt x="547728" y="387235"/>
                  </a:cubicBezTo>
                  <a:cubicBezTo>
                    <a:pt x="547728" y="398266"/>
                    <a:pt x="538666" y="407305"/>
                    <a:pt x="527453" y="407305"/>
                  </a:cubicBezTo>
                  <a:lnTo>
                    <a:pt x="494121" y="407305"/>
                  </a:lnTo>
                  <a:cubicBezTo>
                    <a:pt x="482908" y="407305"/>
                    <a:pt x="473846" y="398266"/>
                    <a:pt x="473846" y="387235"/>
                  </a:cubicBezTo>
                  <a:cubicBezTo>
                    <a:pt x="473846" y="376051"/>
                    <a:pt x="482908" y="367012"/>
                    <a:pt x="494121" y="367012"/>
                  </a:cubicBezTo>
                  <a:close/>
                  <a:moveTo>
                    <a:pt x="80949" y="367012"/>
                  </a:moveTo>
                  <a:lnTo>
                    <a:pt x="114434" y="367012"/>
                  </a:lnTo>
                  <a:cubicBezTo>
                    <a:pt x="125647" y="367012"/>
                    <a:pt x="134709" y="376051"/>
                    <a:pt x="134709" y="387235"/>
                  </a:cubicBezTo>
                  <a:cubicBezTo>
                    <a:pt x="134709" y="398266"/>
                    <a:pt x="125647" y="407305"/>
                    <a:pt x="114434" y="407305"/>
                  </a:cubicBezTo>
                  <a:lnTo>
                    <a:pt x="80949" y="407305"/>
                  </a:lnTo>
                  <a:cubicBezTo>
                    <a:pt x="69889" y="407305"/>
                    <a:pt x="60827" y="398266"/>
                    <a:pt x="60827" y="387235"/>
                  </a:cubicBezTo>
                  <a:cubicBezTo>
                    <a:pt x="60827" y="376051"/>
                    <a:pt x="69889" y="367012"/>
                    <a:pt x="80949" y="367012"/>
                  </a:cubicBezTo>
                  <a:close/>
                  <a:moveTo>
                    <a:pt x="337678" y="333564"/>
                  </a:moveTo>
                  <a:lnTo>
                    <a:pt x="371010" y="333564"/>
                  </a:lnTo>
                  <a:cubicBezTo>
                    <a:pt x="382223" y="333564"/>
                    <a:pt x="391285" y="342616"/>
                    <a:pt x="391285" y="353816"/>
                  </a:cubicBezTo>
                  <a:cubicBezTo>
                    <a:pt x="391285" y="365016"/>
                    <a:pt x="382223" y="374069"/>
                    <a:pt x="371010" y="374069"/>
                  </a:cubicBezTo>
                  <a:lnTo>
                    <a:pt x="337678" y="374069"/>
                  </a:lnTo>
                  <a:cubicBezTo>
                    <a:pt x="326465" y="374069"/>
                    <a:pt x="317403" y="365016"/>
                    <a:pt x="317403" y="353816"/>
                  </a:cubicBezTo>
                  <a:cubicBezTo>
                    <a:pt x="317403" y="342616"/>
                    <a:pt x="326465" y="333564"/>
                    <a:pt x="337678" y="333564"/>
                  </a:cubicBezTo>
                  <a:close/>
                  <a:moveTo>
                    <a:pt x="237341" y="333564"/>
                  </a:moveTo>
                  <a:lnTo>
                    <a:pt x="270857" y="333564"/>
                  </a:lnTo>
                  <a:cubicBezTo>
                    <a:pt x="282081" y="333564"/>
                    <a:pt x="291152" y="342616"/>
                    <a:pt x="291152" y="353816"/>
                  </a:cubicBezTo>
                  <a:cubicBezTo>
                    <a:pt x="291152" y="365016"/>
                    <a:pt x="282081" y="374069"/>
                    <a:pt x="270857" y="374069"/>
                  </a:cubicBezTo>
                  <a:lnTo>
                    <a:pt x="237341" y="374069"/>
                  </a:lnTo>
                  <a:cubicBezTo>
                    <a:pt x="226271" y="374069"/>
                    <a:pt x="217200" y="365016"/>
                    <a:pt x="217200" y="353816"/>
                  </a:cubicBezTo>
                  <a:cubicBezTo>
                    <a:pt x="217200" y="342616"/>
                    <a:pt x="226271" y="333564"/>
                    <a:pt x="237341" y="333564"/>
                  </a:cubicBezTo>
                  <a:close/>
                  <a:moveTo>
                    <a:pt x="494121" y="300257"/>
                  </a:moveTo>
                  <a:lnTo>
                    <a:pt x="527453" y="300257"/>
                  </a:lnTo>
                  <a:cubicBezTo>
                    <a:pt x="538666" y="300257"/>
                    <a:pt x="547728" y="309312"/>
                    <a:pt x="547728" y="320515"/>
                  </a:cubicBezTo>
                  <a:cubicBezTo>
                    <a:pt x="547728" y="331565"/>
                    <a:pt x="538666" y="340620"/>
                    <a:pt x="527453" y="340620"/>
                  </a:cubicBezTo>
                  <a:lnTo>
                    <a:pt x="494121" y="340620"/>
                  </a:lnTo>
                  <a:cubicBezTo>
                    <a:pt x="482908" y="340620"/>
                    <a:pt x="473846" y="331565"/>
                    <a:pt x="473846" y="320515"/>
                  </a:cubicBezTo>
                  <a:cubicBezTo>
                    <a:pt x="473846" y="309312"/>
                    <a:pt x="482908" y="300257"/>
                    <a:pt x="494121" y="300257"/>
                  </a:cubicBezTo>
                  <a:close/>
                  <a:moveTo>
                    <a:pt x="80949" y="300257"/>
                  </a:moveTo>
                  <a:lnTo>
                    <a:pt x="114434" y="300257"/>
                  </a:lnTo>
                  <a:cubicBezTo>
                    <a:pt x="125647" y="300257"/>
                    <a:pt x="134709" y="309312"/>
                    <a:pt x="134709" y="320515"/>
                  </a:cubicBezTo>
                  <a:cubicBezTo>
                    <a:pt x="134709" y="331565"/>
                    <a:pt x="125647" y="340620"/>
                    <a:pt x="114434" y="340620"/>
                  </a:cubicBezTo>
                  <a:lnTo>
                    <a:pt x="80949" y="340620"/>
                  </a:lnTo>
                  <a:cubicBezTo>
                    <a:pt x="69889" y="340620"/>
                    <a:pt x="60827" y="331565"/>
                    <a:pt x="60827" y="320515"/>
                  </a:cubicBezTo>
                  <a:cubicBezTo>
                    <a:pt x="60827" y="309312"/>
                    <a:pt x="69889" y="300257"/>
                    <a:pt x="80949" y="300257"/>
                  </a:cubicBezTo>
                  <a:close/>
                  <a:moveTo>
                    <a:pt x="456181" y="274029"/>
                  </a:moveTo>
                  <a:lnTo>
                    <a:pt x="456181" y="567067"/>
                  </a:lnTo>
                  <a:lnTo>
                    <a:pt x="561430" y="567067"/>
                  </a:lnTo>
                  <a:lnTo>
                    <a:pt x="561430" y="274029"/>
                  </a:lnTo>
                  <a:close/>
                  <a:moveTo>
                    <a:pt x="40563" y="274029"/>
                  </a:moveTo>
                  <a:lnTo>
                    <a:pt x="40563" y="567067"/>
                  </a:lnTo>
                  <a:lnTo>
                    <a:pt x="148424" y="567067"/>
                  </a:lnTo>
                  <a:lnTo>
                    <a:pt x="148424" y="274029"/>
                  </a:lnTo>
                  <a:close/>
                  <a:moveTo>
                    <a:pt x="337678" y="266951"/>
                  </a:moveTo>
                  <a:lnTo>
                    <a:pt x="371010" y="266951"/>
                  </a:lnTo>
                  <a:cubicBezTo>
                    <a:pt x="382223" y="266951"/>
                    <a:pt x="391285" y="276006"/>
                    <a:pt x="391285" y="287056"/>
                  </a:cubicBezTo>
                  <a:cubicBezTo>
                    <a:pt x="391285" y="298259"/>
                    <a:pt x="382223" y="307314"/>
                    <a:pt x="371010" y="307314"/>
                  </a:cubicBezTo>
                  <a:lnTo>
                    <a:pt x="337678" y="307314"/>
                  </a:lnTo>
                  <a:cubicBezTo>
                    <a:pt x="326465" y="307314"/>
                    <a:pt x="317403" y="298259"/>
                    <a:pt x="317403" y="287056"/>
                  </a:cubicBezTo>
                  <a:cubicBezTo>
                    <a:pt x="317403" y="276006"/>
                    <a:pt x="326465" y="266951"/>
                    <a:pt x="337678" y="266951"/>
                  </a:cubicBezTo>
                  <a:close/>
                  <a:moveTo>
                    <a:pt x="237341" y="266951"/>
                  </a:moveTo>
                  <a:lnTo>
                    <a:pt x="270857" y="266951"/>
                  </a:lnTo>
                  <a:cubicBezTo>
                    <a:pt x="282081" y="266951"/>
                    <a:pt x="291152" y="276006"/>
                    <a:pt x="291152" y="287056"/>
                  </a:cubicBezTo>
                  <a:cubicBezTo>
                    <a:pt x="291152" y="298259"/>
                    <a:pt x="282081" y="307314"/>
                    <a:pt x="270857" y="307314"/>
                  </a:cubicBezTo>
                  <a:lnTo>
                    <a:pt x="237341" y="307314"/>
                  </a:lnTo>
                  <a:cubicBezTo>
                    <a:pt x="226271" y="307314"/>
                    <a:pt x="217200" y="298259"/>
                    <a:pt x="217200" y="287056"/>
                  </a:cubicBezTo>
                  <a:cubicBezTo>
                    <a:pt x="217200" y="276006"/>
                    <a:pt x="226271" y="266951"/>
                    <a:pt x="237341" y="266951"/>
                  </a:cubicBezTo>
                  <a:close/>
                  <a:moveTo>
                    <a:pt x="302226" y="175685"/>
                  </a:moveTo>
                  <a:lnTo>
                    <a:pt x="188833" y="232759"/>
                  </a:lnTo>
                  <a:lnTo>
                    <a:pt x="188833" y="567067"/>
                  </a:lnTo>
                  <a:lnTo>
                    <a:pt x="415618" y="567067"/>
                  </a:lnTo>
                  <a:lnTo>
                    <a:pt x="415618" y="232759"/>
                  </a:lnTo>
                  <a:close/>
                  <a:moveTo>
                    <a:pt x="322507" y="42975"/>
                  </a:moveTo>
                  <a:lnTo>
                    <a:pt x="322507" y="64301"/>
                  </a:lnTo>
                  <a:lnTo>
                    <a:pt x="366758" y="53561"/>
                  </a:lnTo>
                  <a:close/>
                  <a:moveTo>
                    <a:pt x="308679" y="1091"/>
                  </a:moveTo>
                  <a:lnTo>
                    <a:pt x="408857" y="34383"/>
                  </a:lnTo>
                  <a:cubicBezTo>
                    <a:pt x="417154" y="37145"/>
                    <a:pt x="422686" y="44816"/>
                    <a:pt x="422686" y="53561"/>
                  </a:cubicBezTo>
                  <a:cubicBezTo>
                    <a:pt x="422686" y="62306"/>
                    <a:pt x="417154" y="69977"/>
                    <a:pt x="408857" y="72739"/>
                  </a:cubicBezTo>
                  <a:lnTo>
                    <a:pt x="322507" y="101582"/>
                  </a:lnTo>
                  <a:lnTo>
                    <a:pt x="322507" y="140552"/>
                  </a:lnTo>
                  <a:lnTo>
                    <a:pt x="444965" y="202381"/>
                  </a:lnTo>
                  <a:cubicBezTo>
                    <a:pt x="451879" y="205756"/>
                    <a:pt x="456181" y="212814"/>
                    <a:pt x="456181" y="220331"/>
                  </a:cubicBezTo>
                  <a:lnTo>
                    <a:pt x="456181" y="233526"/>
                  </a:lnTo>
                  <a:lnTo>
                    <a:pt x="581711" y="233526"/>
                  </a:lnTo>
                  <a:cubicBezTo>
                    <a:pt x="592928" y="233526"/>
                    <a:pt x="601993" y="242578"/>
                    <a:pt x="601993" y="253778"/>
                  </a:cubicBezTo>
                  <a:lnTo>
                    <a:pt x="601993" y="587318"/>
                  </a:lnTo>
                  <a:cubicBezTo>
                    <a:pt x="601993" y="598518"/>
                    <a:pt x="592928" y="607570"/>
                    <a:pt x="581711" y="607570"/>
                  </a:cubicBezTo>
                  <a:lnTo>
                    <a:pt x="20282" y="607570"/>
                  </a:lnTo>
                  <a:cubicBezTo>
                    <a:pt x="9065" y="607570"/>
                    <a:pt x="0" y="598518"/>
                    <a:pt x="0" y="587318"/>
                  </a:cubicBezTo>
                  <a:lnTo>
                    <a:pt x="0" y="253778"/>
                  </a:lnTo>
                  <a:cubicBezTo>
                    <a:pt x="0" y="242578"/>
                    <a:pt x="9065" y="233526"/>
                    <a:pt x="20282" y="233526"/>
                  </a:cubicBezTo>
                  <a:lnTo>
                    <a:pt x="148424" y="233526"/>
                  </a:lnTo>
                  <a:lnTo>
                    <a:pt x="148424" y="220331"/>
                  </a:lnTo>
                  <a:cubicBezTo>
                    <a:pt x="148424" y="212814"/>
                    <a:pt x="152726" y="205756"/>
                    <a:pt x="159487" y="202381"/>
                  </a:cubicBezTo>
                  <a:lnTo>
                    <a:pt x="281944" y="140552"/>
                  </a:lnTo>
                  <a:lnTo>
                    <a:pt x="281944" y="20268"/>
                  </a:lnTo>
                  <a:cubicBezTo>
                    <a:pt x="281944" y="13671"/>
                    <a:pt x="285171" y="7688"/>
                    <a:pt x="290395" y="3852"/>
                  </a:cubicBezTo>
                  <a:cubicBezTo>
                    <a:pt x="295772" y="17"/>
                    <a:pt x="302533" y="-1057"/>
                    <a:pt x="308679" y="109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p:cNvSpPr/>
          <p:nvPr/>
        </p:nvSpPr>
        <p:spPr>
          <a:xfrm>
            <a:off x="0" y="0"/>
            <a:ext cx="12192000" cy="4682597"/>
          </a:xfrm>
          <a:custGeom>
            <a:avLst/>
            <a:gdLst>
              <a:gd name="connsiteX0" fmla="*/ 0 w 12192000"/>
              <a:gd name="connsiteY0" fmla="*/ 0 h 4682597"/>
              <a:gd name="connsiteX1" fmla="*/ 12192000 w 12192000"/>
              <a:gd name="connsiteY1" fmla="*/ 0 h 4682597"/>
              <a:gd name="connsiteX2" fmla="*/ 12192000 w 12192000"/>
              <a:gd name="connsiteY2" fmla="*/ 3570305 h 4682597"/>
              <a:gd name="connsiteX3" fmla="*/ 11597997 w 12192000"/>
              <a:gd name="connsiteY3" fmla="*/ 3812578 h 4682597"/>
              <a:gd name="connsiteX4" fmla="*/ 6197600 w 12192000"/>
              <a:gd name="connsiteY4" fmla="*/ 4682597 h 4682597"/>
              <a:gd name="connsiteX5" fmla="*/ 194299 w 12192000"/>
              <a:gd name="connsiteY5" fmla="*/ 3566674 h 4682597"/>
              <a:gd name="connsiteX6" fmla="*/ 0 w 12192000"/>
              <a:gd name="connsiteY6" fmla="*/ 3470736 h 468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682597">
                <a:moveTo>
                  <a:pt x="0" y="0"/>
                </a:moveTo>
                <a:lnTo>
                  <a:pt x="12192000" y="0"/>
                </a:lnTo>
                <a:lnTo>
                  <a:pt x="12192000" y="3570305"/>
                </a:lnTo>
                <a:lnTo>
                  <a:pt x="11597997" y="3812578"/>
                </a:lnTo>
                <a:cubicBezTo>
                  <a:pt x="10130433" y="4356097"/>
                  <a:pt x="8248981" y="4682597"/>
                  <a:pt x="6197600" y="4682597"/>
                </a:cubicBezTo>
                <a:cubicBezTo>
                  <a:pt x="3853165" y="4682597"/>
                  <a:pt x="1730678" y="4256148"/>
                  <a:pt x="194299" y="3566674"/>
                </a:cubicBezTo>
                <a:lnTo>
                  <a:pt x="0" y="3470736"/>
                </a:lnTo>
                <a:close/>
              </a:path>
            </a:pathLst>
          </a:custGeom>
          <a:blipFill>
            <a:blip r:embed="rId4">
              <a:duotone>
                <a:schemeClr val="accent3">
                  <a:shade val="45000"/>
                  <a:satMod val="135000"/>
                </a:schemeClr>
                <a:prstClr val="white"/>
              </a:duotone>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任意多边形: 形状 52"/>
          <p:cNvSpPr/>
          <p:nvPr/>
        </p:nvSpPr>
        <p:spPr>
          <a:xfrm>
            <a:off x="0" y="3470736"/>
            <a:ext cx="12192000" cy="3387264"/>
          </a:xfrm>
          <a:custGeom>
            <a:avLst/>
            <a:gdLst>
              <a:gd name="connsiteX0" fmla="*/ 0 w 12192000"/>
              <a:gd name="connsiteY0" fmla="*/ 0 h 3387264"/>
              <a:gd name="connsiteX1" fmla="*/ 194299 w 12192000"/>
              <a:gd name="connsiteY1" fmla="*/ 95938 h 3387264"/>
              <a:gd name="connsiteX2" fmla="*/ 6197600 w 12192000"/>
              <a:gd name="connsiteY2" fmla="*/ 1211861 h 3387264"/>
              <a:gd name="connsiteX3" fmla="*/ 11597997 w 12192000"/>
              <a:gd name="connsiteY3" fmla="*/ 341842 h 3387264"/>
              <a:gd name="connsiteX4" fmla="*/ 12192000 w 12192000"/>
              <a:gd name="connsiteY4" fmla="*/ 99569 h 3387264"/>
              <a:gd name="connsiteX5" fmla="*/ 12192000 w 12192000"/>
              <a:gd name="connsiteY5" fmla="*/ 3387264 h 3387264"/>
              <a:gd name="connsiteX6" fmla="*/ 0 w 12192000"/>
              <a:gd name="connsiteY6" fmla="*/ 3387264 h 3387264"/>
              <a:gd name="connsiteX7" fmla="*/ 0 w 12192000"/>
              <a:gd name="connsiteY7" fmla="*/ 0 h 338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87264">
                <a:moveTo>
                  <a:pt x="0" y="0"/>
                </a:moveTo>
                <a:lnTo>
                  <a:pt x="194299" y="95938"/>
                </a:lnTo>
                <a:cubicBezTo>
                  <a:pt x="1730678" y="785412"/>
                  <a:pt x="3853165" y="1211861"/>
                  <a:pt x="6197600" y="1211861"/>
                </a:cubicBezTo>
                <a:cubicBezTo>
                  <a:pt x="8248981" y="1211861"/>
                  <a:pt x="10130433" y="885361"/>
                  <a:pt x="11597997" y="341842"/>
                </a:cubicBezTo>
                <a:lnTo>
                  <a:pt x="12192000" y="99569"/>
                </a:lnTo>
                <a:lnTo>
                  <a:pt x="12192000" y="3387264"/>
                </a:lnTo>
                <a:lnTo>
                  <a:pt x="0" y="3387264"/>
                </a:lnTo>
                <a:lnTo>
                  <a:pt x="0" y="0"/>
                </a:lnTo>
                <a:close/>
              </a:path>
            </a:pathLst>
          </a:custGeom>
          <a:solidFill>
            <a:srgbClr val="2952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0" name="图片 19"/>
          <p:cNvPicPr>
            <a:picLocks noChangeAspect="1"/>
          </p:cNvPicPr>
          <p:nvPr/>
        </p:nvPicPr>
        <p:blipFill>
          <a:blip r:embed="rId5" cstate="screen"/>
          <a:stretch>
            <a:fillRect/>
          </a:stretch>
        </p:blipFill>
        <p:spPr>
          <a:xfrm rot="18819765">
            <a:off x="613601" y="1104843"/>
            <a:ext cx="1741488" cy="1156114"/>
          </a:xfrm>
          <a:prstGeom prst="rect">
            <a:avLst/>
          </a:prstGeom>
          <a:effectLst>
            <a:outerShdw blurRad="50800" dist="38100" dir="2700000" algn="tl" rotWithShape="0">
              <a:prstClr val="black">
                <a:alpha val="40000"/>
              </a:prstClr>
            </a:outerShdw>
          </a:effectLst>
        </p:spPr>
      </p:pic>
      <p:pic>
        <p:nvPicPr>
          <p:cNvPr id="27" name="图片 26"/>
          <p:cNvPicPr>
            <a:picLocks noChangeAspect="1"/>
          </p:cNvPicPr>
          <p:nvPr/>
        </p:nvPicPr>
        <p:blipFill>
          <a:blip r:embed="rId6"/>
          <a:stretch>
            <a:fillRect/>
          </a:stretch>
        </p:blipFill>
        <p:spPr>
          <a:xfrm>
            <a:off x="9067147" y="3812506"/>
            <a:ext cx="1390267" cy="1351862"/>
          </a:xfrm>
          <a:prstGeom prst="rect">
            <a:avLst/>
          </a:prstGeom>
        </p:spPr>
      </p:pic>
      <p:sp>
        <p:nvSpPr>
          <p:cNvPr id="19" name="任意多边形: 形状 18"/>
          <p:cNvSpPr/>
          <p:nvPr/>
        </p:nvSpPr>
        <p:spPr>
          <a:xfrm rot="10800000">
            <a:off x="0" y="5752879"/>
            <a:ext cx="12192000" cy="1105121"/>
          </a:xfrm>
          <a:custGeom>
            <a:avLst/>
            <a:gdLst>
              <a:gd name="connsiteX0" fmla="*/ 6208330 w 12192000"/>
              <a:gd name="connsiteY0" fmla="*/ 1105121 h 1105121"/>
              <a:gd name="connsiteX1" fmla="*/ 237540 w 12192000"/>
              <a:gd name="connsiteY1" fmla="*/ 450650 h 1105121"/>
              <a:gd name="connsiteX2" fmla="*/ 0 w 12192000"/>
              <a:gd name="connsiteY2" fmla="*/ 387823 h 1105121"/>
              <a:gd name="connsiteX3" fmla="*/ 0 w 12192000"/>
              <a:gd name="connsiteY3" fmla="*/ 0 h 1105121"/>
              <a:gd name="connsiteX4" fmla="*/ 12192000 w 12192000"/>
              <a:gd name="connsiteY4" fmla="*/ 0 h 1105121"/>
              <a:gd name="connsiteX5" fmla="*/ 12192000 w 12192000"/>
              <a:gd name="connsiteY5" fmla="*/ 447077 h 1105121"/>
              <a:gd name="connsiteX6" fmla="*/ 12179123 w 12192000"/>
              <a:gd name="connsiteY6" fmla="*/ 450650 h 1105121"/>
              <a:gd name="connsiteX7" fmla="*/ 6208330 w 12192000"/>
              <a:gd name="connsiteY7" fmla="*/ 1105121 h 11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05121">
                <a:moveTo>
                  <a:pt x="6208330" y="1105121"/>
                </a:moveTo>
                <a:cubicBezTo>
                  <a:pt x="3940282" y="1105121"/>
                  <a:pt x="1860110" y="859512"/>
                  <a:pt x="237540" y="450650"/>
                </a:cubicBezTo>
                <a:lnTo>
                  <a:pt x="0" y="387823"/>
                </a:lnTo>
                <a:lnTo>
                  <a:pt x="0" y="0"/>
                </a:lnTo>
                <a:lnTo>
                  <a:pt x="12192000" y="0"/>
                </a:lnTo>
                <a:lnTo>
                  <a:pt x="12192000" y="447077"/>
                </a:lnTo>
                <a:lnTo>
                  <a:pt x="12179123" y="450650"/>
                </a:lnTo>
                <a:cubicBezTo>
                  <a:pt x="10556553" y="859511"/>
                  <a:pt x="8476381" y="1105121"/>
                  <a:pt x="6208330" y="110512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21"/>
          <p:cNvSpPr txBox="1"/>
          <p:nvPr/>
        </p:nvSpPr>
        <p:spPr>
          <a:xfrm>
            <a:off x="2733707" y="2072706"/>
            <a:ext cx="1306768" cy="1200329"/>
          </a:xfrm>
          <a:prstGeom prst="rect">
            <a:avLst/>
          </a:prstGeom>
          <a:noFill/>
        </p:spPr>
        <p:txBody>
          <a:bodyPr wrap="none" rtlCol="0">
            <a:spAutoFit/>
          </a:bodyPr>
          <a:lstStyle/>
          <a:p>
            <a:r>
              <a:rPr lang="en-US" altLang="zh-CN"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rPr>
              <a:t>01</a:t>
            </a:r>
            <a:endParaRPr lang="zh-CN" altLang="en-US"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sp>
        <p:nvSpPr>
          <p:cNvPr id="23" name="文本框 22"/>
          <p:cNvSpPr txBox="1"/>
          <p:nvPr/>
        </p:nvSpPr>
        <p:spPr>
          <a:xfrm>
            <a:off x="4500505" y="2072706"/>
            <a:ext cx="1306768" cy="1200329"/>
          </a:xfrm>
          <a:prstGeom prst="rect">
            <a:avLst/>
          </a:prstGeom>
          <a:noFill/>
        </p:spPr>
        <p:txBody>
          <a:bodyPr wrap="none" rtlCol="0">
            <a:spAutoFit/>
          </a:bodyPr>
          <a:lstStyle/>
          <a:p>
            <a:r>
              <a:rPr lang="en-US" altLang="zh-CN"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rPr>
              <a:t>02</a:t>
            </a:r>
            <a:endParaRPr lang="zh-CN" altLang="en-US"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sp>
        <p:nvSpPr>
          <p:cNvPr id="24" name="文本框 23"/>
          <p:cNvSpPr txBox="1"/>
          <p:nvPr/>
        </p:nvSpPr>
        <p:spPr>
          <a:xfrm>
            <a:off x="6683230" y="2072706"/>
            <a:ext cx="1306768" cy="1200329"/>
          </a:xfrm>
          <a:prstGeom prst="rect">
            <a:avLst/>
          </a:prstGeom>
          <a:noFill/>
        </p:spPr>
        <p:txBody>
          <a:bodyPr wrap="none" rtlCol="0">
            <a:spAutoFit/>
          </a:bodyPr>
          <a:lstStyle/>
          <a:p>
            <a:r>
              <a:rPr lang="en-US" altLang="zh-CN"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rPr>
              <a:t>03</a:t>
            </a:r>
            <a:endParaRPr lang="zh-CN" altLang="en-US"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sp>
        <p:nvSpPr>
          <p:cNvPr id="25" name="文本框 24"/>
          <p:cNvSpPr txBox="1"/>
          <p:nvPr/>
        </p:nvSpPr>
        <p:spPr>
          <a:xfrm>
            <a:off x="8746688" y="2072706"/>
            <a:ext cx="1306768" cy="1200329"/>
          </a:xfrm>
          <a:prstGeom prst="rect">
            <a:avLst/>
          </a:prstGeom>
          <a:noFill/>
        </p:spPr>
        <p:txBody>
          <a:bodyPr wrap="none" rtlCol="0">
            <a:spAutoFit/>
          </a:bodyPr>
          <a:lstStyle/>
          <a:p>
            <a:r>
              <a:rPr lang="en-US" altLang="zh-CN"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rPr>
              <a:t>04</a:t>
            </a:r>
            <a:endParaRPr lang="zh-CN" altLang="en-US"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grpSp>
        <p:nvGrpSpPr>
          <p:cNvPr id="28" name="组合 27"/>
          <p:cNvGrpSpPr/>
          <p:nvPr/>
        </p:nvGrpSpPr>
        <p:grpSpPr>
          <a:xfrm>
            <a:off x="1514650" y="2753182"/>
            <a:ext cx="2504109" cy="734954"/>
            <a:chOff x="838696" y="2988919"/>
            <a:chExt cx="2504109" cy="734954"/>
          </a:xfrm>
        </p:grpSpPr>
        <p:sp>
          <p:nvSpPr>
            <p:cNvPr id="29" name="文本框 28"/>
            <p:cNvSpPr txBox="1"/>
            <p:nvPr/>
          </p:nvSpPr>
          <p:spPr>
            <a:xfrm>
              <a:off x="1041827" y="2988919"/>
              <a:ext cx="2097848" cy="461665"/>
            </a:xfrm>
            <a:prstGeom prst="rect">
              <a:avLst/>
            </a:prstGeom>
            <a:noFill/>
          </p:spPr>
          <p:txBody>
            <a:bodyPr wrap="square" rtlCol="0">
              <a:spAutoFit/>
            </a:bodyPr>
            <a:lstStyle/>
            <a:p>
              <a:pPr lvl="0" algn="ctr">
                <a:defRPr/>
              </a:pPr>
              <a:r>
                <a:rPr lang="zh-CN" altLang="en-US" sz="24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背景与意义</a:t>
              </a:r>
            </a:p>
          </p:txBody>
        </p:sp>
        <p:sp>
          <p:nvSpPr>
            <p:cNvPr id="30" name="文本框 29"/>
            <p:cNvSpPr txBox="1"/>
            <p:nvPr/>
          </p:nvSpPr>
          <p:spPr>
            <a:xfrm>
              <a:off x="838696" y="3446874"/>
              <a:ext cx="2504109" cy="276999"/>
            </a:xfrm>
            <a:prstGeom prst="rect">
              <a:avLst/>
            </a:prstGeom>
            <a:noFill/>
          </p:spPr>
          <p:txBody>
            <a:bodyPr wrap="square">
              <a:spAutoFit/>
            </a:bodyPr>
            <a:lstStyle/>
            <a:p>
              <a:pPr lvl="0" algn="ctr">
                <a:defRPr/>
              </a:pPr>
              <a:r>
                <a:rPr lang="en-US" altLang="zh-CN" sz="1200" dirty="0">
                  <a:solidFill>
                    <a:schemeClr val="tx1">
                      <a:lumMod val="50000"/>
                      <a:lumOff val="50000"/>
                    </a:schemeClr>
                  </a:solidFill>
                  <a:cs typeface="+mn-ea"/>
                  <a:sym typeface="+mn-lt"/>
                </a:rPr>
                <a:t>Background and significance</a:t>
              </a:r>
              <a:endParaRPr lang="zh-CN" altLang="en-US" sz="1200" dirty="0">
                <a:solidFill>
                  <a:schemeClr val="tx1">
                    <a:lumMod val="50000"/>
                    <a:lumOff val="50000"/>
                  </a:schemeClr>
                </a:solidFill>
                <a:cs typeface="+mn-ea"/>
                <a:sym typeface="+mn-lt"/>
              </a:endParaRPr>
            </a:p>
          </p:txBody>
        </p:sp>
      </p:grpSp>
      <p:grpSp>
        <p:nvGrpSpPr>
          <p:cNvPr id="31" name="组合 30"/>
          <p:cNvGrpSpPr/>
          <p:nvPr/>
        </p:nvGrpSpPr>
        <p:grpSpPr>
          <a:xfrm>
            <a:off x="6143984" y="2753184"/>
            <a:ext cx="2097848" cy="733543"/>
            <a:chOff x="6389553" y="2988921"/>
            <a:chExt cx="2097848" cy="733543"/>
          </a:xfrm>
        </p:grpSpPr>
        <p:sp>
          <p:nvSpPr>
            <p:cNvPr id="33" name="文本框 32"/>
            <p:cNvSpPr txBox="1"/>
            <p:nvPr/>
          </p:nvSpPr>
          <p:spPr>
            <a:xfrm>
              <a:off x="6389553" y="2988921"/>
              <a:ext cx="2097848" cy="460375"/>
            </a:xfrm>
            <a:prstGeom prst="rect">
              <a:avLst/>
            </a:prstGeom>
            <a:noFill/>
          </p:spPr>
          <p:txBody>
            <a:bodyPr wrap="square" rtlCol="0">
              <a:spAutoFit/>
            </a:bodyPr>
            <a:lstStyle/>
            <a:p>
              <a:pPr lvl="0" algn="ctr">
                <a:defRPr/>
              </a:pPr>
              <a:r>
                <a:rPr lang="zh-CN" altLang="en-US" sz="24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软件设计</a:t>
              </a:r>
            </a:p>
          </p:txBody>
        </p:sp>
        <p:sp>
          <p:nvSpPr>
            <p:cNvPr id="34" name="文本框 33"/>
            <p:cNvSpPr txBox="1"/>
            <p:nvPr/>
          </p:nvSpPr>
          <p:spPr>
            <a:xfrm>
              <a:off x="6474430" y="3446874"/>
              <a:ext cx="1928094" cy="275590"/>
            </a:xfrm>
            <a:prstGeom prst="rect">
              <a:avLst/>
            </a:prstGeom>
            <a:noFill/>
          </p:spPr>
          <p:txBody>
            <a:bodyPr wrap="square">
              <a:spAutoFit/>
            </a:bodyPr>
            <a:lstStyle/>
            <a:p>
              <a:pPr lvl="0" algn="ctr">
                <a:defRPr/>
              </a:pPr>
              <a:r>
                <a:rPr lang="en-US" altLang="zh-CN" sz="1200" dirty="0">
                  <a:solidFill>
                    <a:schemeClr val="tx1">
                      <a:lumMod val="50000"/>
                      <a:lumOff val="50000"/>
                    </a:schemeClr>
                  </a:solidFill>
                  <a:cs typeface="+mn-ea"/>
                  <a:sym typeface="+mn-lt"/>
                </a:rPr>
                <a:t>Software design</a:t>
              </a:r>
            </a:p>
          </p:txBody>
        </p:sp>
      </p:grpSp>
      <p:grpSp>
        <p:nvGrpSpPr>
          <p:cNvPr id="36" name="组合 35"/>
          <p:cNvGrpSpPr/>
          <p:nvPr/>
        </p:nvGrpSpPr>
        <p:grpSpPr>
          <a:xfrm>
            <a:off x="8241832" y="2753183"/>
            <a:ext cx="2097848" cy="733544"/>
            <a:chOff x="9063416" y="2988920"/>
            <a:chExt cx="2097848" cy="733544"/>
          </a:xfrm>
        </p:grpSpPr>
        <p:sp>
          <p:nvSpPr>
            <p:cNvPr id="38" name="文本框 37"/>
            <p:cNvSpPr txBox="1"/>
            <p:nvPr/>
          </p:nvSpPr>
          <p:spPr>
            <a:xfrm>
              <a:off x="9063416" y="2988920"/>
              <a:ext cx="2097848" cy="460375"/>
            </a:xfrm>
            <a:prstGeom prst="rect">
              <a:avLst/>
            </a:prstGeom>
            <a:noFill/>
          </p:spPr>
          <p:txBody>
            <a:bodyPr wrap="square" rtlCol="0">
              <a:spAutoFit/>
            </a:bodyPr>
            <a:lstStyle/>
            <a:p>
              <a:pPr lvl="0" algn="ctr">
                <a:defRPr/>
              </a:pPr>
              <a:r>
                <a:rPr lang="zh-CN" altLang="en-US" sz="24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软件测试</a:t>
              </a:r>
            </a:p>
          </p:txBody>
        </p:sp>
        <p:sp>
          <p:nvSpPr>
            <p:cNvPr id="47" name="文本框 46"/>
            <p:cNvSpPr txBox="1"/>
            <p:nvPr/>
          </p:nvSpPr>
          <p:spPr>
            <a:xfrm>
              <a:off x="9148293" y="3446874"/>
              <a:ext cx="1928094" cy="275590"/>
            </a:xfrm>
            <a:prstGeom prst="rect">
              <a:avLst/>
            </a:prstGeom>
            <a:noFill/>
          </p:spPr>
          <p:txBody>
            <a:bodyPr wrap="square">
              <a:spAutoFit/>
            </a:bodyPr>
            <a:lstStyle/>
            <a:p>
              <a:pPr lvl="0" algn="ctr">
                <a:defRPr/>
              </a:pPr>
              <a:r>
                <a:rPr lang="en-US" altLang="zh-CN" sz="1200" dirty="0">
                  <a:solidFill>
                    <a:schemeClr val="tx1">
                      <a:lumMod val="50000"/>
                      <a:lumOff val="50000"/>
                    </a:schemeClr>
                  </a:solidFill>
                  <a:cs typeface="+mn-ea"/>
                  <a:sym typeface="+mn-lt"/>
                </a:rPr>
                <a:t>Software test</a:t>
              </a:r>
            </a:p>
          </p:txBody>
        </p:sp>
      </p:grpSp>
      <p:grpSp>
        <p:nvGrpSpPr>
          <p:cNvPr id="48" name="组合 47"/>
          <p:cNvGrpSpPr/>
          <p:nvPr/>
        </p:nvGrpSpPr>
        <p:grpSpPr>
          <a:xfrm>
            <a:off x="3961259" y="2753184"/>
            <a:ext cx="2097848" cy="733543"/>
            <a:chOff x="3715690" y="2988921"/>
            <a:chExt cx="2097848" cy="733543"/>
          </a:xfrm>
        </p:grpSpPr>
        <p:sp>
          <p:nvSpPr>
            <p:cNvPr id="49" name="文本框 48"/>
            <p:cNvSpPr txBox="1"/>
            <p:nvPr/>
          </p:nvSpPr>
          <p:spPr>
            <a:xfrm>
              <a:off x="3715690" y="2988921"/>
              <a:ext cx="2097848" cy="460375"/>
            </a:xfrm>
            <a:prstGeom prst="rect">
              <a:avLst/>
            </a:prstGeom>
            <a:noFill/>
          </p:spPr>
          <p:txBody>
            <a:bodyPr wrap="square" rtlCol="0">
              <a:spAutoFit/>
            </a:bodyPr>
            <a:lstStyle/>
            <a:p>
              <a:pPr lvl="0" algn="ctr">
                <a:defRPr/>
              </a:pPr>
              <a:r>
                <a:rPr lang="zh-CN" altLang="en-US" sz="24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需求分析</a:t>
              </a:r>
            </a:p>
          </p:txBody>
        </p:sp>
        <p:sp>
          <p:nvSpPr>
            <p:cNvPr id="50" name="文本框 49"/>
            <p:cNvSpPr txBox="1"/>
            <p:nvPr/>
          </p:nvSpPr>
          <p:spPr>
            <a:xfrm>
              <a:off x="3789477" y="3446874"/>
              <a:ext cx="1928094" cy="275590"/>
            </a:xfrm>
            <a:prstGeom prst="rect">
              <a:avLst/>
            </a:prstGeom>
            <a:noFill/>
          </p:spPr>
          <p:txBody>
            <a:bodyPr wrap="square">
              <a:spAutoFit/>
            </a:bodyPr>
            <a:lstStyle/>
            <a:p>
              <a:pPr lvl="0" algn="ctr">
                <a:defRPr/>
              </a:pPr>
              <a:r>
                <a:rPr lang="en-US" altLang="zh-CN" sz="1200" dirty="0">
                  <a:solidFill>
                    <a:schemeClr val="tx1">
                      <a:lumMod val="50000"/>
                      <a:lumOff val="50000"/>
                    </a:schemeClr>
                  </a:solidFill>
                  <a:cs typeface="+mn-ea"/>
                  <a:sym typeface="+mn-lt"/>
                </a:rPr>
                <a:t>Requirement analysis</a:t>
              </a:r>
            </a:p>
          </p:txBody>
        </p:sp>
      </p:grpSp>
      <p:grpSp>
        <p:nvGrpSpPr>
          <p:cNvPr id="51" name="组合 50"/>
          <p:cNvGrpSpPr/>
          <p:nvPr/>
        </p:nvGrpSpPr>
        <p:grpSpPr>
          <a:xfrm>
            <a:off x="5049462" y="380183"/>
            <a:ext cx="2093076" cy="1273498"/>
            <a:chOff x="5049462" y="288786"/>
            <a:chExt cx="2093076" cy="1273498"/>
          </a:xfrm>
        </p:grpSpPr>
        <p:sp>
          <p:nvSpPr>
            <p:cNvPr id="52" name="文本框 4"/>
            <p:cNvSpPr txBox="1"/>
            <p:nvPr/>
          </p:nvSpPr>
          <p:spPr>
            <a:xfrm>
              <a:off x="5167931" y="288786"/>
              <a:ext cx="1851994"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dirty="0">
                  <a:solidFill>
                    <a:schemeClr val="tx1">
                      <a:lumMod val="75000"/>
                      <a:lumOff val="25000"/>
                    </a:schemeClr>
                  </a:solidFill>
                  <a:latin typeface="思源宋体 CN Heavy" panose="02020900000000000000" pitchFamily="18" charset="-122"/>
                  <a:ea typeface="思源宋体 CN Heavy" panose="02020900000000000000" pitchFamily="18" charset="-122"/>
                  <a:cs typeface="+mn-ea"/>
                  <a:sym typeface="+mn-lt"/>
                </a:rPr>
                <a:t>目录</a:t>
              </a:r>
            </a:p>
          </p:txBody>
        </p:sp>
        <p:sp>
          <p:nvSpPr>
            <p:cNvPr id="54" name="文本框 53"/>
            <p:cNvSpPr txBox="1"/>
            <p:nvPr/>
          </p:nvSpPr>
          <p:spPr>
            <a:xfrm>
              <a:off x="5049462" y="1192952"/>
              <a:ext cx="2093076" cy="369332"/>
            </a:xfrm>
            <a:prstGeom prst="rect">
              <a:avLst/>
            </a:prstGeom>
            <a:noFill/>
          </p:spPr>
          <p:txBody>
            <a:bodyPr wrap="square">
              <a:spAutoFit/>
            </a:bodyPr>
            <a:lstStyle/>
            <a:p>
              <a:pPr algn="dist"/>
              <a:r>
                <a:rPr lang="zh-CN" altLang="en-US" dirty="0">
                  <a:solidFill>
                    <a:schemeClr val="bg1">
                      <a:lumMod val="75000"/>
                    </a:schemeClr>
                  </a:solidFill>
                </a:rPr>
                <a:t>CONTENTS</a:t>
              </a:r>
            </a:p>
          </p:txBody>
        </p:sp>
      </p:grpSp>
      <p:sp>
        <p:nvSpPr>
          <p:cNvPr id="32" name="文本框 31"/>
          <p:cNvSpPr txBox="1"/>
          <p:nvPr/>
        </p:nvSpPr>
        <p:spPr>
          <a:xfrm>
            <a:off x="106375200" y="-54439066"/>
            <a:ext cx="6096000" cy="369332"/>
          </a:xfrm>
          <a:prstGeom prst="rect">
            <a:avLst/>
          </a:prstGeom>
          <a:noFill/>
        </p:spPr>
        <p:txBody>
          <a:bodyPr wrap="square">
            <a:spAutoFit/>
          </a:bodyPr>
          <a:lstStyle/>
          <a:p>
            <a:r>
              <a:rPr lang="en-US" altLang="zh-CN" dirty="0">
                <a:solidFill>
                  <a:schemeClr val="bg1">
                    <a:lumMod val="95000"/>
                  </a:schemeClr>
                </a:solidFill>
              </a:rPr>
              <a:t>5 1 PP T</a:t>
            </a:r>
            <a:r>
              <a:rPr lang="zh-CN" altLang="en-US" dirty="0">
                <a:solidFill>
                  <a:schemeClr val="bg1">
                    <a:lumMod val="95000"/>
                  </a:schemeClr>
                </a:solidFill>
              </a:rPr>
              <a:t>模板网   </a:t>
            </a:r>
            <a:r>
              <a:rPr lang="en-US" altLang="zh-CN" dirty="0">
                <a:solidFill>
                  <a:schemeClr val="bg1">
                    <a:lumMod val="95000"/>
                  </a:schemeClr>
                </a:solidFill>
              </a:rPr>
              <a:t>www.5 1 p ptmoban.com</a:t>
            </a:r>
            <a:endParaRPr lang="zh-CN" altLang="en-US" dirty="0">
              <a:solidFill>
                <a:schemeClr val="bg1">
                  <a:lumMod val="95000"/>
                </a:schemeClr>
              </a:solidFill>
            </a:endParaRPr>
          </a:p>
        </p:txBody>
      </p:sp>
      <p:grpSp>
        <p:nvGrpSpPr>
          <p:cNvPr id="5" name="组合 4"/>
          <p:cNvGrpSpPr/>
          <p:nvPr/>
        </p:nvGrpSpPr>
        <p:grpSpPr>
          <a:xfrm>
            <a:off x="4560512" y="6084714"/>
            <a:ext cx="3305317" cy="309482"/>
            <a:chOff x="4681956" y="6045739"/>
            <a:chExt cx="3305317" cy="309482"/>
          </a:xfrm>
        </p:grpSpPr>
        <p:sp>
          <p:nvSpPr>
            <p:cNvPr id="6" name="文本框 5"/>
            <p:cNvSpPr txBox="1"/>
            <p:nvPr/>
          </p:nvSpPr>
          <p:spPr>
            <a:xfrm>
              <a:off x="4939273" y="6048516"/>
              <a:ext cx="3048000" cy="306705"/>
            </a:xfrm>
            <a:prstGeom prst="rect">
              <a:avLst/>
            </a:prstGeom>
            <a:noFill/>
          </p:spPr>
          <p:txBody>
            <a:bodyPr wrap="none" rtlCol="0">
              <a:spAutoFit/>
            </a:bodyPr>
            <a:lstStyle/>
            <a:p>
              <a:r>
                <a:rPr lang="zh-CN" altLang="en-US" sz="1400" b="1" dirty="0"/>
                <a:t>西北师范大学计算机科学与工程学院</a:t>
              </a:r>
            </a:p>
          </p:txBody>
        </p:sp>
        <p:sp>
          <p:nvSpPr>
            <p:cNvPr id="9" name="school-building_103310"/>
            <p:cNvSpPr/>
            <p:nvPr/>
          </p:nvSpPr>
          <p:spPr>
            <a:xfrm>
              <a:off x="4681956" y="6045739"/>
              <a:ext cx="257317" cy="259701"/>
            </a:xfrm>
            <a:custGeom>
              <a:avLst/>
              <a:gdLst>
                <a:gd name="connsiteX0" fmla="*/ 494121 w 601993"/>
                <a:gd name="connsiteY0" fmla="*/ 433697 h 607570"/>
                <a:gd name="connsiteX1" fmla="*/ 527453 w 601993"/>
                <a:gd name="connsiteY1" fmla="*/ 433697 h 607570"/>
                <a:gd name="connsiteX2" fmla="*/ 547728 w 601993"/>
                <a:gd name="connsiteY2" fmla="*/ 453802 h 607570"/>
                <a:gd name="connsiteX3" fmla="*/ 527453 w 601993"/>
                <a:gd name="connsiteY3" fmla="*/ 474060 h 607570"/>
                <a:gd name="connsiteX4" fmla="*/ 494121 w 601993"/>
                <a:gd name="connsiteY4" fmla="*/ 474060 h 607570"/>
                <a:gd name="connsiteX5" fmla="*/ 473846 w 601993"/>
                <a:gd name="connsiteY5" fmla="*/ 453802 h 607570"/>
                <a:gd name="connsiteX6" fmla="*/ 494121 w 601993"/>
                <a:gd name="connsiteY6" fmla="*/ 433697 h 607570"/>
                <a:gd name="connsiteX7" fmla="*/ 80949 w 601993"/>
                <a:gd name="connsiteY7" fmla="*/ 433697 h 607570"/>
                <a:gd name="connsiteX8" fmla="*/ 114434 w 601993"/>
                <a:gd name="connsiteY8" fmla="*/ 433697 h 607570"/>
                <a:gd name="connsiteX9" fmla="*/ 134709 w 601993"/>
                <a:gd name="connsiteY9" fmla="*/ 453802 h 607570"/>
                <a:gd name="connsiteX10" fmla="*/ 114434 w 601993"/>
                <a:gd name="connsiteY10" fmla="*/ 474060 h 607570"/>
                <a:gd name="connsiteX11" fmla="*/ 80949 w 601993"/>
                <a:gd name="connsiteY11" fmla="*/ 474060 h 607570"/>
                <a:gd name="connsiteX12" fmla="*/ 60827 w 601993"/>
                <a:gd name="connsiteY12" fmla="*/ 453802 h 607570"/>
                <a:gd name="connsiteX13" fmla="*/ 80949 w 601993"/>
                <a:gd name="connsiteY13" fmla="*/ 433697 h 607570"/>
                <a:gd name="connsiteX14" fmla="*/ 337678 w 601993"/>
                <a:gd name="connsiteY14" fmla="*/ 400249 h 607570"/>
                <a:gd name="connsiteX15" fmla="*/ 371010 w 601993"/>
                <a:gd name="connsiteY15" fmla="*/ 400249 h 607570"/>
                <a:gd name="connsiteX16" fmla="*/ 391285 w 601993"/>
                <a:gd name="connsiteY16" fmla="*/ 420502 h 607570"/>
                <a:gd name="connsiteX17" fmla="*/ 371010 w 601993"/>
                <a:gd name="connsiteY17" fmla="*/ 440754 h 607570"/>
                <a:gd name="connsiteX18" fmla="*/ 337678 w 601993"/>
                <a:gd name="connsiteY18" fmla="*/ 440754 h 607570"/>
                <a:gd name="connsiteX19" fmla="*/ 317403 w 601993"/>
                <a:gd name="connsiteY19" fmla="*/ 420502 h 607570"/>
                <a:gd name="connsiteX20" fmla="*/ 337678 w 601993"/>
                <a:gd name="connsiteY20" fmla="*/ 400249 h 607570"/>
                <a:gd name="connsiteX21" fmla="*/ 237341 w 601993"/>
                <a:gd name="connsiteY21" fmla="*/ 400249 h 607570"/>
                <a:gd name="connsiteX22" fmla="*/ 270857 w 601993"/>
                <a:gd name="connsiteY22" fmla="*/ 400249 h 607570"/>
                <a:gd name="connsiteX23" fmla="*/ 291152 w 601993"/>
                <a:gd name="connsiteY23" fmla="*/ 420502 h 607570"/>
                <a:gd name="connsiteX24" fmla="*/ 270857 w 601993"/>
                <a:gd name="connsiteY24" fmla="*/ 440754 h 607570"/>
                <a:gd name="connsiteX25" fmla="*/ 237341 w 601993"/>
                <a:gd name="connsiteY25" fmla="*/ 440754 h 607570"/>
                <a:gd name="connsiteX26" fmla="*/ 217200 w 601993"/>
                <a:gd name="connsiteY26" fmla="*/ 420502 h 607570"/>
                <a:gd name="connsiteX27" fmla="*/ 237341 w 601993"/>
                <a:gd name="connsiteY27" fmla="*/ 400249 h 607570"/>
                <a:gd name="connsiteX28" fmla="*/ 494121 w 601993"/>
                <a:gd name="connsiteY28" fmla="*/ 367012 h 607570"/>
                <a:gd name="connsiteX29" fmla="*/ 527453 w 601993"/>
                <a:gd name="connsiteY29" fmla="*/ 367012 h 607570"/>
                <a:gd name="connsiteX30" fmla="*/ 547728 w 601993"/>
                <a:gd name="connsiteY30" fmla="*/ 387235 h 607570"/>
                <a:gd name="connsiteX31" fmla="*/ 527453 w 601993"/>
                <a:gd name="connsiteY31" fmla="*/ 407305 h 607570"/>
                <a:gd name="connsiteX32" fmla="*/ 494121 w 601993"/>
                <a:gd name="connsiteY32" fmla="*/ 407305 h 607570"/>
                <a:gd name="connsiteX33" fmla="*/ 473846 w 601993"/>
                <a:gd name="connsiteY33" fmla="*/ 387235 h 607570"/>
                <a:gd name="connsiteX34" fmla="*/ 494121 w 601993"/>
                <a:gd name="connsiteY34" fmla="*/ 367012 h 607570"/>
                <a:gd name="connsiteX35" fmla="*/ 80949 w 601993"/>
                <a:gd name="connsiteY35" fmla="*/ 367012 h 607570"/>
                <a:gd name="connsiteX36" fmla="*/ 114434 w 601993"/>
                <a:gd name="connsiteY36" fmla="*/ 367012 h 607570"/>
                <a:gd name="connsiteX37" fmla="*/ 134709 w 601993"/>
                <a:gd name="connsiteY37" fmla="*/ 387235 h 607570"/>
                <a:gd name="connsiteX38" fmla="*/ 114434 w 601993"/>
                <a:gd name="connsiteY38" fmla="*/ 407305 h 607570"/>
                <a:gd name="connsiteX39" fmla="*/ 80949 w 601993"/>
                <a:gd name="connsiteY39" fmla="*/ 407305 h 607570"/>
                <a:gd name="connsiteX40" fmla="*/ 60827 w 601993"/>
                <a:gd name="connsiteY40" fmla="*/ 387235 h 607570"/>
                <a:gd name="connsiteX41" fmla="*/ 80949 w 601993"/>
                <a:gd name="connsiteY41" fmla="*/ 367012 h 607570"/>
                <a:gd name="connsiteX42" fmla="*/ 337678 w 601993"/>
                <a:gd name="connsiteY42" fmla="*/ 333564 h 607570"/>
                <a:gd name="connsiteX43" fmla="*/ 371010 w 601993"/>
                <a:gd name="connsiteY43" fmla="*/ 333564 h 607570"/>
                <a:gd name="connsiteX44" fmla="*/ 391285 w 601993"/>
                <a:gd name="connsiteY44" fmla="*/ 353816 h 607570"/>
                <a:gd name="connsiteX45" fmla="*/ 371010 w 601993"/>
                <a:gd name="connsiteY45" fmla="*/ 374069 h 607570"/>
                <a:gd name="connsiteX46" fmla="*/ 337678 w 601993"/>
                <a:gd name="connsiteY46" fmla="*/ 374069 h 607570"/>
                <a:gd name="connsiteX47" fmla="*/ 317403 w 601993"/>
                <a:gd name="connsiteY47" fmla="*/ 353816 h 607570"/>
                <a:gd name="connsiteX48" fmla="*/ 337678 w 601993"/>
                <a:gd name="connsiteY48" fmla="*/ 333564 h 607570"/>
                <a:gd name="connsiteX49" fmla="*/ 237341 w 601993"/>
                <a:gd name="connsiteY49" fmla="*/ 333564 h 607570"/>
                <a:gd name="connsiteX50" fmla="*/ 270857 w 601993"/>
                <a:gd name="connsiteY50" fmla="*/ 333564 h 607570"/>
                <a:gd name="connsiteX51" fmla="*/ 291152 w 601993"/>
                <a:gd name="connsiteY51" fmla="*/ 353816 h 607570"/>
                <a:gd name="connsiteX52" fmla="*/ 270857 w 601993"/>
                <a:gd name="connsiteY52" fmla="*/ 374069 h 607570"/>
                <a:gd name="connsiteX53" fmla="*/ 237341 w 601993"/>
                <a:gd name="connsiteY53" fmla="*/ 374069 h 607570"/>
                <a:gd name="connsiteX54" fmla="*/ 217200 w 601993"/>
                <a:gd name="connsiteY54" fmla="*/ 353816 h 607570"/>
                <a:gd name="connsiteX55" fmla="*/ 237341 w 601993"/>
                <a:gd name="connsiteY55" fmla="*/ 333564 h 607570"/>
                <a:gd name="connsiteX56" fmla="*/ 494121 w 601993"/>
                <a:gd name="connsiteY56" fmla="*/ 300257 h 607570"/>
                <a:gd name="connsiteX57" fmla="*/ 527453 w 601993"/>
                <a:gd name="connsiteY57" fmla="*/ 300257 h 607570"/>
                <a:gd name="connsiteX58" fmla="*/ 547728 w 601993"/>
                <a:gd name="connsiteY58" fmla="*/ 320515 h 607570"/>
                <a:gd name="connsiteX59" fmla="*/ 527453 w 601993"/>
                <a:gd name="connsiteY59" fmla="*/ 340620 h 607570"/>
                <a:gd name="connsiteX60" fmla="*/ 494121 w 601993"/>
                <a:gd name="connsiteY60" fmla="*/ 340620 h 607570"/>
                <a:gd name="connsiteX61" fmla="*/ 473846 w 601993"/>
                <a:gd name="connsiteY61" fmla="*/ 320515 h 607570"/>
                <a:gd name="connsiteX62" fmla="*/ 494121 w 601993"/>
                <a:gd name="connsiteY62" fmla="*/ 300257 h 607570"/>
                <a:gd name="connsiteX63" fmla="*/ 80949 w 601993"/>
                <a:gd name="connsiteY63" fmla="*/ 300257 h 607570"/>
                <a:gd name="connsiteX64" fmla="*/ 114434 w 601993"/>
                <a:gd name="connsiteY64" fmla="*/ 300257 h 607570"/>
                <a:gd name="connsiteX65" fmla="*/ 134709 w 601993"/>
                <a:gd name="connsiteY65" fmla="*/ 320515 h 607570"/>
                <a:gd name="connsiteX66" fmla="*/ 114434 w 601993"/>
                <a:gd name="connsiteY66" fmla="*/ 340620 h 607570"/>
                <a:gd name="connsiteX67" fmla="*/ 80949 w 601993"/>
                <a:gd name="connsiteY67" fmla="*/ 340620 h 607570"/>
                <a:gd name="connsiteX68" fmla="*/ 60827 w 601993"/>
                <a:gd name="connsiteY68" fmla="*/ 320515 h 607570"/>
                <a:gd name="connsiteX69" fmla="*/ 80949 w 601993"/>
                <a:gd name="connsiteY69" fmla="*/ 300257 h 607570"/>
                <a:gd name="connsiteX70" fmla="*/ 456181 w 601993"/>
                <a:gd name="connsiteY70" fmla="*/ 274029 h 607570"/>
                <a:gd name="connsiteX71" fmla="*/ 456181 w 601993"/>
                <a:gd name="connsiteY71" fmla="*/ 567067 h 607570"/>
                <a:gd name="connsiteX72" fmla="*/ 561430 w 601993"/>
                <a:gd name="connsiteY72" fmla="*/ 567067 h 607570"/>
                <a:gd name="connsiteX73" fmla="*/ 561430 w 601993"/>
                <a:gd name="connsiteY73" fmla="*/ 274029 h 607570"/>
                <a:gd name="connsiteX74" fmla="*/ 40563 w 601993"/>
                <a:gd name="connsiteY74" fmla="*/ 274029 h 607570"/>
                <a:gd name="connsiteX75" fmla="*/ 40563 w 601993"/>
                <a:gd name="connsiteY75" fmla="*/ 567067 h 607570"/>
                <a:gd name="connsiteX76" fmla="*/ 148424 w 601993"/>
                <a:gd name="connsiteY76" fmla="*/ 567067 h 607570"/>
                <a:gd name="connsiteX77" fmla="*/ 148424 w 601993"/>
                <a:gd name="connsiteY77" fmla="*/ 274029 h 607570"/>
                <a:gd name="connsiteX78" fmla="*/ 337678 w 601993"/>
                <a:gd name="connsiteY78" fmla="*/ 266951 h 607570"/>
                <a:gd name="connsiteX79" fmla="*/ 371010 w 601993"/>
                <a:gd name="connsiteY79" fmla="*/ 266951 h 607570"/>
                <a:gd name="connsiteX80" fmla="*/ 391285 w 601993"/>
                <a:gd name="connsiteY80" fmla="*/ 287056 h 607570"/>
                <a:gd name="connsiteX81" fmla="*/ 371010 w 601993"/>
                <a:gd name="connsiteY81" fmla="*/ 307314 h 607570"/>
                <a:gd name="connsiteX82" fmla="*/ 337678 w 601993"/>
                <a:gd name="connsiteY82" fmla="*/ 307314 h 607570"/>
                <a:gd name="connsiteX83" fmla="*/ 317403 w 601993"/>
                <a:gd name="connsiteY83" fmla="*/ 287056 h 607570"/>
                <a:gd name="connsiteX84" fmla="*/ 337678 w 601993"/>
                <a:gd name="connsiteY84" fmla="*/ 266951 h 607570"/>
                <a:gd name="connsiteX85" fmla="*/ 237341 w 601993"/>
                <a:gd name="connsiteY85" fmla="*/ 266951 h 607570"/>
                <a:gd name="connsiteX86" fmla="*/ 270857 w 601993"/>
                <a:gd name="connsiteY86" fmla="*/ 266951 h 607570"/>
                <a:gd name="connsiteX87" fmla="*/ 291152 w 601993"/>
                <a:gd name="connsiteY87" fmla="*/ 287056 h 607570"/>
                <a:gd name="connsiteX88" fmla="*/ 270857 w 601993"/>
                <a:gd name="connsiteY88" fmla="*/ 307314 h 607570"/>
                <a:gd name="connsiteX89" fmla="*/ 237341 w 601993"/>
                <a:gd name="connsiteY89" fmla="*/ 307314 h 607570"/>
                <a:gd name="connsiteX90" fmla="*/ 217200 w 601993"/>
                <a:gd name="connsiteY90" fmla="*/ 287056 h 607570"/>
                <a:gd name="connsiteX91" fmla="*/ 237341 w 601993"/>
                <a:gd name="connsiteY91" fmla="*/ 266951 h 607570"/>
                <a:gd name="connsiteX92" fmla="*/ 302226 w 601993"/>
                <a:gd name="connsiteY92" fmla="*/ 175685 h 607570"/>
                <a:gd name="connsiteX93" fmla="*/ 188833 w 601993"/>
                <a:gd name="connsiteY93" fmla="*/ 232759 h 607570"/>
                <a:gd name="connsiteX94" fmla="*/ 188833 w 601993"/>
                <a:gd name="connsiteY94" fmla="*/ 567067 h 607570"/>
                <a:gd name="connsiteX95" fmla="*/ 415618 w 601993"/>
                <a:gd name="connsiteY95" fmla="*/ 567067 h 607570"/>
                <a:gd name="connsiteX96" fmla="*/ 415618 w 601993"/>
                <a:gd name="connsiteY96" fmla="*/ 232759 h 607570"/>
                <a:gd name="connsiteX97" fmla="*/ 322507 w 601993"/>
                <a:gd name="connsiteY97" fmla="*/ 42975 h 607570"/>
                <a:gd name="connsiteX98" fmla="*/ 322507 w 601993"/>
                <a:gd name="connsiteY98" fmla="*/ 64301 h 607570"/>
                <a:gd name="connsiteX99" fmla="*/ 366758 w 601993"/>
                <a:gd name="connsiteY99" fmla="*/ 53561 h 607570"/>
                <a:gd name="connsiteX100" fmla="*/ 308679 w 601993"/>
                <a:gd name="connsiteY100" fmla="*/ 1091 h 607570"/>
                <a:gd name="connsiteX101" fmla="*/ 408857 w 601993"/>
                <a:gd name="connsiteY101" fmla="*/ 34383 h 607570"/>
                <a:gd name="connsiteX102" fmla="*/ 422686 w 601993"/>
                <a:gd name="connsiteY102" fmla="*/ 53561 h 607570"/>
                <a:gd name="connsiteX103" fmla="*/ 408857 w 601993"/>
                <a:gd name="connsiteY103" fmla="*/ 72739 h 607570"/>
                <a:gd name="connsiteX104" fmla="*/ 322507 w 601993"/>
                <a:gd name="connsiteY104" fmla="*/ 101582 h 607570"/>
                <a:gd name="connsiteX105" fmla="*/ 322507 w 601993"/>
                <a:gd name="connsiteY105" fmla="*/ 140552 h 607570"/>
                <a:gd name="connsiteX106" fmla="*/ 444965 w 601993"/>
                <a:gd name="connsiteY106" fmla="*/ 202381 h 607570"/>
                <a:gd name="connsiteX107" fmla="*/ 456181 w 601993"/>
                <a:gd name="connsiteY107" fmla="*/ 220331 h 607570"/>
                <a:gd name="connsiteX108" fmla="*/ 456181 w 601993"/>
                <a:gd name="connsiteY108" fmla="*/ 233526 h 607570"/>
                <a:gd name="connsiteX109" fmla="*/ 581711 w 601993"/>
                <a:gd name="connsiteY109" fmla="*/ 233526 h 607570"/>
                <a:gd name="connsiteX110" fmla="*/ 601993 w 601993"/>
                <a:gd name="connsiteY110" fmla="*/ 253778 h 607570"/>
                <a:gd name="connsiteX111" fmla="*/ 601993 w 601993"/>
                <a:gd name="connsiteY111" fmla="*/ 587318 h 607570"/>
                <a:gd name="connsiteX112" fmla="*/ 581711 w 601993"/>
                <a:gd name="connsiteY112" fmla="*/ 607570 h 607570"/>
                <a:gd name="connsiteX113" fmla="*/ 20282 w 601993"/>
                <a:gd name="connsiteY113" fmla="*/ 607570 h 607570"/>
                <a:gd name="connsiteX114" fmla="*/ 0 w 601993"/>
                <a:gd name="connsiteY114" fmla="*/ 587318 h 607570"/>
                <a:gd name="connsiteX115" fmla="*/ 0 w 601993"/>
                <a:gd name="connsiteY115" fmla="*/ 253778 h 607570"/>
                <a:gd name="connsiteX116" fmla="*/ 20282 w 601993"/>
                <a:gd name="connsiteY116" fmla="*/ 233526 h 607570"/>
                <a:gd name="connsiteX117" fmla="*/ 148424 w 601993"/>
                <a:gd name="connsiteY117" fmla="*/ 233526 h 607570"/>
                <a:gd name="connsiteX118" fmla="*/ 148424 w 601993"/>
                <a:gd name="connsiteY118" fmla="*/ 220331 h 607570"/>
                <a:gd name="connsiteX119" fmla="*/ 159487 w 601993"/>
                <a:gd name="connsiteY119" fmla="*/ 202381 h 607570"/>
                <a:gd name="connsiteX120" fmla="*/ 281944 w 601993"/>
                <a:gd name="connsiteY120" fmla="*/ 140552 h 607570"/>
                <a:gd name="connsiteX121" fmla="*/ 281944 w 601993"/>
                <a:gd name="connsiteY121" fmla="*/ 20268 h 607570"/>
                <a:gd name="connsiteX122" fmla="*/ 290395 w 601993"/>
                <a:gd name="connsiteY122" fmla="*/ 3852 h 607570"/>
                <a:gd name="connsiteX123" fmla="*/ 308679 w 601993"/>
                <a:gd name="connsiteY123" fmla="*/ 1091 h 6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1993" h="607570">
                  <a:moveTo>
                    <a:pt x="494121" y="433697"/>
                  </a:moveTo>
                  <a:lnTo>
                    <a:pt x="527453" y="433697"/>
                  </a:lnTo>
                  <a:cubicBezTo>
                    <a:pt x="538666" y="433697"/>
                    <a:pt x="547728" y="442752"/>
                    <a:pt x="547728" y="453802"/>
                  </a:cubicBezTo>
                  <a:cubicBezTo>
                    <a:pt x="547728" y="465005"/>
                    <a:pt x="538666" y="474060"/>
                    <a:pt x="527453" y="474060"/>
                  </a:cubicBezTo>
                  <a:lnTo>
                    <a:pt x="494121" y="474060"/>
                  </a:lnTo>
                  <a:cubicBezTo>
                    <a:pt x="482908" y="474060"/>
                    <a:pt x="473846" y="465005"/>
                    <a:pt x="473846" y="453802"/>
                  </a:cubicBezTo>
                  <a:cubicBezTo>
                    <a:pt x="473846" y="442752"/>
                    <a:pt x="482908" y="433697"/>
                    <a:pt x="494121" y="433697"/>
                  </a:cubicBezTo>
                  <a:close/>
                  <a:moveTo>
                    <a:pt x="80949" y="433697"/>
                  </a:moveTo>
                  <a:lnTo>
                    <a:pt x="114434" y="433697"/>
                  </a:lnTo>
                  <a:cubicBezTo>
                    <a:pt x="125647" y="433697"/>
                    <a:pt x="134709" y="442752"/>
                    <a:pt x="134709" y="453802"/>
                  </a:cubicBezTo>
                  <a:cubicBezTo>
                    <a:pt x="134709" y="465005"/>
                    <a:pt x="125647" y="474060"/>
                    <a:pt x="114434" y="474060"/>
                  </a:cubicBezTo>
                  <a:lnTo>
                    <a:pt x="80949" y="474060"/>
                  </a:lnTo>
                  <a:cubicBezTo>
                    <a:pt x="69889" y="474060"/>
                    <a:pt x="60827" y="465005"/>
                    <a:pt x="60827" y="453802"/>
                  </a:cubicBezTo>
                  <a:cubicBezTo>
                    <a:pt x="60827" y="442752"/>
                    <a:pt x="69889" y="433697"/>
                    <a:pt x="80949" y="433697"/>
                  </a:cubicBezTo>
                  <a:close/>
                  <a:moveTo>
                    <a:pt x="337678" y="400249"/>
                  </a:moveTo>
                  <a:lnTo>
                    <a:pt x="371010" y="400249"/>
                  </a:lnTo>
                  <a:cubicBezTo>
                    <a:pt x="382223" y="400249"/>
                    <a:pt x="391285" y="409302"/>
                    <a:pt x="391285" y="420502"/>
                  </a:cubicBezTo>
                  <a:cubicBezTo>
                    <a:pt x="391285" y="431702"/>
                    <a:pt x="382223" y="440754"/>
                    <a:pt x="371010" y="440754"/>
                  </a:cubicBezTo>
                  <a:lnTo>
                    <a:pt x="337678" y="440754"/>
                  </a:lnTo>
                  <a:cubicBezTo>
                    <a:pt x="326465" y="440754"/>
                    <a:pt x="317403" y="431702"/>
                    <a:pt x="317403" y="420502"/>
                  </a:cubicBezTo>
                  <a:cubicBezTo>
                    <a:pt x="317403" y="409302"/>
                    <a:pt x="326465" y="400249"/>
                    <a:pt x="337678" y="400249"/>
                  </a:cubicBezTo>
                  <a:close/>
                  <a:moveTo>
                    <a:pt x="237341" y="400249"/>
                  </a:moveTo>
                  <a:lnTo>
                    <a:pt x="270857" y="400249"/>
                  </a:lnTo>
                  <a:cubicBezTo>
                    <a:pt x="282081" y="400249"/>
                    <a:pt x="291152" y="409302"/>
                    <a:pt x="291152" y="420502"/>
                  </a:cubicBezTo>
                  <a:cubicBezTo>
                    <a:pt x="291152" y="431702"/>
                    <a:pt x="282081" y="440754"/>
                    <a:pt x="270857" y="440754"/>
                  </a:cubicBezTo>
                  <a:lnTo>
                    <a:pt x="237341" y="440754"/>
                  </a:lnTo>
                  <a:cubicBezTo>
                    <a:pt x="226271" y="440754"/>
                    <a:pt x="217200" y="431702"/>
                    <a:pt x="217200" y="420502"/>
                  </a:cubicBezTo>
                  <a:cubicBezTo>
                    <a:pt x="217200" y="409302"/>
                    <a:pt x="226271" y="400249"/>
                    <a:pt x="237341" y="400249"/>
                  </a:cubicBezTo>
                  <a:close/>
                  <a:moveTo>
                    <a:pt x="494121" y="367012"/>
                  </a:moveTo>
                  <a:lnTo>
                    <a:pt x="527453" y="367012"/>
                  </a:lnTo>
                  <a:cubicBezTo>
                    <a:pt x="538666" y="367012"/>
                    <a:pt x="547728" y="376051"/>
                    <a:pt x="547728" y="387235"/>
                  </a:cubicBezTo>
                  <a:cubicBezTo>
                    <a:pt x="547728" y="398266"/>
                    <a:pt x="538666" y="407305"/>
                    <a:pt x="527453" y="407305"/>
                  </a:cubicBezTo>
                  <a:lnTo>
                    <a:pt x="494121" y="407305"/>
                  </a:lnTo>
                  <a:cubicBezTo>
                    <a:pt x="482908" y="407305"/>
                    <a:pt x="473846" y="398266"/>
                    <a:pt x="473846" y="387235"/>
                  </a:cubicBezTo>
                  <a:cubicBezTo>
                    <a:pt x="473846" y="376051"/>
                    <a:pt x="482908" y="367012"/>
                    <a:pt x="494121" y="367012"/>
                  </a:cubicBezTo>
                  <a:close/>
                  <a:moveTo>
                    <a:pt x="80949" y="367012"/>
                  </a:moveTo>
                  <a:lnTo>
                    <a:pt x="114434" y="367012"/>
                  </a:lnTo>
                  <a:cubicBezTo>
                    <a:pt x="125647" y="367012"/>
                    <a:pt x="134709" y="376051"/>
                    <a:pt x="134709" y="387235"/>
                  </a:cubicBezTo>
                  <a:cubicBezTo>
                    <a:pt x="134709" y="398266"/>
                    <a:pt x="125647" y="407305"/>
                    <a:pt x="114434" y="407305"/>
                  </a:cubicBezTo>
                  <a:lnTo>
                    <a:pt x="80949" y="407305"/>
                  </a:lnTo>
                  <a:cubicBezTo>
                    <a:pt x="69889" y="407305"/>
                    <a:pt x="60827" y="398266"/>
                    <a:pt x="60827" y="387235"/>
                  </a:cubicBezTo>
                  <a:cubicBezTo>
                    <a:pt x="60827" y="376051"/>
                    <a:pt x="69889" y="367012"/>
                    <a:pt x="80949" y="367012"/>
                  </a:cubicBezTo>
                  <a:close/>
                  <a:moveTo>
                    <a:pt x="337678" y="333564"/>
                  </a:moveTo>
                  <a:lnTo>
                    <a:pt x="371010" y="333564"/>
                  </a:lnTo>
                  <a:cubicBezTo>
                    <a:pt x="382223" y="333564"/>
                    <a:pt x="391285" y="342616"/>
                    <a:pt x="391285" y="353816"/>
                  </a:cubicBezTo>
                  <a:cubicBezTo>
                    <a:pt x="391285" y="365016"/>
                    <a:pt x="382223" y="374069"/>
                    <a:pt x="371010" y="374069"/>
                  </a:cubicBezTo>
                  <a:lnTo>
                    <a:pt x="337678" y="374069"/>
                  </a:lnTo>
                  <a:cubicBezTo>
                    <a:pt x="326465" y="374069"/>
                    <a:pt x="317403" y="365016"/>
                    <a:pt x="317403" y="353816"/>
                  </a:cubicBezTo>
                  <a:cubicBezTo>
                    <a:pt x="317403" y="342616"/>
                    <a:pt x="326465" y="333564"/>
                    <a:pt x="337678" y="333564"/>
                  </a:cubicBezTo>
                  <a:close/>
                  <a:moveTo>
                    <a:pt x="237341" y="333564"/>
                  </a:moveTo>
                  <a:lnTo>
                    <a:pt x="270857" y="333564"/>
                  </a:lnTo>
                  <a:cubicBezTo>
                    <a:pt x="282081" y="333564"/>
                    <a:pt x="291152" y="342616"/>
                    <a:pt x="291152" y="353816"/>
                  </a:cubicBezTo>
                  <a:cubicBezTo>
                    <a:pt x="291152" y="365016"/>
                    <a:pt x="282081" y="374069"/>
                    <a:pt x="270857" y="374069"/>
                  </a:cubicBezTo>
                  <a:lnTo>
                    <a:pt x="237341" y="374069"/>
                  </a:lnTo>
                  <a:cubicBezTo>
                    <a:pt x="226271" y="374069"/>
                    <a:pt x="217200" y="365016"/>
                    <a:pt x="217200" y="353816"/>
                  </a:cubicBezTo>
                  <a:cubicBezTo>
                    <a:pt x="217200" y="342616"/>
                    <a:pt x="226271" y="333564"/>
                    <a:pt x="237341" y="333564"/>
                  </a:cubicBezTo>
                  <a:close/>
                  <a:moveTo>
                    <a:pt x="494121" y="300257"/>
                  </a:moveTo>
                  <a:lnTo>
                    <a:pt x="527453" y="300257"/>
                  </a:lnTo>
                  <a:cubicBezTo>
                    <a:pt x="538666" y="300257"/>
                    <a:pt x="547728" y="309312"/>
                    <a:pt x="547728" y="320515"/>
                  </a:cubicBezTo>
                  <a:cubicBezTo>
                    <a:pt x="547728" y="331565"/>
                    <a:pt x="538666" y="340620"/>
                    <a:pt x="527453" y="340620"/>
                  </a:cubicBezTo>
                  <a:lnTo>
                    <a:pt x="494121" y="340620"/>
                  </a:lnTo>
                  <a:cubicBezTo>
                    <a:pt x="482908" y="340620"/>
                    <a:pt x="473846" y="331565"/>
                    <a:pt x="473846" y="320515"/>
                  </a:cubicBezTo>
                  <a:cubicBezTo>
                    <a:pt x="473846" y="309312"/>
                    <a:pt x="482908" y="300257"/>
                    <a:pt x="494121" y="300257"/>
                  </a:cubicBezTo>
                  <a:close/>
                  <a:moveTo>
                    <a:pt x="80949" y="300257"/>
                  </a:moveTo>
                  <a:lnTo>
                    <a:pt x="114434" y="300257"/>
                  </a:lnTo>
                  <a:cubicBezTo>
                    <a:pt x="125647" y="300257"/>
                    <a:pt x="134709" y="309312"/>
                    <a:pt x="134709" y="320515"/>
                  </a:cubicBezTo>
                  <a:cubicBezTo>
                    <a:pt x="134709" y="331565"/>
                    <a:pt x="125647" y="340620"/>
                    <a:pt x="114434" y="340620"/>
                  </a:cubicBezTo>
                  <a:lnTo>
                    <a:pt x="80949" y="340620"/>
                  </a:lnTo>
                  <a:cubicBezTo>
                    <a:pt x="69889" y="340620"/>
                    <a:pt x="60827" y="331565"/>
                    <a:pt x="60827" y="320515"/>
                  </a:cubicBezTo>
                  <a:cubicBezTo>
                    <a:pt x="60827" y="309312"/>
                    <a:pt x="69889" y="300257"/>
                    <a:pt x="80949" y="300257"/>
                  </a:cubicBezTo>
                  <a:close/>
                  <a:moveTo>
                    <a:pt x="456181" y="274029"/>
                  </a:moveTo>
                  <a:lnTo>
                    <a:pt x="456181" y="567067"/>
                  </a:lnTo>
                  <a:lnTo>
                    <a:pt x="561430" y="567067"/>
                  </a:lnTo>
                  <a:lnTo>
                    <a:pt x="561430" y="274029"/>
                  </a:lnTo>
                  <a:close/>
                  <a:moveTo>
                    <a:pt x="40563" y="274029"/>
                  </a:moveTo>
                  <a:lnTo>
                    <a:pt x="40563" y="567067"/>
                  </a:lnTo>
                  <a:lnTo>
                    <a:pt x="148424" y="567067"/>
                  </a:lnTo>
                  <a:lnTo>
                    <a:pt x="148424" y="274029"/>
                  </a:lnTo>
                  <a:close/>
                  <a:moveTo>
                    <a:pt x="337678" y="266951"/>
                  </a:moveTo>
                  <a:lnTo>
                    <a:pt x="371010" y="266951"/>
                  </a:lnTo>
                  <a:cubicBezTo>
                    <a:pt x="382223" y="266951"/>
                    <a:pt x="391285" y="276006"/>
                    <a:pt x="391285" y="287056"/>
                  </a:cubicBezTo>
                  <a:cubicBezTo>
                    <a:pt x="391285" y="298259"/>
                    <a:pt x="382223" y="307314"/>
                    <a:pt x="371010" y="307314"/>
                  </a:cubicBezTo>
                  <a:lnTo>
                    <a:pt x="337678" y="307314"/>
                  </a:lnTo>
                  <a:cubicBezTo>
                    <a:pt x="326465" y="307314"/>
                    <a:pt x="317403" y="298259"/>
                    <a:pt x="317403" y="287056"/>
                  </a:cubicBezTo>
                  <a:cubicBezTo>
                    <a:pt x="317403" y="276006"/>
                    <a:pt x="326465" y="266951"/>
                    <a:pt x="337678" y="266951"/>
                  </a:cubicBezTo>
                  <a:close/>
                  <a:moveTo>
                    <a:pt x="237341" y="266951"/>
                  </a:moveTo>
                  <a:lnTo>
                    <a:pt x="270857" y="266951"/>
                  </a:lnTo>
                  <a:cubicBezTo>
                    <a:pt x="282081" y="266951"/>
                    <a:pt x="291152" y="276006"/>
                    <a:pt x="291152" y="287056"/>
                  </a:cubicBezTo>
                  <a:cubicBezTo>
                    <a:pt x="291152" y="298259"/>
                    <a:pt x="282081" y="307314"/>
                    <a:pt x="270857" y="307314"/>
                  </a:cubicBezTo>
                  <a:lnTo>
                    <a:pt x="237341" y="307314"/>
                  </a:lnTo>
                  <a:cubicBezTo>
                    <a:pt x="226271" y="307314"/>
                    <a:pt x="217200" y="298259"/>
                    <a:pt x="217200" y="287056"/>
                  </a:cubicBezTo>
                  <a:cubicBezTo>
                    <a:pt x="217200" y="276006"/>
                    <a:pt x="226271" y="266951"/>
                    <a:pt x="237341" y="266951"/>
                  </a:cubicBezTo>
                  <a:close/>
                  <a:moveTo>
                    <a:pt x="302226" y="175685"/>
                  </a:moveTo>
                  <a:lnTo>
                    <a:pt x="188833" y="232759"/>
                  </a:lnTo>
                  <a:lnTo>
                    <a:pt x="188833" y="567067"/>
                  </a:lnTo>
                  <a:lnTo>
                    <a:pt x="415618" y="567067"/>
                  </a:lnTo>
                  <a:lnTo>
                    <a:pt x="415618" y="232759"/>
                  </a:lnTo>
                  <a:close/>
                  <a:moveTo>
                    <a:pt x="322507" y="42975"/>
                  </a:moveTo>
                  <a:lnTo>
                    <a:pt x="322507" y="64301"/>
                  </a:lnTo>
                  <a:lnTo>
                    <a:pt x="366758" y="53561"/>
                  </a:lnTo>
                  <a:close/>
                  <a:moveTo>
                    <a:pt x="308679" y="1091"/>
                  </a:moveTo>
                  <a:lnTo>
                    <a:pt x="408857" y="34383"/>
                  </a:lnTo>
                  <a:cubicBezTo>
                    <a:pt x="417154" y="37145"/>
                    <a:pt x="422686" y="44816"/>
                    <a:pt x="422686" y="53561"/>
                  </a:cubicBezTo>
                  <a:cubicBezTo>
                    <a:pt x="422686" y="62306"/>
                    <a:pt x="417154" y="69977"/>
                    <a:pt x="408857" y="72739"/>
                  </a:cubicBezTo>
                  <a:lnTo>
                    <a:pt x="322507" y="101582"/>
                  </a:lnTo>
                  <a:lnTo>
                    <a:pt x="322507" y="140552"/>
                  </a:lnTo>
                  <a:lnTo>
                    <a:pt x="444965" y="202381"/>
                  </a:lnTo>
                  <a:cubicBezTo>
                    <a:pt x="451879" y="205756"/>
                    <a:pt x="456181" y="212814"/>
                    <a:pt x="456181" y="220331"/>
                  </a:cubicBezTo>
                  <a:lnTo>
                    <a:pt x="456181" y="233526"/>
                  </a:lnTo>
                  <a:lnTo>
                    <a:pt x="581711" y="233526"/>
                  </a:lnTo>
                  <a:cubicBezTo>
                    <a:pt x="592928" y="233526"/>
                    <a:pt x="601993" y="242578"/>
                    <a:pt x="601993" y="253778"/>
                  </a:cubicBezTo>
                  <a:lnTo>
                    <a:pt x="601993" y="587318"/>
                  </a:lnTo>
                  <a:cubicBezTo>
                    <a:pt x="601993" y="598518"/>
                    <a:pt x="592928" y="607570"/>
                    <a:pt x="581711" y="607570"/>
                  </a:cubicBezTo>
                  <a:lnTo>
                    <a:pt x="20282" y="607570"/>
                  </a:lnTo>
                  <a:cubicBezTo>
                    <a:pt x="9065" y="607570"/>
                    <a:pt x="0" y="598518"/>
                    <a:pt x="0" y="587318"/>
                  </a:cubicBezTo>
                  <a:lnTo>
                    <a:pt x="0" y="253778"/>
                  </a:lnTo>
                  <a:cubicBezTo>
                    <a:pt x="0" y="242578"/>
                    <a:pt x="9065" y="233526"/>
                    <a:pt x="20282" y="233526"/>
                  </a:cubicBezTo>
                  <a:lnTo>
                    <a:pt x="148424" y="233526"/>
                  </a:lnTo>
                  <a:lnTo>
                    <a:pt x="148424" y="220331"/>
                  </a:lnTo>
                  <a:cubicBezTo>
                    <a:pt x="148424" y="212814"/>
                    <a:pt x="152726" y="205756"/>
                    <a:pt x="159487" y="202381"/>
                  </a:cubicBezTo>
                  <a:lnTo>
                    <a:pt x="281944" y="140552"/>
                  </a:lnTo>
                  <a:lnTo>
                    <a:pt x="281944" y="20268"/>
                  </a:lnTo>
                  <a:cubicBezTo>
                    <a:pt x="281944" y="13671"/>
                    <a:pt x="285171" y="7688"/>
                    <a:pt x="290395" y="3852"/>
                  </a:cubicBezTo>
                  <a:cubicBezTo>
                    <a:pt x="295772" y="17"/>
                    <a:pt x="302533" y="-1057"/>
                    <a:pt x="308679" y="109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p:cNvSpPr/>
          <p:nvPr/>
        </p:nvSpPr>
        <p:spPr>
          <a:xfrm>
            <a:off x="0" y="0"/>
            <a:ext cx="12192000" cy="4682597"/>
          </a:xfrm>
          <a:custGeom>
            <a:avLst/>
            <a:gdLst>
              <a:gd name="connsiteX0" fmla="*/ 0 w 12192000"/>
              <a:gd name="connsiteY0" fmla="*/ 0 h 4682597"/>
              <a:gd name="connsiteX1" fmla="*/ 12192000 w 12192000"/>
              <a:gd name="connsiteY1" fmla="*/ 0 h 4682597"/>
              <a:gd name="connsiteX2" fmla="*/ 12192000 w 12192000"/>
              <a:gd name="connsiteY2" fmla="*/ 3570305 h 4682597"/>
              <a:gd name="connsiteX3" fmla="*/ 11597997 w 12192000"/>
              <a:gd name="connsiteY3" fmla="*/ 3812578 h 4682597"/>
              <a:gd name="connsiteX4" fmla="*/ 6197600 w 12192000"/>
              <a:gd name="connsiteY4" fmla="*/ 4682597 h 4682597"/>
              <a:gd name="connsiteX5" fmla="*/ 194299 w 12192000"/>
              <a:gd name="connsiteY5" fmla="*/ 3566674 h 4682597"/>
              <a:gd name="connsiteX6" fmla="*/ 0 w 12192000"/>
              <a:gd name="connsiteY6" fmla="*/ 3470736 h 468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682597">
                <a:moveTo>
                  <a:pt x="0" y="0"/>
                </a:moveTo>
                <a:lnTo>
                  <a:pt x="12192000" y="0"/>
                </a:lnTo>
                <a:lnTo>
                  <a:pt x="12192000" y="3570305"/>
                </a:lnTo>
                <a:lnTo>
                  <a:pt x="11597997" y="3812578"/>
                </a:lnTo>
                <a:cubicBezTo>
                  <a:pt x="10130433" y="4356097"/>
                  <a:pt x="8248981" y="4682597"/>
                  <a:pt x="6197600" y="4682597"/>
                </a:cubicBezTo>
                <a:cubicBezTo>
                  <a:pt x="3853165" y="4682597"/>
                  <a:pt x="1730678" y="4256148"/>
                  <a:pt x="194299" y="3566674"/>
                </a:cubicBezTo>
                <a:lnTo>
                  <a:pt x="0" y="3470736"/>
                </a:lnTo>
                <a:close/>
              </a:path>
            </a:pathLst>
          </a:custGeom>
          <a:blipFill>
            <a:blip r:embed="rId4">
              <a:duotone>
                <a:schemeClr val="accent3">
                  <a:shade val="45000"/>
                  <a:satMod val="135000"/>
                </a:schemeClr>
                <a:prstClr val="white"/>
              </a:duotone>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文本框 39"/>
          <p:cNvSpPr txBox="1"/>
          <p:nvPr/>
        </p:nvSpPr>
        <p:spPr>
          <a:xfrm>
            <a:off x="4838701" y="641175"/>
            <a:ext cx="2771913" cy="2646878"/>
          </a:xfrm>
          <a:prstGeom prst="rect">
            <a:avLst/>
          </a:prstGeom>
          <a:noFill/>
        </p:spPr>
        <p:txBody>
          <a:bodyPr wrap="none" rtlCol="0">
            <a:spAutoFit/>
          </a:bodyPr>
          <a:lstStyle/>
          <a:p>
            <a:r>
              <a:rPr lang="en-US" altLang="zh-CN"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rPr>
              <a:t>01</a:t>
            </a:r>
            <a:endParaRPr lang="zh-CN" altLang="en-US"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sp>
        <p:nvSpPr>
          <p:cNvPr id="53" name="任意多边形: 形状 52"/>
          <p:cNvSpPr/>
          <p:nvPr/>
        </p:nvSpPr>
        <p:spPr>
          <a:xfrm>
            <a:off x="0" y="3470736"/>
            <a:ext cx="12192000" cy="3387264"/>
          </a:xfrm>
          <a:custGeom>
            <a:avLst/>
            <a:gdLst>
              <a:gd name="connsiteX0" fmla="*/ 0 w 12192000"/>
              <a:gd name="connsiteY0" fmla="*/ 0 h 3387264"/>
              <a:gd name="connsiteX1" fmla="*/ 194299 w 12192000"/>
              <a:gd name="connsiteY1" fmla="*/ 95938 h 3387264"/>
              <a:gd name="connsiteX2" fmla="*/ 6197600 w 12192000"/>
              <a:gd name="connsiteY2" fmla="*/ 1211861 h 3387264"/>
              <a:gd name="connsiteX3" fmla="*/ 11597997 w 12192000"/>
              <a:gd name="connsiteY3" fmla="*/ 341842 h 3387264"/>
              <a:gd name="connsiteX4" fmla="*/ 12192000 w 12192000"/>
              <a:gd name="connsiteY4" fmla="*/ 99569 h 3387264"/>
              <a:gd name="connsiteX5" fmla="*/ 12192000 w 12192000"/>
              <a:gd name="connsiteY5" fmla="*/ 3387264 h 3387264"/>
              <a:gd name="connsiteX6" fmla="*/ 0 w 12192000"/>
              <a:gd name="connsiteY6" fmla="*/ 3387264 h 3387264"/>
              <a:gd name="connsiteX7" fmla="*/ 0 w 12192000"/>
              <a:gd name="connsiteY7" fmla="*/ 0 h 338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87264">
                <a:moveTo>
                  <a:pt x="0" y="0"/>
                </a:moveTo>
                <a:lnTo>
                  <a:pt x="194299" y="95938"/>
                </a:lnTo>
                <a:cubicBezTo>
                  <a:pt x="1730678" y="785412"/>
                  <a:pt x="3853165" y="1211861"/>
                  <a:pt x="6197600" y="1211861"/>
                </a:cubicBezTo>
                <a:cubicBezTo>
                  <a:pt x="8248981" y="1211861"/>
                  <a:pt x="10130433" y="885361"/>
                  <a:pt x="11597997" y="341842"/>
                </a:cubicBezTo>
                <a:lnTo>
                  <a:pt x="12192000" y="99569"/>
                </a:lnTo>
                <a:lnTo>
                  <a:pt x="12192000" y="3387264"/>
                </a:lnTo>
                <a:lnTo>
                  <a:pt x="0" y="3387264"/>
                </a:lnTo>
                <a:lnTo>
                  <a:pt x="0" y="0"/>
                </a:lnTo>
                <a:close/>
              </a:path>
            </a:pathLst>
          </a:custGeom>
          <a:solidFill>
            <a:srgbClr val="2952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任意多边形: 形状 18"/>
          <p:cNvSpPr/>
          <p:nvPr/>
        </p:nvSpPr>
        <p:spPr>
          <a:xfrm rot="10800000">
            <a:off x="0" y="5752879"/>
            <a:ext cx="12192000" cy="1105121"/>
          </a:xfrm>
          <a:custGeom>
            <a:avLst/>
            <a:gdLst>
              <a:gd name="connsiteX0" fmla="*/ 6208330 w 12192000"/>
              <a:gd name="connsiteY0" fmla="*/ 1105121 h 1105121"/>
              <a:gd name="connsiteX1" fmla="*/ 237540 w 12192000"/>
              <a:gd name="connsiteY1" fmla="*/ 450650 h 1105121"/>
              <a:gd name="connsiteX2" fmla="*/ 0 w 12192000"/>
              <a:gd name="connsiteY2" fmla="*/ 387823 h 1105121"/>
              <a:gd name="connsiteX3" fmla="*/ 0 w 12192000"/>
              <a:gd name="connsiteY3" fmla="*/ 0 h 1105121"/>
              <a:gd name="connsiteX4" fmla="*/ 12192000 w 12192000"/>
              <a:gd name="connsiteY4" fmla="*/ 0 h 1105121"/>
              <a:gd name="connsiteX5" fmla="*/ 12192000 w 12192000"/>
              <a:gd name="connsiteY5" fmla="*/ 447077 h 1105121"/>
              <a:gd name="connsiteX6" fmla="*/ 12179123 w 12192000"/>
              <a:gd name="connsiteY6" fmla="*/ 450650 h 1105121"/>
              <a:gd name="connsiteX7" fmla="*/ 6208330 w 12192000"/>
              <a:gd name="connsiteY7" fmla="*/ 1105121 h 11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05121">
                <a:moveTo>
                  <a:pt x="6208330" y="1105121"/>
                </a:moveTo>
                <a:cubicBezTo>
                  <a:pt x="3940282" y="1105121"/>
                  <a:pt x="1860110" y="859512"/>
                  <a:pt x="237540" y="450650"/>
                </a:cubicBezTo>
                <a:lnTo>
                  <a:pt x="0" y="387823"/>
                </a:lnTo>
                <a:lnTo>
                  <a:pt x="0" y="0"/>
                </a:lnTo>
                <a:lnTo>
                  <a:pt x="12192000" y="0"/>
                </a:lnTo>
                <a:lnTo>
                  <a:pt x="12192000" y="447077"/>
                </a:lnTo>
                <a:lnTo>
                  <a:pt x="12179123" y="450650"/>
                </a:lnTo>
                <a:cubicBezTo>
                  <a:pt x="10556553" y="859511"/>
                  <a:pt x="8476381" y="1105121"/>
                  <a:pt x="6208330" y="110512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3961984" y="2920734"/>
            <a:ext cx="4267616" cy="1217579"/>
            <a:chOff x="-43057" y="2856432"/>
            <a:chExt cx="4267616" cy="1217579"/>
          </a:xfrm>
        </p:grpSpPr>
        <p:sp>
          <p:nvSpPr>
            <p:cNvPr id="29" name="文本框 28"/>
            <p:cNvSpPr txBox="1"/>
            <p:nvPr/>
          </p:nvSpPr>
          <p:spPr>
            <a:xfrm>
              <a:off x="690576" y="2856432"/>
              <a:ext cx="2800766" cy="523220"/>
            </a:xfrm>
            <a:prstGeom prst="rect">
              <a:avLst/>
            </a:prstGeom>
            <a:noFill/>
          </p:spPr>
          <p:txBody>
            <a:bodyPr wrap="square" rtlCol="0">
              <a:spAutoFit/>
            </a:bodyPr>
            <a:lstStyle/>
            <a:p>
              <a:pPr lvl="0" algn="ctr">
                <a:defRPr/>
              </a:pPr>
              <a:r>
                <a:rPr lang="zh-CN" altLang="en-US" sz="28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背景与意义</a:t>
              </a:r>
            </a:p>
          </p:txBody>
        </p:sp>
        <p:sp>
          <p:nvSpPr>
            <p:cNvPr id="30" name="文本框 29"/>
            <p:cNvSpPr txBox="1"/>
            <p:nvPr/>
          </p:nvSpPr>
          <p:spPr>
            <a:xfrm>
              <a:off x="-43057" y="3336776"/>
              <a:ext cx="4267616" cy="737235"/>
            </a:xfrm>
            <a:prstGeom prst="rect">
              <a:avLst/>
            </a:prstGeom>
            <a:noFill/>
          </p:spPr>
          <p:txBody>
            <a:bodyPr wrap="square">
              <a:spAutoFit/>
            </a:bodyPr>
            <a:lstStyle/>
            <a:p>
              <a:pPr lvl="0" algn="ctr">
                <a:lnSpc>
                  <a:spcPct val="150000"/>
                </a:lnSpc>
                <a:defRPr/>
              </a:pPr>
              <a:r>
                <a:rPr lang="zh-CN" altLang="en-US" sz="1400" dirty="0">
                  <a:solidFill>
                    <a:schemeClr val="tx1">
                      <a:lumMod val="50000"/>
                      <a:lumOff val="50000"/>
                    </a:schemeClr>
                  </a:solidFill>
                  <a:ea typeface="宋体" panose="02010600030101010101" pitchFamily="2" charset="-122"/>
                  <a:cs typeface="+mn-ea"/>
                  <a:sym typeface="+mn-lt"/>
                </a:rPr>
                <a:t>本项目旨在为算法爱好者提供一个关于背包问题的知识社区平台</a:t>
              </a:r>
            </a:p>
          </p:txBody>
        </p:sp>
      </p:grpSp>
      <p:sp>
        <p:nvSpPr>
          <p:cNvPr id="54" name="文本框 53"/>
          <p:cNvSpPr txBox="1"/>
          <p:nvPr/>
        </p:nvSpPr>
        <p:spPr>
          <a:xfrm>
            <a:off x="5049462" y="2325351"/>
            <a:ext cx="2093076" cy="369332"/>
          </a:xfrm>
          <a:prstGeom prst="rect">
            <a:avLst/>
          </a:prstGeom>
          <a:noFill/>
        </p:spPr>
        <p:txBody>
          <a:bodyPr wrap="square">
            <a:spAutoFit/>
          </a:bodyPr>
          <a:lstStyle/>
          <a:p>
            <a:pPr algn="dist"/>
            <a:r>
              <a:rPr lang="en-US" altLang="zh-CN" dirty="0">
                <a:solidFill>
                  <a:schemeClr val="bg1">
                    <a:lumMod val="75000"/>
                  </a:schemeClr>
                </a:solidFill>
              </a:rPr>
              <a:t>PART</a:t>
            </a:r>
            <a:endParaRPr lang="zh-CN" altLang="en-US" dirty="0">
              <a:solidFill>
                <a:schemeClr val="bg1">
                  <a:lumMod val="75000"/>
                </a:schemeClr>
              </a:solidFill>
            </a:endParaRPr>
          </a:p>
        </p:txBody>
      </p:sp>
      <p:pic>
        <p:nvPicPr>
          <p:cNvPr id="35" name="图片 34"/>
          <p:cNvPicPr>
            <a:picLocks noChangeAspect="1"/>
          </p:cNvPicPr>
          <p:nvPr/>
        </p:nvPicPr>
        <p:blipFill>
          <a:blip r:embed="rId5" cstate="screen"/>
          <a:stretch>
            <a:fillRect/>
          </a:stretch>
        </p:blipFill>
        <p:spPr>
          <a:xfrm rot="18819765">
            <a:off x="643906" y="824822"/>
            <a:ext cx="1741488" cy="1156114"/>
          </a:xfrm>
          <a:prstGeom prst="rect">
            <a:avLst/>
          </a:prstGeom>
          <a:effectLst>
            <a:outerShdw blurRad="50800" dist="38100" dir="2700000" algn="tl" rotWithShape="0">
              <a:prstClr val="black">
                <a:alpha val="40000"/>
              </a:prstClr>
            </a:outerShdw>
          </a:effectLst>
        </p:spPr>
      </p:pic>
      <p:pic>
        <p:nvPicPr>
          <p:cNvPr id="39" name="图片 38"/>
          <p:cNvPicPr>
            <a:picLocks noChangeAspect="1"/>
          </p:cNvPicPr>
          <p:nvPr/>
        </p:nvPicPr>
        <p:blipFill>
          <a:blip r:embed="rId6"/>
          <a:stretch>
            <a:fillRect/>
          </a:stretch>
        </p:blipFill>
        <p:spPr>
          <a:xfrm>
            <a:off x="9829147" y="3451865"/>
            <a:ext cx="1390267" cy="1351862"/>
          </a:xfrm>
          <a:prstGeom prst="rect">
            <a:avLst/>
          </a:prstGeom>
        </p:spPr>
      </p:pic>
      <p:grpSp>
        <p:nvGrpSpPr>
          <p:cNvPr id="2" name="组合 1"/>
          <p:cNvGrpSpPr/>
          <p:nvPr/>
        </p:nvGrpSpPr>
        <p:grpSpPr>
          <a:xfrm>
            <a:off x="4560512" y="6084714"/>
            <a:ext cx="3305317" cy="309482"/>
            <a:chOff x="4681956" y="6045739"/>
            <a:chExt cx="3305317" cy="309482"/>
          </a:xfrm>
        </p:grpSpPr>
        <p:sp>
          <p:nvSpPr>
            <p:cNvPr id="3" name="文本框 2"/>
            <p:cNvSpPr txBox="1"/>
            <p:nvPr/>
          </p:nvSpPr>
          <p:spPr>
            <a:xfrm>
              <a:off x="4939273" y="6048516"/>
              <a:ext cx="3048000" cy="306705"/>
            </a:xfrm>
            <a:prstGeom prst="rect">
              <a:avLst/>
            </a:prstGeom>
            <a:noFill/>
          </p:spPr>
          <p:txBody>
            <a:bodyPr wrap="none" rtlCol="0">
              <a:spAutoFit/>
            </a:bodyPr>
            <a:lstStyle/>
            <a:p>
              <a:r>
                <a:rPr lang="zh-CN" altLang="en-US" sz="1400" b="1" dirty="0"/>
                <a:t>西北师范大学计算机科学与工程学院</a:t>
              </a:r>
            </a:p>
          </p:txBody>
        </p:sp>
        <p:sp>
          <p:nvSpPr>
            <p:cNvPr id="4" name="school-building_103310"/>
            <p:cNvSpPr/>
            <p:nvPr/>
          </p:nvSpPr>
          <p:spPr>
            <a:xfrm>
              <a:off x="4681956" y="6045739"/>
              <a:ext cx="257317" cy="259701"/>
            </a:xfrm>
            <a:custGeom>
              <a:avLst/>
              <a:gdLst>
                <a:gd name="connsiteX0" fmla="*/ 494121 w 601993"/>
                <a:gd name="connsiteY0" fmla="*/ 433697 h 607570"/>
                <a:gd name="connsiteX1" fmla="*/ 527453 w 601993"/>
                <a:gd name="connsiteY1" fmla="*/ 433697 h 607570"/>
                <a:gd name="connsiteX2" fmla="*/ 547728 w 601993"/>
                <a:gd name="connsiteY2" fmla="*/ 453802 h 607570"/>
                <a:gd name="connsiteX3" fmla="*/ 527453 w 601993"/>
                <a:gd name="connsiteY3" fmla="*/ 474060 h 607570"/>
                <a:gd name="connsiteX4" fmla="*/ 494121 w 601993"/>
                <a:gd name="connsiteY4" fmla="*/ 474060 h 607570"/>
                <a:gd name="connsiteX5" fmla="*/ 473846 w 601993"/>
                <a:gd name="connsiteY5" fmla="*/ 453802 h 607570"/>
                <a:gd name="connsiteX6" fmla="*/ 494121 w 601993"/>
                <a:gd name="connsiteY6" fmla="*/ 433697 h 607570"/>
                <a:gd name="connsiteX7" fmla="*/ 80949 w 601993"/>
                <a:gd name="connsiteY7" fmla="*/ 433697 h 607570"/>
                <a:gd name="connsiteX8" fmla="*/ 114434 w 601993"/>
                <a:gd name="connsiteY8" fmla="*/ 433697 h 607570"/>
                <a:gd name="connsiteX9" fmla="*/ 134709 w 601993"/>
                <a:gd name="connsiteY9" fmla="*/ 453802 h 607570"/>
                <a:gd name="connsiteX10" fmla="*/ 114434 w 601993"/>
                <a:gd name="connsiteY10" fmla="*/ 474060 h 607570"/>
                <a:gd name="connsiteX11" fmla="*/ 80949 w 601993"/>
                <a:gd name="connsiteY11" fmla="*/ 474060 h 607570"/>
                <a:gd name="connsiteX12" fmla="*/ 60827 w 601993"/>
                <a:gd name="connsiteY12" fmla="*/ 453802 h 607570"/>
                <a:gd name="connsiteX13" fmla="*/ 80949 w 601993"/>
                <a:gd name="connsiteY13" fmla="*/ 433697 h 607570"/>
                <a:gd name="connsiteX14" fmla="*/ 337678 w 601993"/>
                <a:gd name="connsiteY14" fmla="*/ 400249 h 607570"/>
                <a:gd name="connsiteX15" fmla="*/ 371010 w 601993"/>
                <a:gd name="connsiteY15" fmla="*/ 400249 h 607570"/>
                <a:gd name="connsiteX16" fmla="*/ 391285 w 601993"/>
                <a:gd name="connsiteY16" fmla="*/ 420502 h 607570"/>
                <a:gd name="connsiteX17" fmla="*/ 371010 w 601993"/>
                <a:gd name="connsiteY17" fmla="*/ 440754 h 607570"/>
                <a:gd name="connsiteX18" fmla="*/ 337678 w 601993"/>
                <a:gd name="connsiteY18" fmla="*/ 440754 h 607570"/>
                <a:gd name="connsiteX19" fmla="*/ 317403 w 601993"/>
                <a:gd name="connsiteY19" fmla="*/ 420502 h 607570"/>
                <a:gd name="connsiteX20" fmla="*/ 337678 w 601993"/>
                <a:gd name="connsiteY20" fmla="*/ 400249 h 607570"/>
                <a:gd name="connsiteX21" fmla="*/ 237341 w 601993"/>
                <a:gd name="connsiteY21" fmla="*/ 400249 h 607570"/>
                <a:gd name="connsiteX22" fmla="*/ 270857 w 601993"/>
                <a:gd name="connsiteY22" fmla="*/ 400249 h 607570"/>
                <a:gd name="connsiteX23" fmla="*/ 291152 w 601993"/>
                <a:gd name="connsiteY23" fmla="*/ 420502 h 607570"/>
                <a:gd name="connsiteX24" fmla="*/ 270857 w 601993"/>
                <a:gd name="connsiteY24" fmla="*/ 440754 h 607570"/>
                <a:gd name="connsiteX25" fmla="*/ 237341 w 601993"/>
                <a:gd name="connsiteY25" fmla="*/ 440754 h 607570"/>
                <a:gd name="connsiteX26" fmla="*/ 217200 w 601993"/>
                <a:gd name="connsiteY26" fmla="*/ 420502 h 607570"/>
                <a:gd name="connsiteX27" fmla="*/ 237341 w 601993"/>
                <a:gd name="connsiteY27" fmla="*/ 400249 h 607570"/>
                <a:gd name="connsiteX28" fmla="*/ 494121 w 601993"/>
                <a:gd name="connsiteY28" fmla="*/ 367012 h 607570"/>
                <a:gd name="connsiteX29" fmla="*/ 527453 w 601993"/>
                <a:gd name="connsiteY29" fmla="*/ 367012 h 607570"/>
                <a:gd name="connsiteX30" fmla="*/ 547728 w 601993"/>
                <a:gd name="connsiteY30" fmla="*/ 387235 h 607570"/>
                <a:gd name="connsiteX31" fmla="*/ 527453 w 601993"/>
                <a:gd name="connsiteY31" fmla="*/ 407305 h 607570"/>
                <a:gd name="connsiteX32" fmla="*/ 494121 w 601993"/>
                <a:gd name="connsiteY32" fmla="*/ 407305 h 607570"/>
                <a:gd name="connsiteX33" fmla="*/ 473846 w 601993"/>
                <a:gd name="connsiteY33" fmla="*/ 387235 h 607570"/>
                <a:gd name="connsiteX34" fmla="*/ 494121 w 601993"/>
                <a:gd name="connsiteY34" fmla="*/ 367012 h 607570"/>
                <a:gd name="connsiteX35" fmla="*/ 80949 w 601993"/>
                <a:gd name="connsiteY35" fmla="*/ 367012 h 607570"/>
                <a:gd name="connsiteX36" fmla="*/ 114434 w 601993"/>
                <a:gd name="connsiteY36" fmla="*/ 367012 h 607570"/>
                <a:gd name="connsiteX37" fmla="*/ 134709 w 601993"/>
                <a:gd name="connsiteY37" fmla="*/ 387235 h 607570"/>
                <a:gd name="connsiteX38" fmla="*/ 114434 w 601993"/>
                <a:gd name="connsiteY38" fmla="*/ 407305 h 607570"/>
                <a:gd name="connsiteX39" fmla="*/ 80949 w 601993"/>
                <a:gd name="connsiteY39" fmla="*/ 407305 h 607570"/>
                <a:gd name="connsiteX40" fmla="*/ 60827 w 601993"/>
                <a:gd name="connsiteY40" fmla="*/ 387235 h 607570"/>
                <a:gd name="connsiteX41" fmla="*/ 80949 w 601993"/>
                <a:gd name="connsiteY41" fmla="*/ 367012 h 607570"/>
                <a:gd name="connsiteX42" fmla="*/ 337678 w 601993"/>
                <a:gd name="connsiteY42" fmla="*/ 333564 h 607570"/>
                <a:gd name="connsiteX43" fmla="*/ 371010 w 601993"/>
                <a:gd name="connsiteY43" fmla="*/ 333564 h 607570"/>
                <a:gd name="connsiteX44" fmla="*/ 391285 w 601993"/>
                <a:gd name="connsiteY44" fmla="*/ 353816 h 607570"/>
                <a:gd name="connsiteX45" fmla="*/ 371010 w 601993"/>
                <a:gd name="connsiteY45" fmla="*/ 374069 h 607570"/>
                <a:gd name="connsiteX46" fmla="*/ 337678 w 601993"/>
                <a:gd name="connsiteY46" fmla="*/ 374069 h 607570"/>
                <a:gd name="connsiteX47" fmla="*/ 317403 w 601993"/>
                <a:gd name="connsiteY47" fmla="*/ 353816 h 607570"/>
                <a:gd name="connsiteX48" fmla="*/ 337678 w 601993"/>
                <a:gd name="connsiteY48" fmla="*/ 333564 h 607570"/>
                <a:gd name="connsiteX49" fmla="*/ 237341 w 601993"/>
                <a:gd name="connsiteY49" fmla="*/ 333564 h 607570"/>
                <a:gd name="connsiteX50" fmla="*/ 270857 w 601993"/>
                <a:gd name="connsiteY50" fmla="*/ 333564 h 607570"/>
                <a:gd name="connsiteX51" fmla="*/ 291152 w 601993"/>
                <a:gd name="connsiteY51" fmla="*/ 353816 h 607570"/>
                <a:gd name="connsiteX52" fmla="*/ 270857 w 601993"/>
                <a:gd name="connsiteY52" fmla="*/ 374069 h 607570"/>
                <a:gd name="connsiteX53" fmla="*/ 237341 w 601993"/>
                <a:gd name="connsiteY53" fmla="*/ 374069 h 607570"/>
                <a:gd name="connsiteX54" fmla="*/ 217200 w 601993"/>
                <a:gd name="connsiteY54" fmla="*/ 353816 h 607570"/>
                <a:gd name="connsiteX55" fmla="*/ 237341 w 601993"/>
                <a:gd name="connsiteY55" fmla="*/ 333564 h 607570"/>
                <a:gd name="connsiteX56" fmla="*/ 494121 w 601993"/>
                <a:gd name="connsiteY56" fmla="*/ 300257 h 607570"/>
                <a:gd name="connsiteX57" fmla="*/ 527453 w 601993"/>
                <a:gd name="connsiteY57" fmla="*/ 300257 h 607570"/>
                <a:gd name="connsiteX58" fmla="*/ 547728 w 601993"/>
                <a:gd name="connsiteY58" fmla="*/ 320515 h 607570"/>
                <a:gd name="connsiteX59" fmla="*/ 527453 w 601993"/>
                <a:gd name="connsiteY59" fmla="*/ 340620 h 607570"/>
                <a:gd name="connsiteX60" fmla="*/ 494121 w 601993"/>
                <a:gd name="connsiteY60" fmla="*/ 340620 h 607570"/>
                <a:gd name="connsiteX61" fmla="*/ 473846 w 601993"/>
                <a:gd name="connsiteY61" fmla="*/ 320515 h 607570"/>
                <a:gd name="connsiteX62" fmla="*/ 494121 w 601993"/>
                <a:gd name="connsiteY62" fmla="*/ 300257 h 607570"/>
                <a:gd name="connsiteX63" fmla="*/ 80949 w 601993"/>
                <a:gd name="connsiteY63" fmla="*/ 300257 h 607570"/>
                <a:gd name="connsiteX64" fmla="*/ 114434 w 601993"/>
                <a:gd name="connsiteY64" fmla="*/ 300257 h 607570"/>
                <a:gd name="connsiteX65" fmla="*/ 134709 w 601993"/>
                <a:gd name="connsiteY65" fmla="*/ 320515 h 607570"/>
                <a:gd name="connsiteX66" fmla="*/ 114434 w 601993"/>
                <a:gd name="connsiteY66" fmla="*/ 340620 h 607570"/>
                <a:gd name="connsiteX67" fmla="*/ 80949 w 601993"/>
                <a:gd name="connsiteY67" fmla="*/ 340620 h 607570"/>
                <a:gd name="connsiteX68" fmla="*/ 60827 w 601993"/>
                <a:gd name="connsiteY68" fmla="*/ 320515 h 607570"/>
                <a:gd name="connsiteX69" fmla="*/ 80949 w 601993"/>
                <a:gd name="connsiteY69" fmla="*/ 300257 h 607570"/>
                <a:gd name="connsiteX70" fmla="*/ 456181 w 601993"/>
                <a:gd name="connsiteY70" fmla="*/ 274029 h 607570"/>
                <a:gd name="connsiteX71" fmla="*/ 456181 w 601993"/>
                <a:gd name="connsiteY71" fmla="*/ 567067 h 607570"/>
                <a:gd name="connsiteX72" fmla="*/ 561430 w 601993"/>
                <a:gd name="connsiteY72" fmla="*/ 567067 h 607570"/>
                <a:gd name="connsiteX73" fmla="*/ 561430 w 601993"/>
                <a:gd name="connsiteY73" fmla="*/ 274029 h 607570"/>
                <a:gd name="connsiteX74" fmla="*/ 40563 w 601993"/>
                <a:gd name="connsiteY74" fmla="*/ 274029 h 607570"/>
                <a:gd name="connsiteX75" fmla="*/ 40563 w 601993"/>
                <a:gd name="connsiteY75" fmla="*/ 567067 h 607570"/>
                <a:gd name="connsiteX76" fmla="*/ 148424 w 601993"/>
                <a:gd name="connsiteY76" fmla="*/ 567067 h 607570"/>
                <a:gd name="connsiteX77" fmla="*/ 148424 w 601993"/>
                <a:gd name="connsiteY77" fmla="*/ 274029 h 607570"/>
                <a:gd name="connsiteX78" fmla="*/ 337678 w 601993"/>
                <a:gd name="connsiteY78" fmla="*/ 266951 h 607570"/>
                <a:gd name="connsiteX79" fmla="*/ 371010 w 601993"/>
                <a:gd name="connsiteY79" fmla="*/ 266951 h 607570"/>
                <a:gd name="connsiteX80" fmla="*/ 391285 w 601993"/>
                <a:gd name="connsiteY80" fmla="*/ 287056 h 607570"/>
                <a:gd name="connsiteX81" fmla="*/ 371010 w 601993"/>
                <a:gd name="connsiteY81" fmla="*/ 307314 h 607570"/>
                <a:gd name="connsiteX82" fmla="*/ 337678 w 601993"/>
                <a:gd name="connsiteY82" fmla="*/ 307314 h 607570"/>
                <a:gd name="connsiteX83" fmla="*/ 317403 w 601993"/>
                <a:gd name="connsiteY83" fmla="*/ 287056 h 607570"/>
                <a:gd name="connsiteX84" fmla="*/ 337678 w 601993"/>
                <a:gd name="connsiteY84" fmla="*/ 266951 h 607570"/>
                <a:gd name="connsiteX85" fmla="*/ 237341 w 601993"/>
                <a:gd name="connsiteY85" fmla="*/ 266951 h 607570"/>
                <a:gd name="connsiteX86" fmla="*/ 270857 w 601993"/>
                <a:gd name="connsiteY86" fmla="*/ 266951 h 607570"/>
                <a:gd name="connsiteX87" fmla="*/ 291152 w 601993"/>
                <a:gd name="connsiteY87" fmla="*/ 287056 h 607570"/>
                <a:gd name="connsiteX88" fmla="*/ 270857 w 601993"/>
                <a:gd name="connsiteY88" fmla="*/ 307314 h 607570"/>
                <a:gd name="connsiteX89" fmla="*/ 237341 w 601993"/>
                <a:gd name="connsiteY89" fmla="*/ 307314 h 607570"/>
                <a:gd name="connsiteX90" fmla="*/ 217200 w 601993"/>
                <a:gd name="connsiteY90" fmla="*/ 287056 h 607570"/>
                <a:gd name="connsiteX91" fmla="*/ 237341 w 601993"/>
                <a:gd name="connsiteY91" fmla="*/ 266951 h 607570"/>
                <a:gd name="connsiteX92" fmla="*/ 302226 w 601993"/>
                <a:gd name="connsiteY92" fmla="*/ 175685 h 607570"/>
                <a:gd name="connsiteX93" fmla="*/ 188833 w 601993"/>
                <a:gd name="connsiteY93" fmla="*/ 232759 h 607570"/>
                <a:gd name="connsiteX94" fmla="*/ 188833 w 601993"/>
                <a:gd name="connsiteY94" fmla="*/ 567067 h 607570"/>
                <a:gd name="connsiteX95" fmla="*/ 415618 w 601993"/>
                <a:gd name="connsiteY95" fmla="*/ 567067 h 607570"/>
                <a:gd name="connsiteX96" fmla="*/ 415618 w 601993"/>
                <a:gd name="connsiteY96" fmla="*/ 232759 h 607570"/>
                <a:gd name="connsiteX97" fmla="*/ 322507 w 601993"/>
                <a:gd name="connsiteY97" fmla="*/ 42975 h 607570"/>
                <a:gd name="connsiteX98" fmla="*/ 322507 w 601993"/>
                <a:gd name="connsiteY98" fmla="*/ 64301 h 607570"/>
                <a:gd name="connsiteX99" fmla="*/ 366758 w 601993"/>
                <a:gd name="connsiteY99" fmla="*/ 53561 h 607570"/>
                <a:gd name="connsiteX100" fmla="*/ 308679 w 601993"/>
                <a:gd name="connsiteY100" fmla="*/ 1091 h 607570"/>
                <a:gd name="connsiteX101" fmla="*/ 408857 w 601993"/>
                <a:gd name="connsiteY101" fmla="*/ 34383 h 607570"/>
                <a:gd name="connsiteX102" fmla="*/ 422686 w 601993"/>
                <a:gd name="connsiteY102" fmla="*/ 53561 h 607570"/>
                <a:gd name="connsiteX103" fmla="*/ 408857 w 601993"/>
                <a:gd name="connsiteY103" fmla="*/ 72739 h 607570"/>
                <a:gd name="connsiteX104" fmla="*/ 322507 w 601993"/>
                <a:gd name="connsiteY104" fmla="*/ 101582 h 607570"/>
                <a:gd name="connsiteX105" fmla="*/ 322507 w 601993"/>
                <a:gd name="connsiteY105" fmla="*/ 140552 h 607570"/>
                <a:gd name="connsiteX106" fmla="*/ 444965 w 601993"/>
                <a:gd name="connsiteY106" fmla="*/ 202381 h 607570"/>
                <a:gd name="connsiteX107" fmla="*/ 456181 w 601993"/>
                <a:gd name="connsiteY107" fmla="*/ 220331 h 607570"/>
                <a:gd name="connsiteX108" fmla="*/ 456181 w 601993"/>
                <a:gd name="connsiteY108" fmla="*/ 233526 h 607570"/>
                <a:gd name="connsiteX109" fmla="*/ 581711 w 601993"/>
                <a:gd name="connsiteY109" fmla="*/ 233526 h 607570"/>
                <a:gd name="connsiteX110" fmla="*/ 601993 w 601993"/>
                <a:gd name="connsiteY110" fmla="*/ 253778 h 607570"/>
                <a:gd name="connsiteX111" fmla="*/ 601993 w 601993"/>
                <a:gd name="connsiteY111" fmla="*/ 587318 h 607570"/>
                <a:gd name="connsiteX112" fmla="*/ 581711 w 601993"/>
                <a:gd name="connsiteY112" fmla="*/ 607570 h 607570"/>
                <a:gd name="connsiteX113" fmla="*/ 20282 w 601993"/>
                <a:gd name="connsiteY113" fmla="*/ 607570 h 607570"/>
                <a:gd name="connsiteX114" fmla="*/ 0 w 601993"/>
                <a:gd name="connsiteY114" fmla="*/ 587318 h 607570"/>
                <a:gd name="connsiteX115" fmla="*/ 0 w 601993"/>
                <a:gd name="connsiteY115" fmla="*/ 253778 h 607570"/>
                <a:gd name="connsiteX116" fmla="*/ 20282 w 601993"/>
                <a:gd name="connsiteY116" fmla="*/ 233526 h 607570"/>
                <a:gd name="connsiteX117" fmla="*/ 148424 w 601993"/>
                <a:gd name="connsiteY117" fmla="*/ 233526 h 607570"/>
                <a:gd name="connsiteX118" fmla="*/ 148424 w 601993"/>
                <a:gd name="connsiteY118" fmla="*/ 220331 h 607570"/>
                <a:gd name="connsiteX119" fmla="*/ 159487 w 601993"/>
                <a:gd name="connsiteY119" fmla="*/ 202381 h 607570"/>
                <a:gd name="connsiteX120" fmla="*/ 281944 w 601993"/>
                <a:gd name="connsiteY120" fmla="*/ 140552 h 607570"/>
                <a:gd name="connsiteX121" fmla="*/ 281944 w 601993"/>
                <a:gd name="connsiteY121" fmla="*/ 20268 h 607570"/>
                <a:gd name="connsiteX122" fmla="*/ 290395 w 601993"/>
                <a:gd name="connsiteY122" fmla="*/ 3852 h 607570"/>
                <a:gd name="connsiteX123" fmla="*/ 308679 w 601993"/>
                <a:gd name="connsiteY123" fmla="*/ 1091 h 6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1993" h="607570">
                  <a:moveTo>
                    <a:pt x="494121" y="433697"/>
                  </a:moveTo>
                  <a:lnTo>
                    <a:pt x="527453" y="433697"/>
                  </a:lnTo>
                  <a:cubicBezTo>
                    <a:pt x="538666" y="433697"/>
                    <a:pt x="547728" y="442752"/>
                    <a:pt x="547728" y="453802"/>
                  </a:cubicBezTo>
                  <a:cubicBezTo>
                    <a:pt x="547728" y="465005"/>
                    <a:pt x="538666" y="474060"/>
                    <a:pt x="527453" y="474060"/>
                  </a:cubicBezTo>
                  <a:lnTo>
                    <a:pt x="494121" y="474060"/>
                  </a:lnTo>
                  <a:cubicBezTo>
                    <a:pt x="482908" y="474060"/>
                    <a:pt x="473846" y="465005"/>
                    <a:pt x="473846" y="453802"/>
                  </a:cubicBezTo>
                  <a:cubicBezTo>
                    <a:pt x="473846" y="442752"/>
                    <a:pt x="482908" y="433697"/>
                    <a:pt x="494121" y="433697"/>
                  </a:cubicBezTo>
                  <a:close/>
                  <a:moveTo>
                    <a:pt x="80949" y="433697"/>
                  </a:moveTo>
                  <a:lnTo>
                    <a:pt x="114434" y="433697"/>
                  </a:lnTo>
                  <a:cubicBezTo>
                    <a:pt x="125647" y="433697"/>
                    <a:pt x="134709" y="442752"/>
                    <a:pt x="134709" y="453802"/>
                  </a:cubicBezTo>
                  <a:cubicBezTo>
                    <a:pt x="134709" y="465005"/>
                    <a:pt x="125647" y="474060"/>
                    <a:pt x="114434" y="474060"/>
                  </a:cubicBezTo>
                  <a:lnTo>
                    <a:pt x="80949" y="474060"/>
                  </a:lnTo>
                  <a:cubicBezTo>
                    <a:pt x="69889" y="474060"/>
                    <a:pt x="60827" y="465005"/>
                    <a:pt x="60827" y="453802"/>
                  </a:cubicBezTo>
                  <a:cubicBezTo>
                    <a:pt x="60827" y="442752"/>
                    <a:pt x="69889" y="433697"/>
                    <a:pt x="80949" y="433697"/>
                  </a:cubicBezTo>
                  <a:close/>
                  <a:moveTo>
                    <a:pt x="337678" y="400249"/>
                  </a:moveTo>
                  <a:lnTo>
                    <a:pt x="371010" y="400249"/>
                  </a:lnTo>
                  <a:cubicBezTo>
                    <a:pt x="382223" y="400249"/>
                    <a:pt x="391285" y="409302"/>
                    <a:pt x="391285" y="420502"/>
                  </a:cubicBezTo>
                  <a:cubicBezTo>
                    <a:pt x="391285" y="431702"/>
                    <a:pt x="382223" y="440754"/>
                    <a:pt x="371010" y="440754"/>
                  </a:cubicBezTo>
                  <a:lnTo>
                    <a:pt x="337678" y="440754"/>
                  </a:lnTo>
                  <a:cubicBezTo>
                    <a:pt x="326465" y="440754"/>
                    <a:pt x="317403" y="431702"/>
                    <a:pt x="317403" y="420502"/>
                  </a:cubicBezTo>
                  <a:cubicBezTo>
                    <a:pt x="317403" y="409302"/>
                    <a:pt x="326465" y="400249"/>
                    <a:pt x="337678" y="400249"/>
                  </a:cubicBezTo>
                  <a:close/>
                  <a:moveTo>
                    <a:pt x="237341" y="400249"/>
                  </a:moveTo>
                  <a:lnTo>
                    <a:pt x="270857" y="400249"/>
                  </a:lnTo>
                  <a:cubicBezTo>
                    <a:pt x="282081" y="400249"/>
                    <a:pt x="291152" y="409302"/>
                    <a:pt x="291152" y="420502"/>
                  </a:cubicBezTo>
                  <a:cubicBezTo>
                    <a:pt x="291152" y="431702"/>
                    <a:pt x="282081" y="440754"/>
                    <a:pt x="270857" y="440754"/>
                  </a:cubicBezTo>
                  <a:lnTo>
                    <a:pt x="237341" y="440754"/>
                  </a:lnTo>
                  <a:cubicBezTo>
                    <a:pt x="226271" y="440754"/>
                    <a:pt x="217200" y="431702"/>
                    <a:pt x="217200" y="420502"/>
                  </a:cubicBezTo>
                  <a:cubicBezTo>
                    <a:pt x="217200" y="409302"/>
                    <a:pt x="226271" y="400249"/>
                    <a:pt x="237341" y="400249"/>
                  </a:cubicBezTo>
                  <a:close/>
                  <a:moveTo>
                    <a:pt x="494121" y="367012"/>
                  </a:moveTo>
                  <a:lnTo>
                    <a:pt x="527453" y="367012"/>
                  </a:lnTo>
                  <a:cubicBezTo>
                    <a:pt x="538666" y="367012"/>
                    <a:pt x="547728" y="376051"/>
                    <a:pt x="547728" y="387235"/>
                  </a:cubicBezTo>
                  <a:cubicBezTo>
                    <a:pt x="547728" y="398266"/>
                    <a:pt x="538666" y="407305"/>
                    <a:pt x="527453" y="407305"/>
                  </a:cubicBezTo>
                  <a:lnTo>
                    <a:pt x="494121" y="407305"/>
                  </a:lnTo>
                  <a:cubicBezTo>
                    <a:pt x="482908" y="407305"/>
                    <a:pt x="473846" y="398266"/>
                    <a:pt x="473846" y="387235"/>
                  </a:cubicBezTo>
                  <a:cubicBezTo>
                    <a:pt x="473846" y="376051"/>
                    <a:pt x="482908" y="367012"/>
                    <a:pt x="494121" y="367012"/>
                  </a:cubicBezTo>
                  <a:close/>
                  <a:moveTo>
                    <a:pt x="80949" y="367012"/>
                  </a:moveTo>
                  <a:lnTo>
                    <a:pt x="114434" y="367012"/>
                  </a:lnTo>
                  <a:cubicBezTo>
                    <a:pt x="125647" y="367012"/>
                    <a:pt x="134709" y="376051"/>
                    <a:pt x="134709" y="387235"/>
                  </a:cubicBezTo>
                  <a:cubicBezTo>
                    <a:pt x="134709" y="398266"/>
                    <a:pt x="125647" y="407305"/>
                    <a:pt x="114434" y="407305"/>
                  </a:cubicBezTo>
                  <a:lnTo>
                    <a:pt x="80949" y="407305"/>
                  </a:lnTo>
                  <a:cubicBezTo>
                    <a:pt x="69889" y="407305"/>
                    <a:pt x="60827" y="398266"/>
                    <a:pt x="60827" y="387235"/>
                  </a:cubicBezTo>
                  <a:cubicBezTo>
                    <a:pt x="60827" y="376051"/>
                    <a:pt x="69889" y="367012"/>
                    <a:pt x="80949" y="367012"/>
                  </a:cubicBezTo>
                  <a:close/>
                  <a:moveTo>
                    <a:pt x="337678" y="333564"/>
                  </a:moveTo>
                  <a:lnTo>
                    <a:pt x="371010" y="333564"/>
                  </a:lnTo>
                  <a:cubicBezTo>
                    <a:pt x="382223" y="333564"/>
                    <a:pt x="391285" y="342616"/>
                    <a:pt x="391285" y="353816"/>
                  </a:cubicBezTo>
                  <a:cubicBezTo>
                    <a:pt x="391285" y="365016"/>
                    <a:pt x="382223" y="374069"/>
                    <a:pt x="371010" y="374069"/>
                  </a:cubicBezTo>
                  <a:lnTo>
                    <a:pt x="337678" y="374069"/>
                  </a:lnTo>
                  <a:cubicBezTo>
                    <a:pt x="326465" y="374069"/>
                    <a:pt x="317403" y="365016"/>
                    <a:pt x="317403" y="353816"/>
                  </a:cubicBezTo>
                  <a:cubicBezTo>
                    <a:pt x="317403" y="342616"/>
                    <a:pt x="326465" y="333564"/>
                    <a:pt x="337678" y="333564"/>
                  </a:cubicBezTo>
                  <a:close/>
                  <a:moveTo>
                    <a:pt x="237341" y="333564"/>
                  </a:moveTo>
                  <a:lnTo>
                    <a:pt x="270857" y="333564"/>
                  </a:lnTo>
                  <a:cubicBezTo>
                    <a:pt x="282081" y="333564"/>
                    <a:pt x="291152" y="342616"/>
                    <a:pt x="291152" y="353816"/>
                  </a:cubicBezTo>
                  <a:cubicBezTo>
                    <a:pt x="291152" y="365016"/>
                    <a:pt x="282081" y="374069"/>
                    <a:pt x="270857" y="374069"/>
                  </a:cubicBezTo>
                  <a:lnTo>
                    <a:pt x="237341" y="374069"/>
                  </a:lnTo>
                  <a:cubicBezTo>
                    <a:pt x="226271" y="374069"/>
                    <a:pt x="217200" y="365016"/>
                    <a:pt x="217200" y="353816"/>
                  </a:cubicBezTo>
                  <a:cubicBezTo>
                    <a:pt x="217200" y="342616"/>
                    <a:pt x="226271" y="333564"/>
                    <a:pt x="237341" y="333564"/>
                  </a:cubicBezTo>
                  <a:close/>
                  <a:moveTo>
                    <a:pt x="494121" y="300257"/>
                  </a:moveTo>
                  <a:lnTo>
                    <a:pt x="527453" y="300257"/>
                  </a:lnTo>
                  <a:cubicBezTo>
                    <a:pt x="538666" y="300257"/>
                    <a:pt x="547728" y="309312"/>
                    <a:pt x="547728" y="320515"/>
                  </a:cubicBezTo>
                  <a:cubicBezTo>
                    <a:pt x="547728" y="331565"/>
                    <a:pt x="538666" y="340620"/>
                    <a:pt x="527453" y="340620"/>
                  </a:cubicBezTo>
                  <a:lnTo>
                    <a:pt x="494121" y="340620"/>
                  </a:lnTo>
                  <a:cubicBezTo>
                    <a:pt x="482908" y="340620"/>
                    <a:pt x="473846" y="331565"/>
                    <a:pt x="473846" y="320515"/>
                  </a:cubicBezTo>
                  <a:cubicBezTo>
                    <a:pt x="473846" y="309312"/>
                    <a:pt x="482908" y="300257"/>
                    <a:pt x="494121" y="300257"/>
                  </a:cubicBezTo>
                  <a:close/>
                  <a:moveTo>
                    <a:pt x="80949" y="300257"/>
                  </a:moveTo>
                  <a:lnTo>
                    <a:pt x="114434" y="300257"/>
                  </a:lnTo>
                  <a:cubicBezTo>
                    <a:pt x="125647" y="300257"/>
                    <a:pt x="134709" y="309312"/>
                    <a:pt x="134709" y="320515"/>
                  </a:cubicBezTo>
                  <a:cubicBezTo>
                    <a:pt x="134709" y="331565"/>
                    <a:pt x="125647" y="340620"/>
                    <a:pt x="114434" y="340620"/>
                  </a:cubicBezTo>
                  <a:lnTo>
                    <a:pt x="80949" y="340620"/>
                  </a:lnTo>
                  <a:cubicBezTo>
                    <a:pt x="69889" y="340620"/>
                    <a:pt x="60827" y="331565"/>
                    <a:pt x="60827" y="320515"/>
                  </a:cubicBezTo>
                  <a:cubicBezTo>
                    <a:pt x="60827" y="309312"/>
                    <a:pt x="69889" y="300257"/>
                    <a:pt x="80949" y="300257"/>
                  </a:cubicBezTo>
                  <a:close/>
                  <a:moveTo>
                    <a:pt x="456181" y="274029"/>
                  </a:moveTo>
                  <a:lnTo>
                    <a:pt x="456181" y="567067"/>
                  </a:lnTo>
                  <a:lnTo>
                    <a:pt x="561430" y="567067"/>
                  </a:lnTo>
                  <a:lnTo>
                    <a:pt x="561430" y="274029"/>
                  </a:lnTo>
                  <a:close/>
                  <a:moveTo>
                    <a:pt x="40563" y="274029"/>
                  </a:moveTo>
                  <a:lnTo>
                    <a:pt x="40563" y="567067"/>
                  </a:lnTo>
                  <a:lnTo>
                    <a:pt x="148424" y="567067"/>
                  </a:lnTo>
                  <a:lnTo>
                    <a:pt x="148424" y="274029"/>
                  </a:lnTo>
                  <a:close/>
                  <a:moveTo>
                    <a:pt x="337678" y="266951"/>
                  </a:moveTo>
                  <a:lnTo>
                    <a:pt x="371010" y="266951"/>
                  </a:lnTo>
                  <a:cubicBezTo>
                    <a:pt x="382223" y="266951"/>
                    <a:pt x="391285" y="276006"/>
                    <a:pt x="391285" y="287056"/>
                  </a:cubicBezTo>
                  <a:cubicBezTo>
                    <a:pt x="391285" y="298259"/>
                    <a:pt x="382223" y="307314"/>
                    <a:pt x="371010" y="307314"/>
                  </a:cubicBezTo>
                  <a:lnTo>
                    <a:pt x="337678" y="307314"/>
                  </a:lnTo>
                  <a:cubicBezTo>
                    <a:pt x="326465" y="307314"/>
                    <a:pt x="317403" y="298259"/>
                    <a:pt x="317403" y="287056"/>
                  </a:cubicBezTo>
                  <a:cubicBezTo>
                    <a:pt x="317403" y="276006"/>
                    <a:pt x="326465" y="266951"/>
                    <a:pt x="337678" y="266951"/>
                  </a:cubicBezTo>
                  <a:close/>
                  <a:moveTo>
                    <a:pt x="237341" y="266951"/>
                  </a:moveTo>
                  <a:lnTo>
                    <a:pt x="270857" y="266951"/>
                  </a:lnTo>
                  <a:cubicBezTo>
                    <a:pt x="282081" y="266951"/>
                    <a:pt x="291152" y="276006"/>
                    <a:pt x="291152" y="287056"/>
                  </a:cubicBezTo>
                  <a:cubicBezTo>
                    <a:pt x="291152" y="298259"/>
                    <a:pt x="282081" y="307314"/>
                    <a:pt x="270857" y="307314"/>
                  </a:cubicBezTo>
                  <a:lnTo>
                    <a:pt x="237341" y="307314"/>
                  </a:lnTo>
                  <a:cubicBezTo>
                    <a:pt x="226271" y="307314"/>
                    <a:pt x="217200" y="298259"/>
                    <a:pt x="217200" y="287056"/>
                  </a:cubicBezTo>
                  <a:cubicBezTo>
                    <a:pt x="217200" y="276006"/>
                    <a:pt x="226271" y="266951"/>
                    <a:pt x="237341" y="266951"/>
                  </a:cubicBezTo>
                  <a:close/>
                  <a:moveTo>
                    <a:pt x="302226" y="175685"/>
                  </a:moveTo>
                  <a:lnTo>
                    <a:pt x="188833" y="232759"/>
                  </a:lnTo>
                  <a:lnTo>
                    <a:pt x="188833" y="567067"/>
                  </a:lnTo>
                  <a:lnTo>
                    <a:pt x="415618" y="567067"/>
                  </a:lnTo>
                  <a:lnTo>
                    <a:pt x="415618" y="232759"/>
                  </a:lnTo>
                  <a:close/>
                  <a:moveTo>
                    <a:pt x="322507" y="42975"/>
                  </a:moveTo>
                  <a:lnTo>
                    <a:pt x="322507" y="64301"/>
                  </a:lnTo>
                  <a:lnTo>
                    <a:pt x="366758" y="53561"/>
                  </a:lnTo>
                  <a:close/>
                  <a:moveTo>
                    <a:pt x="308679" y="1091"/>
                  </a:moveTo>
                  <a:lnTo>
                    <a:pt x="408857" y="34383"/>
                  </a:lnTo>
                  <a:cubicBezTo>
                    <a:pt x="417154" y="37145"/>
                    <a:pt x="422686" y="44816"/>
                    <a:pt x="422686" y="53561"/>
                  </a:cubicBezTo>
                  <a:cubicBezTo>
                    <a:pt x="422686" y="62306"/>
                    <a:pt x="417154" y="69977"/>
                    <a:pt x="408857" y="72739"/>
                  </a:cubicBezTo>
                  <a:lnTo>
                    <a:pt x="322507" y="101582"/>
                  </a:lnTo>
                  <a:lnTo>
                    <a:pt x="322507" y="140552"/>
                  </a:lnTo>
                  <a:lnTo>
                    <a:pt x="444965" y="202381"/>
                  </a:lnTo>
                  <a:cubicBezTo>
                    <a:pt x="451879" y="205756"/>
                    <a:pt x="456181" y="212814"/>
                    <a:pt x="456181" y="220331"/>
                  </a:cubicBezTo>
                  <a:lnTo>
                    <a:pt x="456181" y="233526"/>
                  </a:lnTo>
                  <a:lnTo>
                    <a:pt x="581711" y="233526"/>
                  </a:lnTo>
                  <a:cubicBezTo>
                    <a:pt x="592928" y="233526"/>
                    <a:pt x="601993" y="242578"/>
                    <a:pt x="601993" y="253778"/>
                  </a:cubicBezTo>
                  <a:lnTo>
                    <a:pt x="601993" y="587318"/>
                  </a:lnTo>
                  <a:cubicBezTo>
                    <a:pt x="601993" y="598518"/>
                    <a:pt x="592928" y="607570"/>
                    <a:pt x="581711" y="607570"/>
                  </a:cubicBezTo>
                  <a:lnTo>
                    <a:pt x="20282" y="607570"/>
                  </a:lnTo>
                  <a:cubicBezTo>
                    <a:pt x="9065" y="607570"/>
                    <a:pt x="0" y="598518"/>
                    <a:pt x="0" y="587318"/>
                  </a:cubicBezTo>
                  <a:lnTo>
                    <a:pt x="0" y="253778"/>
                  </a:lnTo>
                  <a:cubicBezTo>
                    <a:pt x="0" y="242578"/>
                    <a:pt x="9065" y="233526"/>
                    <a:pt x="20282" y="233526"/>
                  </a:cubicBezTo>
                  <a:lnTo>
                    <a:pt x="148424" y="233526"/>
                  </a:lnTo>
                  <a:lnTo>
                    <a:pt x="148424" y="220331"/>
                  </a:lnTo>
                  <a:cubicBezTo>
                    <a:pt x="148424" y="212814"/>
                    <a:pt x="152726" y="205756"/>
                    <a:pt x="159487" y="202381"/>
                  </a:cubicBezTo>
                  <a:lnTo>
                    <a:pt x="281944" y="140552"/>
                  </a:lnTo>
                  <a:lnTo>
                    <a:pt x="281944" y="20268"/>
                  </a:lnTo>
                  <a:cubicBezTo>
                    <a:pt x="281944" y="13671"/>
                    <a:pt x="285171" y="7688"/>
                    <a:pt x="290395" y="3852"/>
                  </a:cubicBezTo>
                  <a:cubicBezTo>
                    <a:pt x="295772" y="17"/>
                    <a:pt x="302533" y="-1057"/>
                    <a:pt x="308679" y="109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文本框 17"/>
          <p:cNvSpPr txBox="1"/>
          <p:nvPr/>
        </p:nvSpPr>
        <p:spPr>
          <a:xfrm>
            <a:off x="1119000" y="370686"/>
            <a:ext cx="1708193" cy="369332"/>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背景与意义</a:t>
            </a:r>
          </a:p>
        </p:txBody>
      </p:sp>
      <p:sp>
        <p:nvSpPr>
          <p:cNvPr id="64" name="圆角矩形 6"/>
          <p:cNvSpPr/>
          <p:nvPr/>
        </p:nvSpPr>
        <p:spPr>
          <a:xfrm>
            <a:off x="6456680" y="1782445"/>
            <a:ext cx="4608195" cy="1802130"/>
          </a:xfrm>
          <a:prstGeom prst="roundRect">
            <a:avLst>
              <a:gd name="adj" fmla="val 3888"/>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5" name="圆角矩形 4"/>
          <p:cNvSpPr/>
          <p:nvPr/>
        </p:nvSpPr>
        <p:spPr>
          <a:xfrm>
            <a:off x="7128438" y="1542178"/>
            <a:ext cx="3264363" cy="480053"/>
          </a:xfrm>
          <a:prstGeom prst="roundRect">
            <a:avLst/>
          </a:prstGeom>
          <a:solidFill>
            <a:schemeClr val="accent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b="1" dirty="0">
                <a:cs typeface="+mn-ea"/>
                <a:sym typeface="+mn-lt"/>
              </a:rPr>
              <a:t>背景</a:t>
            </a:r>
          </a:p>
        </p:txBody>
      </p:sp>
      <p:sp>
        <p:nvSpPr>
          <p:cNvPr id="66" name="圆角矩形 7"/>
          <p:cNvSpPr/>
          <p:nvPr/>
        </p:nvSpPr>
        <p:spPr>
          <a:xfrm>
            <a:off x="6456680" y="3993515"/>
            <a:ext cx="4608195" cy="1619250"/>
          </a:xfrm>
          <a:prstGeom prst="roundRect">
            <a:avLst>
              <a:gd name="adj" fmla="val 6016"/>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7" name="圆角矩形 5"/>
          <p:cNvSpPr/>
          <p:nvPr/>
        </p:nvSpPr>
        <p:spPr>
          <a:xfrm>
            <a:off x="7128438" y="3750422"/>
            <a:ext cx="3264363" cy="480053"/>
          </a:xfrm>
          <a:prstGeom prst="roundRect">
            <a:avLst/>
          </a:prstGeom>
          <a:solidFill>
            <a:srgbClr val="29528A"/>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b="1" dirty="0">
                <a:cs typeface="+mn-ea"/>
                <a:sym typeface="+mn-lt"/>
              </a:rPr>
              <a:t>意义</a:t>
            </a:r>
          </a:p>
        </p:txBody>
      </p:sp>
      <p:sp>
        <p:nvSpPr>
          <p:cNvPr id="69" name="Rectangle 12"/>
          <p:cNvSpPr/>
          <p:nvPr/>
        </p:nvSpPr>
        <p:spPr>
          <a:xfrm>
            <a:off x="6683971" y="2022389"/>
            <a:ext cx="4143672" cy="1476375"/>
          </a:xfrm>
          <a:prstGeom prst="rect">
            <a:avLst/>
          </a:prstGeom>
        </p:spPr>
        <p:txBody>
          <a:bodyPr wrap="square">
            <a:spAutoFit/>
          </a:bodyPr>
          <a:lstStyle/>
          <a:p>
            <a:pPr algn="ctr">
              <a:lnSpc>
                <a:spcPct val="150000"/>
              </a:lnSpc>
            </a:pPr>
            <a:r>
              <a:rPr lang="en-US" sz="1200" dirty="0">
                <a:solidFill>
                  <a:schemeClr val="tx1">
                    <a:lumMod val="65000"/>
                    <a:lumOff val="35000"/>
                  </a:schemeClr>
                </a:solidFill>
                <a:cs typeface="+mn-ea"/>
                <a:sym typeface="+mn-lt"/>
              </a:rPr>
              <a:t>        </a:t>
            </a:r>
            <a:r>
              <a:rPr sz="1200" dirty="0">
                <a:solidFill>
                  <a:schemeClr val="tx1">
                    <a:lumMod val="65000"/>
                    <a:lumOff val="35000"/>
                  </a:schemeClr>
                </a:solidFill>
                <a:cs typeface="+mn-ea"/>
                <a:sym typeface="+mn-lt"/>
              </a:rPr>
              <a:t>0-1背包问题(Knapsack Problem，简称KP问题)是一个经典的组合优化问题，具有广泛的实际应用背景，以及在理论研究领域也有其相当的代表性。KP问题的求解，在生活中多有应用，如货源分配、轮船装载、项目选择等等都有它的身影。</a:t>
            </a:r>
          </a:p>
        </p:txBody>
      </p:sp>
      <p:sp>
        <p:nvSpPr>
          <p:cNvPr id="70" name="Rectangle 12"/>
          <p:cNvSpPr/>
          <p:nvPr/>
        </p:nvSpPr>
        <p:spPr>
          <a:xfrm>
            <a:off x="6683971" y="4359098"/>
            <a:ext cx="4143672" cy="1198880"/>
          </a:xfrm>
          <a:prstGeom prst="rect">
            <a:avLst/>
          </a:prstGeom>
        </p:spPr>
        <p:txBody>
          <a:bodyPr wrap="square">
            <a:spAutoFit/>
          </a:bodyPr>
          <a:lstStyle/>
          <a:p>
            <a:pPr algn="ctr">
              <a:lnSpc>
                <a:spcPct val="150000"/>
              </a:lnSpc>
            </a:pPr>
            <a:r>
              <a:rPr lang="en-US" altLang="zh-CN" sz="1200" dirty="0">
                <a:solidFill>
                  <a:schemeClr val="tx1">
                    <a:lumMod val="65000"/>
                    <a:lumOff val="35000"/>
                  </a:schemeClr>
                </a:solidFill>
                <a:ea typeface="宋体" panose="02010600030101010101" pitchFamily="2" charset="-122"/>
                <a:cs typeface="+mn-ea"/>
                <a:sym typeface="+mn-lt"/>
              </a:rPr>
              <a:t>        </a:t>
            </a:r>
            <a:r>
              <a:rPr lang="zh-CN" sz="1200" dirty="0">
                <a:solidFill>
                  <a:schemeClr val="tx1">
                    <a:lumMod val="65000"/>
                    <a:lumOff val="35000"/>
                  </a:schemeClr>
                </a:solidFill>
                <a:ea typeface="宋体" panose="02010600030101010101" pitchFamily="2" charset="-122"/>
                <a:cs typeface="+mn-ea"/>
                <a:sym typeface="+mn-lt"/>
              </a:rPr>
              <a:t>背包问题</a:t>
            </a:r>
            <a:r>
              <a:rPr sz="1200" dirty="0">
                <a:solidFill>
                  <a:schemeClr val="tx1">
                    <a:lumMod val="65000"/>
                    <a:lumOff val="35000"/>
                  </a:schemeClr>
                </a:solidFill>
                <a:cs typeface="+mn-ea"/>
                <a:sym typeface="+mn-lt"/>
              </a:rPr>
              <a:t>常常作为其他相对复杂的组合问题的一个特殊解，但当问题规模过大时，如果想要得到最优解是极其困难的，因此对大规模的0-1背包问题的研究无论是在理论研究领域还是实际应用背景都有其重要的意义。</a:t>
            </a:r>
          </a:p>
        </p:txBody>
      </p:sp>
      <p:sp>
        <p:nvSpPr>
          <p:cNvPr id="20"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文本框 28"/>
          <p:cNvSpPr txBox="1"/>
          <p:nvPr/>
        </p:nvSpPr>
        <p:spPr>
          <a:xfrm>
            <a:off x="300803" y="261082"/>
            <a:ext cx="620683" cy="523220"/>
          </a:xfrm>
          <a:prstGeom prst="rect">
            <a:avLst/>
          </a:prstGeom>
          <a:noFill/>
        </p:spPr>
        <p:txBody>
          <a:bodyPr wrap="non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01</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pic>
        <p:nvPicPr>
          <p:cNvPr id="8" name="图片 7"/>
          <p:cNvPicPr>
            <a:picLocks noChangeAspect="1"/>
          </p:cNvPicPr>
          <p:nvPr/>
        </p:nvPicPr>
        <p:blipFill rotWithShape="1">
          <a:blip r:embed="rId5" cstate="screen"/>
          <a:srcRect/>
          <a:stretch>
            <a:fillRect/>
          </a:stretch>
        </p:blipFill>
        <p:spPr>
          <a:xfrm>
            <a:off x="1127125" y="1542178"/>
            <a:ext cx="4954360" cy="4070766"/>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p:cNvSpPr/>
          <p:nvPr/>
        </p:nvSpPr>
        <p:spPr>
          <a:xfrm>
            <a:off x="0" y="0"/>
            <a:ext cx="12192000" cy="4682597"/>
          </a:xfrm>
          <a:custGeom>
            <a:avLst/>
            <a:gdLst>
              <a:gd name="connsiteX0" fmla="*/ 0 w 12192000"/>
              <a:gd name="connsiteY0" fmla="*/ 0 h 4682597"/>
              <a:gd name="connsiteX1" fmla="*/ 12192000 w 12192000"/>
              <a:gd name="connsiteY1" fmla="*/ 0 h 4682597"/>
              <a:gd name="connsiteX2" fmla="*/ 12192000 w 12192000"/>
              <a:gd name="connsiteY2" fmla="*/ 3570305 h 4682597"/>
              <a:gd name="connsiteX3" fmla="*/ 11597997 w 12192000"/>
              <a:gd name="connsiteY3" fmla="*/ 3812578 h 4682597"/>
              <a:gd name="connsiteX4" fmla="*/ 6197600 w 12192000"/>
              <a:gd name="connsiteY4" fmla="*/ 4682597 h 4682597"/>
              <a:gd name="connsiteX5" fmla="*/ 194299 w 12192000"/>
              <a:gd name="connsiteY5" fmla="*/ 3566674 h 4682597"/>
              <a:gd name="connsiteX6" fmla="*/ 0 w 12192000"/>
              <a:gd name="connsiteY6" fmla="*/ 3470736 h 468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682597">
                <a:moveTo>
                  <a:pt x="0" y="0"/>
                </a:moveTo>
                <a:lnTo>
                  <a:pt x="12192000" y="0"/>
                </a:lnTo>
                <a:lnTo>
                  <a:pt x="12192000" y="3570305"/>
                </a:lnTo>
                <a:lnTo>
                  <a:pt x="11597997" y="3812578"/>
                </a:lnTo>
                <a:cubicBezTo>
                  <a:pt x="10130433" y="4356097"/>
                  <a:pt x="8248981" y="4682597"/>
                  <a:pt x="6197600" y="4682597"/>
                </a:cubicBezTo>
                <a:cubicBezTo>
                  <a:pt x="3853165" y="4682597"/>
                  <a:pt x="1730678" y="4256148"/>
                  <a:pt x="194299" y="3566674"/>
                </a:cubicBezTo>
                <a:lnTo>
                  <a:pt x="0" y="3470736"/>
                </a:lnTo>
                <a:close/>
              </a:path>
            </a:pathLst>
          </a:custGeom>
          <a:blipFill>
            <a:blip r:embed="rId4">
              <a:duotone>
                <a:schemeClr val="accent3">
                  <a:shade val="45000"/>
                  <a:satMod val="135000"/>
                </a:schemeClr>
                <a:prstClr val="white"/>
              </a:duotone>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文本框 39"/>
          <p:cNvSpPr txBox="1"/>
          <p:nvPr/>
        </p:nvSpPr>
        <p:spPr>
          <a:xfrm>
            <a:off x="4838701" y="627033"/>
            <a:ext cx="2771913" cy="2646878"/>
          </a:xfrm>
          <a:prstGeom prst="rect">
            <a:avLst/>
          </a:prstGeom>
          <a:noFill/>
        </p:spPr>
        <p:txBody>
          <a:bodyPr wrap="none" rtlCol="0">
            <a:spAutoFit/>
          </a:bodyPr>
          <a:lstStyle/>
          <a:p>
            <a:r>
              <a:rPr lang="en-US" altLang="zh-CN"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rPr>
              <a:t>02</a:t>
            </a:r>
            <a:endParaRPr lang="zh-CN" altLang="en-US"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sp>
        <p:nvSpPr>
          <p:cNvPr id="53" name="任意多边形: 形状 52"/>
          <p:cNvSpPr/>
          <p:nvPr/>
        </p:nvSpPr>
        <p:spPr>
          <a:xfrm>
            <a:off x="0" y="3470736"/>
            <a:ext cx="12192000" cy="3387264"/>
          </a:xfrm>
          <a:custGeom>
            <a:avLst/>
            <a:gdLst>
              <a:gd name="connsiteX0" fmla="*/ 0 w 12192000"/>
              <a:gd name="connsiteY0" fmla="*/ 0 h 3387264"/>
              <a:gd name="connsiteX1" fmla="*/ 194299 w 12192000"/>
              <a:gd name="connsiteY1" fmla="*/ 95938 h 3387264"/>
              <a:gd name="connsiteX2" fmla="*/ 6197600 w 12192000"/>
              <a:gd name="connsiteY2" fmla="*/ 1211861 h 3387264"/>
              <a:gd name="connsiteX3" fmla="*/ 11597997 w 12192000"/>
              <a:gd name="connsiteY3" fmla="*/ 341842 h 3387264"/>
              <a:gd name="connsiteX4" fmla="*/ 12192000 w 12192000"/>
              <a:gd name="connsiteY4" fmla="*/ 99569 h 3387264"/>
              <a:gd name="connsiteX5" fmla="*/ 12192000 w 12192000"/>
              <a:gd name="connsiteY5" fmla="*/ 3387264 h 3387264"/>
              <a:gd name="connsiteX6" fmla="*/ 0 w 12192000"/>
              <a:gd name="connsiteY6" fmla="*/ 3387264 h 3387264"/>
              <a:gd name="connsiteX7" fmla="*/ 0 w 12192000"/>
              <a:gd name="connsiteY7" fmla="*/ 0 h 338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87264">
                <a:moveTo>
                  <a:pt x="0" y="0"/>
                </a:moveTo>
                <a:lnTo>
                  <a:pt x="194299" y="95938"/>
                </a:lnTo>
                <a:cubicBezTo>
                  <a:pt x="1730678" y="785412"/>
                  <a:pt x="3853165" y="1211861"/>
                  <a:pt x="6197600" y="1211861"/>
                </a:cubicBezTo>
                <a:cubicBezTo>
                  <a:pt x="8248981" y="1211861"/>
                  <a:pt x="10130433" y="885361"/>
                  <a:pt x="11597997" y="341842"/>
                </a:cubicBezTo>
                <a:lnTo>
                  <a:pt x="12192000" y="99569"/>
                </a:lnTo>
                <a:lnTo>
                  <a:pt x="12192000" y="3387264"/>
                </a:lnTo>
                <a:lnTo>
                  <a:pt x="0" y="3387264"/>
                </a:lnTo>
                <a:lnTo>
                  <a:pt x="0" y="0"/>
                </a:lnTo>
                <a:close/>
              </a:path>
            </a:pathLst>
          </a:custGeom>
          <a:solidFill>
            <a:srgbClr val="2952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任意多边形: 形状 18"/>
          <p:cNvSpPr/>
          <p:nvPr/>
        </p:nvSpPr>
        <p:spPr>
          <a:xfrm rot="10800000">
            <a:off x="0" y="5752879"/>
            <a:ext cx="12192000" cy="1105121"/>
          </a:xfrm>
          <a:custGeom>
            <a:avLst/>
            <a:gdLst>
              <a:gd name="connsiteX0" fmla="*/ 6208330 w 12192000"/>
              <a:gd name="connsiteY0" fmla="*/ 1105121 h 1105121"/>
              <a:gd name="connsiteX1" fmla="*/ 237540 w 12192000"/>
              <a:gd name="connsiteY1" fmla="*/ 450650 h 1105121"/>
              <a:gd name="connsiteX2" fmla="*/ 0 w 12192000"/>
              <a:gd name="connsiteY2" fmla="*/ 387823 h 1105121"/>
              <a:gd name="connsiteX3" fmla="*/ 0 w 12192000"/>
              <a:gd name="connsiteY3" fmla="*/ 0 h 1105121"/>
              <a:gd name="connsiteX4" fmla="*/ 12192000 w 12192000"/>
              <a:gd name="connsiteY4" fmla="*/ 0 h 1105121"/>
              <a:gd name="connsiteX5" fmla="*/ 12192000 w 12192000"/>
              <a:gd name="connsiteY5" fmla="*/ 447077 h 1105121"/>
              <a:gd name="connsiteX6" fmla="*/ 12179123 w 12192000"/>
              <a:gd name="connsiteY6" fmla="*/ 450650 h 1105121"/>
              <a:gd name="connsiteX7" fmla="*/ 6208330 w 12192000"/>
              <a:gd name="connsiteY7" fmla="*/ 1105121 h 11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05121">
                <a:moveTo>
                  <a:pt x="6208330" y="1105121"/>
                </a:moveTo>
                <a:cubicBezTo>
                  <a:pt x="3940282" y="1105121"/>
                  <a:pt x="1860110" y="859512"/>
                  <a:pt x="237540" y="450650"/>
                </a:cubicBezTo>
                <a:lnTo>
                  <a:pt x="0" y="387823"/>
                </a:lnTo>
                <a:lnTo>
                  <a:pt x="0" y="0"/>
                </a:lnTo>
                <a:lnTo>
                  <a:pt x="12192000" y="0"/>
                </a:lnTo>
                <a:lnTo>
                  <a:pt x="12192000" y="447077"/>
                </a:lnTo>
                <a:lnTo>
                  <a:pt x="12179123" y="450650"/>
                </a:lnTo>
                <a:cubicBezTo>
                  <a:pt x="10556553" y="859511"/>
                  <a:pt x="8476381" y="1105121"/>
                  <a:pt x="6208330" y="110512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3961984" y="2920734"/>
            <a:ext cx="4267616" cy="1125504"/>
            <a:chOff x="-43057" y="2856432"/>
            <a:chExt cx="4267616" cy="1125504"/>
          </a:xfrm>
        </p:grpSpPr>
        <p:sp>
          <p:nvSpPr>
            <p:cNvPr id="29" name="文本框 28"/>
            <p:cNvSpPr txBox="1"/>
            <p:nvPr/>
          </p:nvSpPr>
          <p:spPr>
            <a:xfrm>
              <a:off x="690576" y="2856432"/>
              <a:ext cx="2800766" cy="521970"/>
            </a:xfrm>
            <a:prstGeom prst="rect">
              <a:avLst/>
            </a:prstGeom>
            <a:noFill/>
          </p:spPr>
          <p:txBody>
            <a:bodyPr wrap="square" rtlCol="0">
              <a:spAutoFit/>
            </a:bodyPr>
            <a:lstStyle/>
            <a:p>
              <a:pPr lvl="0" algn="ctr">
                <a:defRPr/>
              </a:pPr>
              <a:r>
                <a:rPr lang="zh-CN" altLang="en-US" sz="28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需求分析</a:t>
              </a:r>
            </a:p>
          </p:txBody>
        </p:sp>
        <p:sp>
          <p:nvSpPr>
            <p:cNvPr id="30" name="文本框 29"/>
            <p:cNvSpPr txBox="1"/>
            <p:nvPr/>
          </p:nvSpPr>
          <p:spPr>
            <a:xfrm>
              <a:off x="-43057" y="3336776"/>
              <a:ext cx="4267616" cy="645160"/>
            </a:xfrm>
            <a:prstGeom prst="rect">
              <a:avLst/>
            </a:prstGeom>
            <a:noFill/>
          </p:spPr>
          <p:txBody>
            <a:bodyPr wrap="square">
              <a:spAutoFit/>
            </a:bodyPr>
            <a:lstStyle/>
            <a:p>
              <a:pPr lvl="0" algn="ctr">
                <a:lnSpc>
                  <a:spcPct val="150000"/>
                </a:lnSpc>
                <a:defRPr/>
              </a:pPr>
              <a:r>
                <a:rPr sz="1200" dirty="0">
                  <a:solidFill>
                    <a:schemeClr val="tx1">
                      <a:lumMod val="50000"/>
                      <a:lumOff val="50000"/>
                    </a:schemeClr>
                  </a:solidFill>
                  <a:cs typeface="+mn-ea"/>
                  <a:sym typeface="+mn-lt"/>
                </a:rPr>
                <a:t>经过深入细致的调研和分析，准确理解用户和项目的功能、性能、可靠性等具体要求</a:t>
              </a:r>
              <a:r>
                <a:rPr lang="zh-CN" sz="1200" dirty="0">
                  <a:solidFill>
                    <a:schemeClr val="tx1">
                      <a:lumMod val="50000"/>
                      <a:lumOff val="50000"/>
                    </a:schemeClr>
                  </a:solidFill>
                  <a:ea typeface="宋体" panose="02010600030101010101" pitchFamily="2" charset="-122"/>
                  <a:cs typeface="+mn-ea"/>
                  <a:sym typeface="+mn-lt"/>
                </a:rPr>
                <a:t>。</a:t>
              </a:r>
            </a:p>
          </p:txBody>
        </p:sp>
      </p:grpSp>
      <p:sp>
        <p:nvSpPr>
          <p:cNvPr id="54" name="文本框 53"/>
          <p:cNvSpPr txBox="1"/>
          <p:nvPr/>
        </p:nvSpPr>
        <p:spPr>
          <a:xfrm>
            <a:off x="5049462" y="2325351"/>
            <a:ext cx="2093076" cy="369332"/>
          </a:xfrm>
          <a:prstGeom prst="rect">
            <a:avLst/>
          </a:prstGeom>
          <a:noFill/>
        </p:spPr>
        <p:txBody>
          <a:bodyPr wrap="square">
            <a:spAutoFit/>
          </a:bodyPr>
          <a:lstStyle/>
          <a:p>
            <a:pPr algn="dist"/>
            <a:r>
              <a:rPr lang="en-US" altLang="zh-CN" dirty="0">
                <a:solidFill>
                  <a:schemeClr val="bg1">
                    <a:lumMod val="75000"/>
                  </a:schemeClr>
                </a:solidFill>
              </a:rPr>
              <a:t>PART</a:t>
            </a:r>
            <a:endParaRPr lang="zh-CN" altLang="en-US" dirty="0">
              <a:solidFill>
                <a:schemeClr val="bg1">
                  <a:lumMod val="75000"/>
                </a:schemeClr>
              </a:solidFill>
            </a:endParaRPr>
          </a:p>
        </p:txBody>
      </p:sp>
      <p:pic>
        <p:nvPicPr>
          <p:cNvPr id="35" name="图片 34"/>
          <p:cNvPicPr>
            <a:picLocks noChangeAspect="1"/>
          </p:cNvPicPr>
          <p:nvPr/>
        </p:nvPicPr>
        <p:blipFill>
          <a:blip r:embed="rId5" cstate="screen"/>
          <a:stretch>
            <a:fillRect/>
          </a:stretch>
        </p:blipFill>
        <p:spPr>
          <a:xfrm rot="18819765">
            <a:off x="643906" y="824822"/>
            <a:ext cx="1741488" cy="1156114"/>
          </a:xfrm>
          <a:prstGeom prst="rect">
            <a:avLst/>
          </a:prstGeom>
          <a:effectLst>
            <a:outerShdw blurRad="50800" dist="38100" dir="2700000" algn="tl" rotWithShape="0">
              <a:prstClr val="black">
                <a:alpha val="40000"/>
              </a:prstClr>
            </a:outerShdw>
          </a:effectLst>
        </p:spPr>
      </p:pic>
      <p:pic>
        <p:nvPicPr>
          <p:cNvPr id="39" name="图片 38"/>
          <p:cNvPicPr>
            <a:picLocks noChangeAspect="1"/>
          </p:cNvPicPr>
          <p:nvPr/>
        </p:nvPicPr>
        <p:blipFill>
          <a:blip r:embed="rId6"/>
          <a:stretch>
            <a:fillRect/>
          </a:stretch>
        </p:blipFill>
        <p:spPr>
          <a:xfrm>
            <a:off x="9829147" y="3451865"/>
            <a:ext cx="1390267" cy="1351862"/>
          </a:xfrm>
          <a:prstGeom prst="rect">
            <a:avLst/>
          </a:prstGeom>
        </p:spPr>
      </p:pic>
      <p:grpSp>
        <p:nvGrpSpPr>
          <p:cNvPr id="2" name="组合 1"/>
          <p:cNvGrpSpPr/>
          <p:nvPr/>
        </p:nvGrpSpPr>
        <p:grpSpPr>
          <a:xfrm>
            <a:off x="4560512" y="6084714"/>
            <a:ext cx="3305317" cy="309482"/>
            <a:chOff x="4681956" y="6045739"/>
            <a:chExt cx="3305317" cy="309482"/>
          </a:xfrm>
        </p:grpSpPr>
        <p:sp>
          <p:nvSpPr>
            <p:cNvPr id="3" name="文本框 2"/>
            <p:cNvSpPr txBox="1"/>
            <p:nvPr/>
          </p:nvSpPr>
          <p:spPr>
            <a:xfrm>
              <a:off x="4939273" y="6048516"/>
              <a:ext cx="3048000" cy="306705"/>
            </a:xfrm>
            <a:prstGeom prst="rect">
              <a:avLst/>
            </a:prstGeom>
            <a:noFill/>
          </p:spPr>
          <p:txBody>
            <a:bodyPr wrap="none" rtlCol="0">
              <a:spAutoFit/>
            </a:bodyPr>
            <a:lstStyle/>
            <a:p>
              <a:r>
                <a:rPr lang="zh-CN" altLang="en-US" sz="1400" b="1" dirty="0"/>
                <a:t>西北师范大学计算机科学与工程学院</a:t>
              </a:r>
            </a:p>
          </p:txBody>
        </p:sp>
        <p:sp>
          <p:nvSpPr>
            <p:cNvPr id="4" name="school-building_103310"/>
            <p:cNvSpPr/>
            <p:nvPr/>
          </p:nvSpPr>
          <p:spPr>
            <a:xfrm>
              <a:off x="4681956" y="6045739"/>
              <a:ext cx="257317" cy="259701"/>
            </a:xfrm>
            <a:custGeom>
              <a:avLst/>
              <a:gdLst>
                <a:gd name="connsiteX0" fmla="*/ 494121 w 601993"/>
                <a:gd name="connsiteY0" fmla="*/ 433697 h 607570"/>
                <a:gd name="connsiteX1" fmla="*/ 527453 w 601993"/>
                <a:gd name="connsiteY1" fmla="*/ 433697 h 607570"/>
                <a:gd name="connsiteX2" fmla="*/ 547728 w 601993"/>
                <a:gd name="connsiteY2" fmla="*/ 453802 h 607570"/>
                <a:gd name="connsiteX3" fmla="*/ 527453 w 601993"/>
                <a:gd name="connsiteY3" fmla="*/ 474060 h 607570"/>
                <a:gd name="connsiteX4" fmla="*/ 494121 w 601993"/>
                <a:gd name="connsiteY4" fmla="*/ 474060 h 607570"/>
                <a:gd name="connsiteX5" fmla="*/ 473846 w 601993"/>
                <a:gd name="connsiteY5" fmla="*/ 453802 h 607570"/>
                <a:gd name="connsiteX6" fmla="*/ 494121 w 601993"/>
                <a:gd name="connsiteY6" fmla="*/ 433697 h 607570"/>
                <a:gd name="connsiteX7" fmla="*/ 80949 w 601993"/>
                <a:gd name="connsiteY7" fmla="*/ 433697 h 607570"/>
                <a:gd name="connsiteX8" fmla="*/ 114434 w 601993"/>
                <a:gd name="connsiteY8" fmla="*/ 433697 h 607570"/>
                <a:gd name="connsiteX9" fmla="*/ 134709 w 601993"/>
                <a:gd name="connsiteY9" fmla="*/ 453802 h 607570"/>
                <a:gd name="connsiteX10" fmla="*/ 114434 w 601993"/>
                <a:gd name="connsiteY10" fmla="*/ 474060 h 607570"/>
                <a:gd name="connsiteX11" fmla="*/ 80949 w 601993"/>
                <a:gd name="connsiteY11" fmla="*/ 474060 h 607570"/>
                <a:gd name="connsiteX12" fmla="*/ 60827 w 601993"/>
                <a:gd name="connsiteY12" fmla="*/ 453802 h 607570"/>
                <a:gd name="connsiteX13" fmla="*/ 80949 w 601993"/>
                <a:gd name="connsiteY13" fmla="*/ 433697 h 607570"/>
                <a:gd name="connsiteX14" fmla="*/ 337678 w 601993"/>
                <a:gd name="connsiteY14" fmla="*/ 400249 h 607570"/>
                <a:gd name="connsiteX15" fmla="*/ 371010 w 601993"/>
                <a:gd name="connsiteY15" fmla="*/ 400249 h 607570"/>
                <a:gd name="connsiteX16" fmla="*/ 391285 w 601993"/>
                <a:gd name="connsiteY16" fmla="*/ 420502 h 607570"/>
                <a:gd name="connsiteX17" fmla="*/ 371010 w 601993"/>
                <a:gd name="connsiteY17" fmla="*/ 440754 h 607570"/>
                <a:gd name="connsiteX18" fmla="*/ 337678 w 601993"/>
                <a:gd name="connsiteY18" fmla="*/ 440754 h 607570"/>
                <a:gd name="connsiteX19" fmla="*/ 317403 w 601993"/>
                <a:gd name="connsiteY19" fmla="*/ 420502 h 607570"/>
                <a:gd name="connsiteX20" fmla="*/ 337678 w 601993"/>
                <a:gd name="connsiteY20" fmla="*/ 400249 h 607570"/>
                <a:gd name="connsiteX21" fmla="*/ 237341 w 601993"/>
                <a:gd name="connsiteY21" fmla="*/ 400249 h 607570"/>
                <a:gd name="connsiteX22" fmla="*/ 270857 w 601993"/>
                <a:gd name="connsiteY22" fmla="*/ 400249 h 607570"/>
                <a:gd name="connsiteX23" fmla="*/ 291152 w 601993"/>
                <a:gd name="connsiteY23" fmla="*/ 420502 h 607570"/>
                <a:gd name="connsiteX24" fmla="*/ 270857 w 601993"/>
                <a:gd name="connsiteY24" fmla="*/ 440754 h 607570"/>
                <a:gd name="connsiteX25" fmla="*/ 237341 w 601993"/>
                <a:gd name="connsiteY25" fmla="*/ 440754 h 607570"/>
                <a:gd name="connsiteX26" fmla="*/ 217200 w 601993"/>
                <a:gd name="connsiteY26" fmla="*/ 420502 h 607570"/>
                <a:gd name="connsiteX27" fmla="*/ 237341 w 601993"/>
                <a:gd name="connsiteY27" fmla="*/ 400249 h 607570"/>
                <a:gd name="connsiteX28" fmla="*/ 494121 w 601993"/>
                <a:gd name="connsiteY28" fmla="*/ 367012 h 607570"/>
                <a:gd name="connsiteX29" fmla="*/ 527453 w 601993"/>
                <a:gd name="connsiteY29" fmla="*/ 367012 h 607570"/>
                <a:gd name="connsiteX30" fmla="*/ 547728 w 601993"/>
                <a:gd name="connsiteY30" fmla="*/ 387235 h 607570"/>
                <a:gd name="connsiteX31" fmla="*/ 527453 w 601993"/>
                <a:gd name="connsiteY31" fmla="*/ 407305 h 607570"/>
                <a:gd name="connsiteX32" fmla="*/ 494121 w 601993"/>
                <a:gd name="connsiteY32" fmla="*/ 407305 h 607570"/>
                <a:gd name="connsiteX33" fmla="*/ 473846 w 601993"/>
                <a:gd name="connsiteY33" fmla="*/ 387235 h 607570"/>
                <a:gd name="connsiteX34" fmla="*/ 494121 w 601993"/>
                <a:gd name="connsiteY34" fmla="*/ 367012 h 607570"/>
                <a:gd name="connsiteX35" fmla="*/ 80949 w 601993"/>
                <a:gd name="connsiteY35" fmla="*/ 367012 h 607570"/>
                <a:gd name="connsiteX36" fmla="*/ 114434 w 601993"/>
                <a:gd name="connsiteY36" fmla="*/ 367012 h 607570"/>
                <a:gd name="connsiteX37" fmla="*/ 134709 w 601993"/>
                <a:gd name="connsiteY37" fmla="*/ 387235 h 607570"/>
                <a:gd name="connsiteX38" fmla="*/ 114434 w 601993"/>
                <a:gd name="connsiteY38" fmla="*/ 407305 h 607570"/>
                <a:gd name="connsiteX39" fmla="*/ 80949 w 601993"/>
                <a:gd name="connsiteY39" fmla="*/ 407305 h 607570"/>
                <a:gd name="connsiteX40" fmla="*/ 60827 w 601993"/>
                <a:gd name="connsiteY40" fmla="*/ 387235 h 607570"/>
                <a:gd name="connsiteX41" fmla="*/ 80949 w 601993"/>
                <a:gd name="connsiteY41" fmla="*/ 367012 h 607570"/>
                <a:gd name="connsiteX42" fmla="*/ 337678 w 601993"/>
                <a:gd name="connsiteY42" fmla="*/ 333564 h 607570"/>
                <a:gd name="connsiteX43" fmla="*/ 371010 w 601993"/>
                <a:gd name="connsiteY43" fmla="*/ 333564 h 607570"/>
                <a:gd name="connsiteX44" fmla="*/ 391285 w 601993"/>
                <a:gd name="connsiteY44" fmla="*/ 353816 h 607570"/>
                <a:gd name="connsiteX45" fmla="*/ 371010 w 601993"/>
                <a:gd name="connsiteY45" fmla="*/ 374069 h 607570"/>
                <a:gd name="connsiteX46" fmla="*/ 337678 w 601993"/>
                <a:gd name="connsiteY46" fmla="*/ 374069 h 607570"/>
                <a:gd name="connsiteX47" fmla="*/ 317403 w 601993"/>
                <a:gd name="connsiteY47" fmla="*/ 353816 h 607570"/>
                <a:gd name="connsiteX48" fmla="*/ 337678 w 601993"/>
                <a:gd name="connsiteY48" fmla="*/ 333564 h 607570"/>
                <a:gd name="connsiteX49" fmla="*/ 237341 w 601993"/>
                <a:gd name="connsiteY49" fmla="*/ 333564 h 607570"/>
                <a:gd name="connsiteX50" fmla="*/ 270857 w 601993"/>
                <a:gd name="connsiteY50" fmla="*/ 333564 h 607570"/>
                <a:gd name="connsiteX51" fmla="*/ 291152 w 601993"/>
                <a:gd name="connsiteY51" fmla="*/ 353816 h 607570"/>
                <a:gd name="connsiteX52" fmla="*/ 270857 w 601993"/>
                <a:gd name="connsiteY52" fmla="*/ 374069 h 607570"/>
                <a:gd name="connsiteX53" fmla="*/ 237341 w 601993"/>
                <a:gd name="connsiteY53" fmla="*/ 374069 h 607570"/>
                <a:gd name="connsiteX54" fmla="*/ 217200 w 601993"/>
                <a:gd name="connsiteY54" fmla="*/ 353816 h 607570"/>
                <a:gd name="connsiteX55" fmla="*/ 237341 w 601993"/>
                <a:gd name="connsiteY55" fmla="*/ 333564 h 607570"/>
                <a:gd name="connsiteX56" fmla="*/ 494121 w 601993"/>
                <a:gd name="connsiteY56" fmla="*/ 300257 h 607570"/>
                <a:gd name="connsiteX57" fmla="*/ 527453 w 601993"/>
                <a:gd name="connsiteY57" fmla="*/ 300257 h 607570"/>
                <a:gd name="connsiteX58" fmla="*/ 547728 w 601993"/>
                <a:gd name="connsiteY58" fmla="*/ 320515 h 607570"/>
                <a:gd name="connsiteX59" fmla="*/ 527453 w 601993"/>
                <a:gd name="connsiteY59" fmla="*/ 340620 h 607570"/>
                <a:gd name="connsiteX60" fmla="*/ 494121 w 601993"/>
                <a:gd name="connsiteY60" fmla="*/ 340620 h 607570"/>
                <a:gd name="connsiteX61" fmla="*/ 473846 w 601993"/>
                <a:gd name="connsiteY61" fmla="*/ 320515 h 607570"/>
                <a:gd name="connsiteX62" fmla="*/ 494121 w 601993"/>
                <a:gd name="connsiteY62" fmla="*/ 300257 h 607570"/>
                <a:gd name="connsiteX63" fmla="*/ 80949 w 601993"/>
                <a:gd name="connsiteY63" fmla="*/ 300257 h 607570"/>
                <a:gd name="connsiteX64" fmla="*/ 114434 w 601993"/>
                <a:gd name="connsiteY64" fmla="*/ 300257 h 607570"/>
                <a:gd name="connsiteX65" fmla="*/ 134709 w 601993"/>
                <a:gd name="connsiteY65" fmla="*/ 320515 h 607570"/>
                <a:gd name="connsiteX66" fmla="*/ 114434 w 601993"/>
                <a:gd name="connsiteY66" fmla="*/ 340620 h 607570"/>
                <a:gd name="connsiteX67" fmla="*/ 80949 w 601993"/>
                <a:gd name="connsiteY67" fmla="*/ 340620 h 607570"/>
                <a:gd name="connsiteX68" fmla="*/ 60827 w 601993"/>
                <a:gd name="connsiteY68" fmla="*/ 320515 h 607570"/>
                <a:gd name="connsiteX69" fmla="*/ 80949 w 601993"/>
                <a:gd name="connsiteY69" fmla="*/ 300257 h 607570"/>
                <a:gd name="connsiteX70" fmla="*/ 456181 w 601993"/>
                <a:gd name="connsiteY70" fmla="*/ 274029 h 607570"/>
                <a:gd name="connsiteX71" fmla="*/ 456181 w 601993"/>
                <a:gd name="connsiteY71" fmla="*/ 567067 h 607570"/>
                <a:gd name="connsiteX72" fmla="*/ 561430 w 601993"/>
                <a:gd name="connsiteY72" fmla="*/ 567067 h 607570"/>
                <a:gd name="connsiteX73" fmla="*/ 561430 w 601993"/>
                <a:gd name="connsiteY73" fmla="*/ 274029 h 607570"/>
                <a:gd name="connsiteX74" fmla="*/ 40563 w 601993"/>
                <a:gd name="connsiteY74" fmla="*/ 274029 h 607570"/>
                <a:gd name="connsiteX75" fmla="*/ 40563 w 601993"/>
                <a:gd name="connsiteY75" fmla="*/ 567067 h 607570"/>
                <a:gd name="connsiteX76" fmla="*/ 148424 w 601993"/>
                <a:gd name="connsiteY76" fmla="*/ 567067 h 607570"/>
                <a:gd name="connsiteX77" fmla="*/ 148424 w 601993"/>
                <a:gd name="connsiteY77" fmla="*/ 274029 h 607570"/>
                <a:gd name="connsiteX78" fmla="*/ 337678 w 601993"/>
                <a:gd name="connsiteY78" fmla="*/ 266951 h 607570"/>
                <a:gd name="connsiteX79" fmla="*/ 371010 w 601993"/>
                <a:gd name="connsiteY79" fmla="*/ 266951 h 607570"/>
                <a:gd name="connsiteX80" fmla="*/ 391285 w 601993"/>
                <a:gd name="connsiteY80" fmla="*/ 287056 h 607570"/>
                <a:gd name="connsiteX81" fmla="*/ 371010 w 601993"/>
                <a:gd name="connsiteY81" fmla="*/ 307314 h 607570"/>
                <a:gd name="connsiteX82" fmla="*/ 337678 w 601993"/>
                <a:gd name="connsiteY82" fmla="*/ 307314 h 607570"/>
                <a:gd name="connsiteX83" fmla="*/ 317403 w 601993"/>
                <a:gd name="connsiteY83" fmla="*/ 287056 h 607570"/>
                <a:gd name="connsiteX84" fmla="*/ 337678 w 601993"/>
                <a:gd name="connsiteY84" fmla="*/ 266951 h 607570"/>
                <a:gd name="connsiteX85" fmla="*/ 237341 w 601993"/>
                <a:gd name="connsiteY85" fmla="*/ 266951 h 607570"/>
                <a:gd name="connsiteX86" fmla="*/ 270857 w 601993"/>
                <a:gd name="connsiteY86" fmla="*/ 266951 h 607570"/>
                <a:gd name="connsiteX87" fmla="*/ 291152 w 601993"/>
                <a:gd name="connsiteY87" fmla="*/ 287056 h 607570"/>
                <a:gd name="connsiteX88" fmla="*/ 270857 w 601993"/>
                <a:gd name="connsiteY88" fmla="*/ 307314 h 607570"/>
                <a:gd name="connsiteX89" fmla="*/ 237341 w 601993"/>
                <a:gd name="connsiteY89" fmla="*/ 307314 h 607570"/>
                <a:gd name="connsiteX90" fmla="*/ 217200 w 601993"/>
                <a:gd name="connsiteY90" fmla="*/ 287056 h 607570"/>
                <a:gd name="connsiteX91" fmla="*/ 237341 w 601993"/>
                <a:gd name="connsiteY91" fmla="*/ 266951 h 607570"/>
                <a:gd name="connsiteX92" fmla="*/ 302226 w 601993"/>
                <a:gd name="connsiteY92" fmla="*/ 175685 h 607570"/>
                <a:gd name="connsiteX93" fmla="*/ 188833 w 601993"/>
                <a:gd name="connsiteY93" fmla="*/ 232759 h 607570"/>
                <a:gd name="connsiteX94" fmla="*/ 188833 w 601993"/>
                <a:gd name="connsiteY94" fmla="*/ 567067 h 607570"/>
                <a:gd name="connsiteX95" fmla="*/ 415618 w 601993"/>
                <a:gd name="connsiteY95" fmla="*/ 567067 h 607570"/>
                <a:gd name="connsiteX96" fmla="*/ 415618 w 601993"/>
                <a:gd name="connsiteY96" fmla="*/ 232759 h 607570"/>
                <a:gd name="connsiteX97" fmla="*/ 322507 w 601993"/>
                <a:gd name="connsiteY97" fmla="*/ 42975 h 607570"/>
                <a:gd name="connsiteX98" fmla="*/ 322507 w 601993"/>
                <a:gd name="connsiteY98" fmla="*/ 64301 h 607570"/>
                <a:gd name="connsiteX99" fmla="*/ 366758 w 601993"/>
                <a:gd name="connsiteY99" fmla="*/ 53561 h 607570"/>
                <a:gd name="connsiteX100" fmla="*/ 308679 w 601993"/>
                <a:gd name="connsiteY100" fmla="*/ 1091 h 607570"/>
                <a:gd name="connsiteX101" fmla="*/ 408857 w 601993"/>
                <a:gd name="connsiteY101" fmla="*/ 34383 h 607570"/>
                <a:gd name="connsiteX102" fmla="*/ 422686 w 601993"/>
                <a:gd name="connsiteY102" fmla="*/ 53561 h 607570"/>
                <a:gd name="connsiteX103" fmla="*/ 408857 w 601993"/>
                <a:gd name="connsiteY103" fmla="*/ 72739 h 607570"/>
                <a:gd name="connsiteX104" fmla="*/ 322507 w 601993"/>
                <a:gd name="connsiteY104" fmla="*/ 101582 h 607570"/>
                <a:gd name="connsiteX105" fmla="*/ 322507 w 601993"/>
                <a:gd name="connsiteY105" fmla="*/ 140552 h 607570"/>
                <a:gd name="connsiteX106" fmla="*/ 444965 w 601993"/>
                <a:gd name="connsiteY106" fmla="*/ 202381 h 607570"/>
                <a:gd name="connsiteX107" fmla="*/ 456181 w 601993"/>
                <a:gd name="connsiteY107" fmla="*/ 220331 h 607570"/>
                <a:gd name="connsiteX108" fmla="*/ 456181 w 601993"/>
                <a:gd name="connsiteY108" fmla="*/ 233526 h 607570"/>
                <a:gd name="connsiteX109" fmla="*/ 581711 w 601993"/>
                <a:gd name="connsiteY109" fmla="*/ 233526 h 607570"/>
                <a:gd name="connsiteX110" fmla="*/ 601993 w 601993"/>
                <a:gd name="connsiteY110" fmla="*/ 253778 h 607570"/>
                <a:gd name="connsiteX111" fmla="*/ 601993 w 601993"/>
                <a:gd name="connsiteY111" fmla="*/ 587318 h 607570"/>
                <a:gd name="connsiteX112" fmla="*/ 581711 w 601993"/>
                <a:gd name="connsiteY112" fmla="*/ 607570 h 607570"/>
                <a:gd name="connsiteX113" fmla="*/ 20282 w 601993"/>
                <a:gd name="connsiteY113" fmla="*/ 607570 h 607570"/>
                <a:gd name="connsiteX114" fmla="*/ 0 w 601993"/>
                <a:gd name="connsiteY114" fmla="*/ 587318 h 607570"/>
                <a:gd name="connsiteX115" fmla="*/ 0 w 601993"/>
                <a:gd name="connsiteY115" fmla="*/ 253778 h 607570"/>
                <a:gd name="connsiteX116" fmla="*/ 20282 w 601993"/>
                <a:gd name="connsiteY116" fmla="*/ 233526 h 607570"/>
                <a:gd name="connsiteX117" fmla="*/ 148424 w 601993"/>
                <a:gd name="connsiteY117" fmla="*/ 233526 h 607570"/>
                <a:gd name="connsiteX118" fmla="*/ 148424 w 601993"/>
                <a:gd name="connsiteY118" fmla="*/ 220331 h 607570"/>
                <a:gd name="connsiteX119" fmla="*/ 159487 w 601993"/>
                <a:gd name="connsiteY119" fmla="*/ 202381 h 607570"/>
                <a:gd name="connsiteX120" fmla="*/ 281944 w 601993"/>
                <a:gd name="connsiteY120" fmla="*/ 140552 h 607570"/>
                <a:gd name="connsiteX121" fmla="*/ 281944 w 601993"/>
                <a:gd name="connsiteY121" fmla="*/ 20268 h 607570"/>
                <a:gd name="connsiteX122" fmla="*/ 290395 w 601993"/>
                <a:gd name="connsiteY122" fmla="*/ 3852 h 607570"/>
                <a:gd name="connsiteX123" fmla="*/ 308679 w 601993"/>
                <a:gd name="connsiteY123" fmla="*/ 1091 h 6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1993" h="607570">
                  <a:moveTo>
                    <a:pt x="494121" y="433697"/>
                  </a:moveTo>
                  <a:lnTo>
                    <a:pt x="527453" y="433697"/>
                  </a:lnTo>
                  <a:cubicBezTo>
                    <a:pt x="538666" y="433697"/>
                    <a:pt x="547728" y="442752"/>
                    <a:pt x="547728" y="453802"/>
                  </a:cubicBezTo>
                  <a:cubicBezTo>
                    <a:pt x="547728" y="465005"/>
                    <a:pt x="538666" y="474060"/>
                    <a:pt x="527453" y="474060"/>
                  </a:cubicBezTo>
                  <a:lnTo>
                    <a:pt x="494121" y="474060"/>
                  </a:lnTo>
                  <a:cubicBezTo>
                    <a:pt x="482908" y="474060"/>
                    <a:pt x="473846" y="465005"/>
                    <a:pt x="473846" y="453802"/>
                  </a:cubicBezTo>
                  <a:cubicBezTo>
                    <a:pt x="473846" y="442752"/>
                    <a:pt x="482908" y="433697"/>
                    <a:pt x="494121" y="433697"/>
                  </a:cubicBezTo>
                  <a:close/>
                  <a:moveTo>
                    <a:pt x="80949" y="433697"/>
                  </a:moveTo>
                  <a:lnTo>
                    <a:pt x="114434" y="433697"/>
                  </a:lnTo>
                  <a:cubicBezTo>
                    <a:pt x="125647" y="433697"/>
                    <a:pt x="134709" y="442752"/>
                    <a:pt x="134709" y="453802"/>
                  </a:cubicBezTo>
                  <a:cubicBezTo>
                    <a:pt x="134709" y="465005"/>
                    <a:pt x="125647" y="474060"/>
                    <a:pt x="114434" y="474060"/>
                  </a:cubicBezTo>
                  <a:lnTo>
                    <a:pt x="80949" y="474060"/>
                  </a:lnTo>
                  <a:cubicBezTo>
                    <a:pt x="69889" y="474060"/>
                    <a:pt x="60827" y="465005"/>
                    <a:pt x="60827" y="453802"/>
                  </a:cubicBezTo>
                  <a:cubicBezTo>
                    <a:pt x="60827" y="442752"/>
                    <a:pt x="69889" y="433697"/>
                    <a:pt x="80949" y="433697"/>
                  </a:cubicBezTo>
                  <a:close/>
                  <a:moveTo>
                    <a:pt x="337678" y="400249"/>
                  </a:moveTo>
                  <a:lnTo>
                    <a:pt x="371010" y="400249"/>
                  </a:lnTo>
                  <a:cubicBezTo>
                    <a:pt x="382223" y="400249"/>
                    <a:pt x="391285" y="409302"/>
                    <a:pt x="391285" y="420502"/>
                  </a:cubicBezTo>
                  <a:cubicBezTo>
                    <a:pt x="391285" y="431702"/>
                    <a:pt x="382223" y="440754"/>
                    <a:pt x="371010" y="440754"/>
                  </a:cubicBezTo>
                  <a:lnTo>
                    <a:pt x="337678" y="440754"/>
                  </a:lnTo>
                  <a:cubicBezTo>
                    <a:pt x="326465" y="440754"/>
                    <a:pt x="317403" y="431702"/>
                    <a:pt x="317403" y="420502"/>
                  </a:cubicBezTo>
                  <a:cubicBezTo>
                    <a:pt x="317403" y="409302"/>
                    <a:pt x="326465" y="400249"/>
                    <a:pt x="337678" y="400249"/>
                  </a:cubicBezTo>
                  <a:close/>
                  <a:moveTo>
                    <a:pt x="237341" y="400249"/>
                  </a:moveTo>
                  <a:lnTo>
                    <a:pt x="270857" y="400249"/>
                  </a:lnTo>
                  <a:cubicBezTo>
                    <a:pt x="282081" y="400249"/>
                    <a:pt x="291152" y="409302"/>
                    <a:pt x="291152" y="420502"/>
                  </a:cubicBezTo>
                  <a:cubicBezTo>
                    <a:pt x="291152" y="431702"/>
                    <a:pt x="282081" y="440754"/>
                    <a:pt x="270857" y="440754"/>
                  </a:cubicBezTo>
                  <a:lnTo>
                    <a:pt x="237341" y="440754"/>
                  </a:lnTo>
                  <a:cubicBezTo>
                    <a:pt x="226271" y="440754"/>
                    <a:pt x="217200" y="431702"/>
                    <a:pt x="217200" y="420502"/>
                  </a:cubicBezTo>
                  <a:cubicBezTo>
                    <a:pt x="217200" y="409302"/>
                    <a:pt x="226271" y="400249"/>
                    <a:pt x="237341" y="400249"/>
                  </a:cubicBezTo>
                  <a:close/>
                  <a:moveTo>
                    <a:pt x="494121" y="367012"/>
                  </a:moveTo>
                  <a:lnTo>
                    <a:pt x="527453" y="367012"/>
                  </a:lnTo>
                  <a:cubicBezTo>
                    <a:pt x="538666" y="367012"/>
                    <a:pt x="547728" y="376051"/>
                    <a:pt x="547728" y="387235"/>
                  </a:cubicBezTo>
                  <a:cubicBezTo>
                    <a:pt x="547728" y="398266"/>
                    <a:pt x="538666" y="407305"/>
                    <a:pt x="527453" y="407305"/>
                  </a:cubicBezTo>
                  <a:lnTo>
                    <a:pt x="494121" y="407305"/>
                  </a:lnTo>
                  <a:cubicBezTo>
                    <a:pt x="482908" y="407305"/>
                    <a:pt x="473846" y="398266"/>
                    <a:pt x="473846" y="387235"/>
                  </a:cubicBezTo>
                  <a:cubicBezTo>
                    <a:pt x="473846" y="376051"/>
                    <a:pt x="482908" y="367012"/>
                    <a:pt x="494121" y="367012"/>
                  </a:cubicBezTo>
                  <a:close/>
                  <a:moveTo>
                    <a:pt x="80949" y="367012"/>
                  </a:moveTo>
                  <a:lnTo>
                    <a:pt x="114434" y="367012"/>
                  </a:lnTo>
                  <a:cubicBezTo>
                    <a:pt x="125647" y="367012"/>
                    <a:pt x="134709" y="376051"/>
                    <a:pt x="134709" y="387235"/>
                  </a:cubicBezTo>
                  <a:cubicBezTo>
                    <a:pt x="134709" y="398266"/>
                    <a:pt x="125647" y="407305"/>
                    <a:pt x="114434" y="407305"/>
                  </a:cubicBezTo>
                  <a:lnTo>
                    <a:pt x="80949" y="407305"/>
                  </a:lnTo>
                  <a:cubicBezTo>
                    <a:pt x="69889" y="407305"/>
                    <a:pt x="60827" y="398266"/>
                    <a:pt x="60827" y="387235"/>
                  </a:cubicBezTo>
                  <a:cubicBezTo>
                    <a:pt x="60827" y="376051"/>
                    <a:pt x="69889" y="367012"/>
                    <a:pt x="80949" y="367012"/>
                  </a:cubicBezTo>
                  <a:close/>
                  <a:moveTo>
                    <a:pt x="337678" y="333564"/>
                  </a:moveTo>
                  <a:lnTo>
                    <a:pt x="371010" y="333564"/>
                  </a:lnTo>
                  <a:cubicBezTo>
                    <a:pt x="382223" y="333564"/>
                    <a:pt x="391285" y="342616"/>
                    <a:pt x="391285" y="353816"/>
                  </a:cubicBezTo>
                  <a:cubicBezTo>
                    <a:pt x="391285" y="365016"/>
                    <a:pt x="382223" y="374069"/>
                    <a:pt x="371010" y="374069"/>
                  </a:cubicBezTo>
                  <a:lnTo>
                    <a:pt x="337678" y="374069"/>
                  </a:lnTo>
                  <a:cubicBezTo>
                    <a:pt x="326465" y="374069"/>
                    <a:pt x="317403" y="365016"/>
                    <a:pt x="317403" y="353816"/>
                  </a:cubicBezTo>
                  <a:cubicBezTo>
                    <a:pt x="317403" y="342616"/>
                    <a:pt x="326465" y="333564"/>
                    <a:pt x="337678" y="333564"/>
                  </a:cubicBezTo>
                  <a:close/>
                  <a:moveTo>
                    <a:pt x="237341" y="333564"/>
                  </a:moveTo>
                  <a:lnTo>
                    <a:pt x="270857" y="333564"/>
                  </a:lnTo>
                  <a:cubicBezTo>
                    <a:pt x="282081" y="333564"/>
                    <a:pt x="291152" y="342616"/>
                    <a:pt x="291152" y="353816"/>
                  </a:cubicBezTo>
                  <a:cubicBezTo>
                    <a:pt x="291152" y="365016"/>
                    <a:pt x="282081" y="374069"/>
                    <a:pt x="270857" y="374069"/>
                  </a:cubicBezTo>
                  <a:lnTo>
                    <a:pt x="237341" y="374069"/>
                  </a:lnTo>
                  <a:cubicBezTo>
                    <a:pt x="226271" y="374069"/>
                    <a:pt x="217200" y="365016"/>
                    <a:pt x="217200" y="353816"/>
                  </a:cubicBezTo>
                  <a:cubicBezTo>
                    <a:pt x="217200" y="342616"/>
                    <a:pt x="226271" y="333564"/>
                    <a:pt x="237341" y="333564"/>
                  </a:cubicBezTo>
                  <a:close/>
                  <a:moveTo>
                    <a:pt x="494121" y="300257"/>
                  </a:moveTo>
                  <a:lnTo>
                    <a:pt x="527453" y="300257"/>
                  </a:lnTo>
                  <a:cubicBezTo>
                    <a:pt x="538666" y="300257"/>
                    <a:pt x="547728" y="309312"/>
                    <a:pt x="547728" y="320515"/>
                  </a:cubicBezTo>
                  <a:cubicBezTo>
                    <a:pt x="547728" y="331565"/>
                    <a:pt x="538666" y="340620"/>
                    <a:pt x="527453" y="340620"/>
                  </a:cubicBezTo>
                  <a:lnTo>
                    <a:pt x="494121" y="340620"/>
                  </a:lnTo>
                  <a:cubicBezTo>
                    <a:pt x="482908" y="340620"/>
                    <a:pt x="473846" y="331565"/>
                    <a:pt x="473846" y="320515"/>
                  </a:cubicBezTo>
                  <a:cubicBezTo>
                    <a:pt x="473846" y="309312"/>
                    <a:pt x="482908" y="300257"/>
                    <a:pt x="494121" y="300257"/>
                  </a:cubicBezTo>
                  <a:close/>
                  <a:moveTo>
                    <a:pt x="80949" y="300257"/>
                  </a:moveTo>
                  <a:lnTo>
                    <a:pt x="114434" y="300257"/>
                  </a:lnTo>
                  <a:cubicBezTo>
                    <a:pt x="125647" y="300257"/>
                    <a:pt x="134709" y="309312"/>
                    <a:pt x="134709" y="320515"/>
                  </a:cubicBezTo>
                  <a:cubicBezTo>
                    <a:pt x="134709" y="331565"/>
                    <a:pt x="125647" y="340620"/>
                    <a:pt x="114434" y="340620"/>
                  </a:cubicBezTo>
                  <a:lnTo>
                    <a:pt x="80949" y="340620"/>
                  </a:lnTo>
                  <a:cubicBezTo>
                    <a:pt x="69889" y="340620"/>
                    <a:pt x="60827" y="331565"/>
                    <a:pt x="60827" y="320515"/>
                  </a:cubicBezTo>
                  <a:cubicBezTo>
                    <a:pt x="60827" y="309312"/>
                    <a:pt x="69889" y="300257"/>
                    <a:pt x="80949" y="300257"/>
                  </a:cubicBezTo>
                  <a:close/>
                  <a:moveTo>
                    <a:pt x="456181" y="274029"/>
                  </a:moveTo>
                  <a:lnTo>
                    <a:pt x="456181" y="567067"/>
                  </a:lnTo>
                  <a:lnTo>
                    <a:pt x="561430" y="567067"/>
                  </a:lnTo>
                  <a:lnTo>
                    <a:pt x="561430" y="274029"/>
                  </a:lnTo>
                  <a:close/>
                  <a:moveTo>
                    <a:pt x="40563" y="274029"/>
                  </a:moveTo>
                  <a:lnTo>
                    <a:pt x="40563" y="567067"/>
                  </a:lnTo>
                  <a:lnTo>
                    <a:pt x="148424" y="567067"/>
                  </a:lnTo>
                  <a:lnTo>
                    <a:pt x="148424" y="274029"/>
                  </a:lnTo>
                  <a:close/>
                  <a:moveTo>
                    <a:pt x="337678" y="266951"/>
                  </a:moveTo>
                  <a:lnTo>
                    <a:pt x="371010" y="266951"/>
                  </a:lnTo>
                  <a:cubicBezTo>
                    <a:pt x="382223" y="266951"/>
                    <a:pt x="391285" y="276006"/>
                    <a:pt x="391285" y="287056"/>
                  </a:cubicBezTo>
                  <a:cubicBezTo>
                    <a:pt x="391285" y="298259"/>
                    <a:pt x="382223" y="307314"/>
                    <a:pt x="371010" y="307314"/>
                  </a:cubicBezTo>
                  <a:lnTo>
                    <a:pt x="337678" y="307314"/>
                  </a:lnTo>
                  <a:cubicBezTo>
                    <a:pt x="326465" y="307314"/>
                    <a:pt x="317403" y="298259"/>
                    <a:pt x="317403" y="287056"/>
                  </a:cubicBezTo>
                  <a:cubicBezTo>
                    <a:pt x="317403" y="276006"/>
                    <a:pt x="326465" y="266951"/>
                    <a:pt x="337678" y="266951"/>
                  </a:cubicBezTo>
                  <a:close/>
                  <a:moveTo>
                    <a:pt x="237341" y="266951"/>
                  </a:moveTo>
                  <a:lnTo>
                    <a:pt x="270857" y="266951"/>
                  </a:lnTo>
                  <a:cubicBezTo>
                    <a:pt x="282081" y="266951"/>
                    <a:pt x="291152" y="276006"/>
                    <a:pt x="291152" y="287056"/>
                  </a:cubicBezTo>
                  <a:cubicBezTo>
                    <a:pt x="291152" y="298259"/>
                    <a:pt x="282081" y="307314"/>
                    <a:pt x="270857" y="307314"/>
                  </a:cubicBezTo>
                  <a:lnTo>
                    <a:pt x="237341" y="307314"/>
                  </a:lnTo>
                  <a:cubicBezTo>
                    <a:pt x="226271" y="307314"/>
                    <a:pt x="217200" y="298259"/>
                    <a:pt x="217200" y="287056"/>
                  </a:cubicBezTo>
                  <a:cubicBezTo>
                    <a:pt x="217200" y="276006"/>
                    <a:pt x="226271" y="266951"/>
                    <a:pt x="237341" y="266951"/>
                  </a:cubicBezTo>
                  <a:close/>
                  <a:moveTo>
                    <a:pt x="302226" y="175685"/>
                  </a:moveTo>
                  <a:lnTo>
                    <a:pt x="188833" y="232759"/>
                  </a:lnTo>
                  <a:lnTo>
                    <a:pt x="188833" y="567067"/>
                  </a:lnTo>
                  <a:lnTo>
                    <a:pt x="415618" y="567067"/>
                  </a:lnTo>
                  <a:lnTo>
                    <a:pt x="415618" y="232759"/>
                  </a:lnTo>
                  <a:close/>
                  <a:moveTo>
                    <a:pt x="322507" y="42975"/>
                  </a:moveTo>
                  <a:lnTo>
                    <a:pt x="322507" y="64301"/>
                  </a:lnTo>
                  <a:lnTo>
                    <a:pt x="366758" y="53561"/>
                  </a:lnTo>
                  <a:close/>
                  <a:moveTo>
                    <a:pt x="308679" y="1091"/>
                  </a:moveTo>
                  <a:lnTo>
                    <a:pt x="408857" y="34383"/>
                  </a:lnTo>
                  <a:cubicBezTo>
                    <a:pt x="417154" y="37145"/>
                    <a:pt x="422686" y="44816"/>
                    <a:pt x="422686" y="53561"/>
                  </a:cubicBezTo>
                  <a:cubicBezTo>
                    <a:pt x="422686" y="62306"/>
                    <a:pt x="417154" y="69977"/>
                    <a:pt x="408857" y="72739"/>
                  </a:cubicBezTo>
                  <a:lnTo>
                    <a:pt x="322507" y="101582"/>
                  </a:lnTo>
                  <a:lnTo>
                    <a:pt x="322507" y="140552"/>
                  </a:lnTo>
                  <a:lnTo>
                    <a:pt x="444965" y="202381"/>
                  </a:lnTo>
                  <a:cubicBezTo>
                    <a:pt x="451879" y="205756"/>
                    <a:pt x="456181" y="212814"/>
                    <a:pt x="456181" y="220331"/>
                  </a:cubicBezTo>
                  <a:lnTo>
                    <a:pt x="456181" y="233526"/>
                  </a:lnTo>
                  <a:lnTo>
                    <a:pt x="581711" y="233526"/>
                  </a:lnTo>
                  <a:cubicBezTo>
                    <a:pt x="592928" y="233526"/>
                    <a:pt x="601993" y="242578"/>
                    <a:pt x="601993" y="253778"/>
                  </a:cubicBezTo>
                  <a:lnTo>
                    <a:pt x="601993" y="587318"/>
                  </a:lnTo>
                  <a:cubicBezTo>
                    <a:pt x="601993" y="598518"/>
                    <a:pt x="592928" y="607570"/>
                    <a:pt x="581711" y="607570"/>
                  </a:cubicBezTo>
                  <a:lnTo>
                    <a:pt x="20282" y="607570"/>
                  </a:lnTo>
                  <a:cubicBezTo>
                    <a:pt x="9065" y="607570"/>
                    <a:pt x="0" y="598518"/>
                    <a:pt x="0" y="587318"/>
                  </a:cubicBezTo>
                  <a:lnTo>
                    <a:pt x="0" y="253778"/>
                  </a:lnTo>
                  <a:cubicBezTo>
                    <a:pt x="0" y="242578"/>
                    <a:pt x="9065" y="233526"/>
                    <a:pt x="20282" y="233526"/>
                  </a:cubicBezTo>
                  <a:lnTo>
                    <a:pt x="148424" y="233526"/>
                  </a:lnTo>
                  <a:lnTo>
                    <a:pt x="148424" y="220331"/>
                  </a:lnTo>
                  <a:cubicBezTo>
                    <a:pt x="148424" y="212814"/>
                    <a:pt x="152726" y="205756"/>
                    <a:pt x="159487" y="202381"/>
                  </a:cubicBezTo>
                  <a:lnTo>
                    <a:pt x="281944" y="140552"/>
                  </a:lnTo>
                  <a:lnTo>
                    <a:pt x="281944" y="20268"/>
                  </a:lnTo>
                  <a:cubicBezTo>
                    <a:pt x="281944" y="13671"/>
                    <a:pt x="285171" y="7688"/>
                    <a:pt x="290395" y="3852"/>
                  </a:cubicBezTo>
                  <a:cubicBezTo>
                    <a:pt x="295772" y="17"/>
                    <a:pt x="302533" y="-1057"/>
                    <a:pt x="308679" y="109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608461" y="1461868"/>
            <a:ext cx="2853971" cy="4555048"/>
            <a:chOff x="4669015" y="1115412"/>
            <a:chExt cx="2853970" cy="4555048"/>
          </a:xfrm>
          <a:effectLst>
            <a:outerShdw blurRad="228600" dist="101600" dir="2700000" algn="tl" rotWithShape="0">
              <a:prstClr val="black">
                <a:alpha val="30000"/>
              </a:prstClr>
            </a:outerShdw>
          </a:effectLst>
        </p:grpSpPr>
        <p:grpSp>
          <p:nvGrpSpPr>
            <p:cNvPr id="37" name="组合 36"/>
            <p:cNvGrpSpPr/>
            <p:nvPr/>
          </p:nvGrpSpPr>
          <p:grpSpPr>
            <a:xfrm>
              <a:off x="5431978" y="4511883"/>
              <a:ext cx="1328044" cy="1158577"/>
              <a:chOff x="3667322" y="4667095"/>
              <a:chExt cx="1831730" cy="1597940"/>
            </a:xfrm>
          </p:grpSpPr>
          <p:sp>
            <p:nvSpPr>
              <p:cNvPr id="44" name="圆角矩形 14"/>
              <p:cNvSpPr/>
              <p:nvPr/>
            </p:nvSpPr>
            <p:spPr>
              <a:xfrm>
                <a:off x="4210045" y="6028676"/>
                <a:ext cx="762006" cy="217706"/>
              </a:xfrm>
              <a:prstGeom prst="roundRect">
                <a:avLst/>
              </a:prstGeom>
              <a:gradFill>
                <a:gsLst>
                  <a:gs pos="53000">
                    <a:schemeClr val="bg1">
                      <a:lumMod val="75000"/>
                    </a:schemeClr>
                  </a:gs>
                  <a:gs pos="100000">
                    <a:schemeClr val="bg1">
                      <a:lumMod val="6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45" name="任意多边形 15"/>
              <p:cNvSpPr/>
              <p:nvPr/>
            </p:nvSpPr>
            <p:spPr>
              <a:xfrm rot="18900000">
                <a:off x="3939602" y="4935998"/>
                <a:ext cx="1302892" cy="1329037"/>
              </a:xfrm>
              <a:custGeom>
                <a:avLst/>
                <a:gdLst>
                  <a:gd name="connsiteX0" fmla="*/ 221518 w 1329080"/>
                  <a:gd name="connsiteY0" fmla="*/ 0 h 1329080"/>
                  <a:gd name="connsiteX1" fmla="*/ 1329080 w 1329080"/>
                  <a:gd name="connsiteY1" fmla="*/ 1107563 h 1329080"/>
                  <a:gd name="connsiteX2" fmla="*/ 1107563 w 1329080"/>
                  <a:gd name="connsiteY2" fmla="*/ 1329080 h 1329080"/>
                  <a:gd name="connsiteX3" fmla="*/ 543947 w 1329080"/>
                  <a:gd name="connsiteY3" fmla="*/ 1329080 h 1329080"/>
                  <a:gd name="connsiteX4" fmla="*/ 0 w 1329080"/>
                  <a:gd name="connsiteY4" fmla="*/ 785133 h 1329080"/>
                  <a:gd name="connsiteX5" fmla="*/ 0 w 1329080"/>
                  <a:gd name="connsiteY5" fmla="*/ 221518 h 1329080"/>
                  <a:gd name="connsiteX6" fmla="*/ 221518 w 1329080"/>
                  <a:gd name="connsiteY6" fmla="*/ 0 h 132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9080" h="1329080">
                    <a:moveTo>
                      <a:pt x="221518" y="0"/>
                    </a:moveTo>
                    <a:lnTo>
                      <a:pt x="1329080" y="1107563"/>
                    </a:lnTo>
                    <a:cubicBezTo>
                      <a:pt x="1329080" y="1229903"/>
                      <a:pt x="1229903" y="1329080"/>
                      <a:pt x="1107563" y="1329080"/>
                    </a:cubicBezTo>
                    <a:lnTo>
                      <a:pt x="543947" y="1329080"/>
                    </a:lnTo>
                    <a:lnTo>
                      <a:pt x="0" y="785133"/>
                    </a:lnTo>
                    <a:lnTo>
                      <a:pt x="0" y="221518"/>
                    </a:lnTo>
                    <a:cubicBezTo>
                      <a:pt x="0" y="99177"/>
                      <a:pt x="99177" y="0"/>
                      <a:pt x="221518" y="0"/>
                    </a:cubicBezTo>
                    <a:close/>
                  </a:path>
                </a:pathLst>
              </a:custGeom>
              <a:gradFill>
                <a:gsLst>
                  <a:gs pos="48000">
                    <a:schemeClr val="bg1">
                      <a:lumMod val="65000"/>
                    </a:schemeClr>
                  </a:gs>
                  <a:gs pos="100000">
                    <a:schemeClr val="bg1">
                      <a:lumMod val="75000"/>
                      <a:alpha val="82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46" name="任意多边形 16"/>
              <p:cNvSpPr/>
              <p:nvPr/>
            </p:nvSpPr>
            <p:spPr>
              <a:xfrm>
                <a:off x="3748086" y="4667095"/>
                <a:ext cx="1685925" cy="933422"/>
              </a:xfrm>
              <a:custGeom>
                <a:avLst/>
                <a:gdLst>
                  <a:gd name="connsiteX0" fmla="*/ 0 w 1685925"/>
                  <a:gd name="connsiteY0" fmla="*/ 0 h 933452"/>
                  <a:gd name="connsiteX1" fmla="*/ 1685925 w 1685925"/>
                  <a:gd name="connsiteY1" fmla="*/ 0 h 933452"/>
                  <a:gd name="connsiteX2" fmla="*/ 1685925 w 1685925"/>
                  <a:gd name="connsiteY2" fmla="*/ 933452 h 933452"/>
                  <a:gd name="connsiteX3" fmla="*/ 0 w 1685925"/>
                  <a:gd name="connsiteY3" fmla="*/ 933452 h 933452"/>
                </a:gdLst>
                <a:ahLst/>
                <a:cxnLst>
                  <a:cxn ang="0">
                    <a:pos x="connsiteX0" y="connsiteY0"/>
                  </a:cxn>
                  <a:cxn ang="0">
                    <a:pos x="connsiteX1" y="connsiteY1"/>
                  </a:cxn>
                  <a:cxn ang="0">
                    <a:pos x="connsiteX2" y="connsiteY2"/>
                  </a:cxn>
                  <a:cxn ang="0">
                    <a:pos x="connsiteX3" y="connsiteY3"/>
                  </a:cxn>
                </a:cxnLst>
                <a:rect l="l" t="t" r="r" b="b"/>
                <a:pathLst>
                  <a:path w="1685925" h="933452">
                    <a:moveTo>
                      <a:pt x="0" y="0"/>
                    </a:moveTo>
                    <a:lnTo>
                      <a:pt x="1685925" y="0"/>
                    </a:lnTo>
                    <a:lnTo>
                      <a:pt x="1685925" y="933452"/>
                    </a:lnTo>
                    <a:lnTo>
                      <a:pt x="0" y="933452"/>
                    </a:lnTo>
                    <a:close/>
                  </a:path>
                </a:pathLst>
              </a:custGeom>
              <a:gradFill>
                <a:gsLst>
                  <a:gs pos="88000">
                    <a:schemeClr val="bg1">
                      <a:lumMod val="75000"/>
                    </a:schemeClr>
                  </a:gs>
                  <a:gs pos="51000">
                    <a:schemeClr val="bg1">
                      <a:lumMod val="65000"/>
                    </a:schemeClr>
                  </a:gs>
                  <a:gs pos="64000">
                    <a:schemeClr val="bg1">
                      <a:lumMod val="85000"/>
                    </a:schemeClr>
                  </a:gs>
                  <a:gs pos="76000">
                    <a:schemeClr val="bg1"/>
                  </a:gs>
                  <a:gs pos="37000">
                    <a:schemeClr val="bg1">
                      <a:lumMod val="85000"/>
                    </a:schemeClr>
                  </a:gs>
                  <a:gs pos="22000">
                    <a:schemeClr val="bg1"/>
                  </a:gs>
                  <a:gs pos="100000">
                    <a:schemeClr val="bg1">
                      <a:lumMod val="65000"/>
                    </a:schemeClr>
                  </a:gs>
                  <a:gs pos="3000">
                    <a:schemeClr val="bg1">
                      <a:lumMod val="6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47" name="圆角矩形 17"/>
              <p:cNvSpPr/>
              <p:nvPr/>
            </p:nvSpPr>
            <p:spPr>
              <a:xfrm rot="21300000">
                <a:off x="3745776" y="5473669"/>
                <a:ext cx="1674822" cy="82844"/>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48" name="圆角矩形 18"/>
              <p:cNvSpPr/>
              <p:nvPr/>
            </p:nvSpPr>
            <p:spPr>
              <a:xfrm rot="21300000">
                <a:off x="3745776" y="5002848"/>
                <a:ext cx="1674822" cy="78826"/>
              </a:xfrm>
              <a:prstGeom prst="roundRect">
                <a:avLst>
                  <a:gd name="adj" fmla="val 18590"/>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49" name="圆角矩形 19"/>
              <p:cNvSpPr/>
              <p:nvPr/>
            </p:nvSpPr>
            <p:spPr>
              <a:xfrm rot="21300000">
                <a:off x="3745776" y="5169520"/>
                <a:ext cx="1674822" cy="78826"/>
              </a:xfrm>
              <a:prstGeom prst="roundRect">
                <a:avLst>
                  <a:gd name="adj" fmla="val 1062"/>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0" name="圆角矩形 20"/>
              <p:cNvSpPr/>
              <p:nvPr/>
            </p:nvSpPr>
            <p:spPr>
              <a:xfrm rot="21300000">
                <a:off x="3745776" y="5338332"/>
                <a:ext cx="1674822" cy="78826"/>
              </a:xfrm>
              <a:prstGeom prst="roundRect">
                <a:avLst>
                  <a:gd name="adj" fmla="val 14265"/>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1" name="圆角矩形 22"/>
              <p:cNvSpPr/>
              <p:nvPr/>
            </p:nvSpPr>
            <p:spPr>
              <a:xfrm>
                <a:off x="3710112" y="4705663"/>
                <a:ext cx="1788888" cy="32661"/>
              </a:xfrm>
              <a:prstGeom prst="roundRect">
                <a:avLst>
                  <a:gd name="adj" fmla="val 50000"/>
                </a:avLst>
              </a:prstGeom>
              <a:gradFill>
                <a:gsLst>
                  <a:gs pos="100000">
                    <a:schemeClr val="bg1">
                      <a:lumMod val="50000"/>
                    </a:schemeClr>
                  </a:gs>
                  <a:gs pos="51500">
                    <a:schemeClr val="bg1">
                      <a:lumMod val="85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2" name="圆角矩形 23"/>
              <p:cNvSpPr/>
              <p:nvPr/>
            </p:nvSpPr>
            <p:spPr>
              <a:xfrm rot="21300000">
                <a:off x="3667322" y="4909817"/>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3" name="圆角矩形 24"/>
              <p:cNvSpPr/>
              <p:nvPr/>
            </p:nvSpPr>
            <p:spPr>
              <a:xfrm rot="21300000">
                <a:off x="3667322" y="5069954"/>
                <a:ext cx="1831730" cy="78826"/>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4" name="圆角矩形 25"/>
              <p:cNvSpPr/>
              <p:nvPr/>
            </p:nvSpPr>
            <p:spPr>
              <a:xfrm rot="21300000">
                <a:off x="3667322" y="5236631"/>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5" name="圆角矩形 26"/>
              <p:cNvSpPr/>
              <p:nvPr/>
            </p:nvSpPr>
            <p:spPr>
              <a:xfrm rot="21300000">
                <a:off x="3667322" y="5405447"/>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6" name="圆角矩形 27"/>
              <p:cNvSpPr/>
              <p:nvPr/>
            </p:nvSpPr>
            <p:spPr>
              <a:xfrm rot="21300000">
                <a:off x="3667322" y="5540786"/>
                <a:ext cx="1831730" cy="82844"/>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7" name="圆角矩形 28"/>
              <p:cNvSpPr/>
              <p:nvPr/>
            </p:nvSpPr>
            <p:spPr>
              <a:xfrm>
                <a:off x="4009766" y="5932936"/>
                <a:ext cx="1178587" cy="35135"/>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8" name="圆角矩形 29"/>
              <p:cNvSpPr/>
              <p:nvPr/>
            </p:nvSpPr>
            <p:spPr>
              <a:xfrm>
                <a:off x="4201537" y="6135967"/>
                <a:ext cx="776005" cy="16226"/>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grpSp>
        <p:sp>
          <p:nvSpPr>
            <p:cNvPr id="38" name="任意多边形 41"/>
            <p:cNvSpPr/>
            <p:nvPr/>
          </p:nvSpPr>
          <p:spPr>
            <a:xfrm>
              <a:off x="4935169" y="3387666"/>
              <a:ext cx="2321662" cy="1117574"/>
            </a:xfrm>
            <a:custGeom>
              <a:avLst/>
              <a:gdLst>
                <a:gd name="connsiteX0" fmla="*/ 0 w 2321662"/>
                <a:gd name="connsiteY0" fmla="*/ 0 h 1117574"/>
                <a:gd name="connsiteX1" fmla="*/ 2321662 w 2321662"/>
                <a:gd name="connsiteY1" fmla="*/ 0 h 1117574"/>
                <a:gd name="connsiteX2" fmla="*/ 2269467 w 2321662"/>
                <a:gd name="connsiteY2" fmla="*/ 85541 h 1117574"/>
                <a:gd name="connsiteX3" fmla="*/ 1971723 w 2321662"/>
                <a:gd name="connsiteY3" fmla="*/ 896583 h 1117574"/>
                <a:gd name="connsiteX4" fmla="*/ 1750732 w 2321662"/>
                <a:gd name="connsiteY4" fmla="*/ 1117574 h 1117574"/>
                <a:gd name="connsiteX5" fmla="*/ 576750 w 2321662"/>
                <a:gd name="connsiteY5" fmla="*/ 1117574 h 1117574"/>
                <a:gd name="connsiteX6" fmla="*/ 355759 w 2321662"/>
                <a:gd name="connsiteY6" fmla="*/ 896583 h 1117574"/>
                <a:gd name="connsiteX7" fmla="*/ 8803 w 2321662"/>
                <a:gd name="connsiteY7" fmla="*/ 15127 h 111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1662" h="1117574">
                  <a:moveTo>
                    <a:pt x="0" y="0"/>
                  </a:moveTo>
                  <a:lnTo>
                    <a:pt x="2321662" y="0"/>
                  </a:lnTo>
                  <a:lnTo>
                    <a:pt x="2269467" y="85541"/>
                  </a:lnTo>
                  <a:cubicBezTo>
                    <a:pt x="2126405" y="319899"/>
                    <a:pt x="1969430" y="594587"/>
                    <a:pt x="1971723" y="896583"/>
                  </a:cubicBezTo>
                  <a:cubicBezTo>
                    <a:pt x="1971723" y="1018633"/>
                    <a:pt x="1872782" y="1117574"/>
                    <a:pt x="1750732" y="1117574"/>
                  </a:cubicBezTo>
                  <a:lnTo>
                    <a:pt x="576750" y="1117574"/>
                  </a:lnTo>
                  <a:cubicBezTo>
                    <a:pt x="454700" y="1117574"/>
                    <a:pt x="355759" y="1018633"/>
                    <a:pt x="355759" y="896583"/>
                  </a:cubicBezTo>
                  <a:cubicBezTo>
                    <a:pt x="367926" y="552035"/>
                    <a:pt x="174399" y="286286"/>
                    <a:pt x="8803" y="15127"/>
                  </a:cubicBezTo>
                  <a:close/>
                </a:path>
              </a:pathLst>
            </a:custGeom>
            <a:gradFill>
              <a:gsLst>
                <a:gs pos="0">
                  <a:srgbClr val="FDFDFD"/>
                </a:gs>
                <a:gs pos="100000">
                  <a:srgbClr val="E2E2E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solidFill>
                  <a:prstClr val="white"/>
                </a:solidFill>
                <a:cs typeface="+mn-ea"/>
                <a:sym typeface="+mn-lt"/>
              </a:endParaRPr>
            </a:p>
          </p:txBody>
        </p:sp>
        <p:sp>
          <p:nvSpPr>
            <p:cNvPr id="39" name="任意多边形 39"/>
            <p:cNvSpPr/>
            <p:nvPr/>
          </p:nvSpPr>
          <p:spPr>
            <a:xfrm>
              <a:off x="4703967" y="1128834"/>
              <a:ext cx="2784066" cy="1129416"/>
            </a:xfrm>
            <a:custGeom>
              <a:avLst/>
              <a:gdLst>
                <a:gd name="connsiteX0" fmla="*/ 1392013 w 2784066"/>
                <a:gd name="connsiteY0" fmla="*/ 0 h 1129416"/>
                <a:gd name="connsiteX1" fmla="*/ 1392053 w 2784066"/>
                <a:gd name="connsiteY1" fmla="*/ 0 h 1129416"/>
                <a:gd name="connsiteX2" fmla="*/ 1537486 w 2784066"/>
                <a:gd name="connsiteY2" fmla="*/ 7344 h 1129416"/>
                <a:gd name="connsiteX3" fmla="*/ 2750677 w 2784066"/>
                <a:gd name="connsiteY3" fmla="*/ 999561 h 1129416"/>
                <a:gd name="connsiteX4" fmla="*/ 2784066 w 2784066"/>
                <a:gd name="connsiteY4" fmla="*/ 1129416 h 1129416"/>
                <a:gd name="connsiteX5" fmla="*/ 0 w 2784066"/>
                <a:gd name="connsiteY5" fmla="*/ 1129416 h 1129416"/>
                <a:gd name="connsiteX6" fmla="*/ 33389 w 2784066"/>
                <a:gd name="connsiteY6" fmla="*/ 999561 h 1129416"/>
                <a:gd name="connsiteX7" fmla="*/ 1246580 w 2784066"/>
                <a:gd name="connsiteY7" fmla="*/ 7344 h 112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4066" h="1129416">
                  <a:moveTo>
                    <a:pt x="1392013" y="0"/>
                  </a:moveTo>
                  <a:lnTo>
                    <a:pt x="1392053" y="0"/>
                  </a:lnTo>
                  <a:lnTo>
                    <a:pt x="1537486" y="7344"/>
                  </a:lnTo>
                  <a:cubicBezTo>
                    <a:pt x="2111370" y="65625"/>
                    <a:pt x="2584414" y="465011"/>
                    <a:pt x="2750677" y="999561"/>
                  </a:cubicBezTo>
                  <a:lnTo>
                    <a:pt x="2784066" y="1129416"/>
                  </a:lnTo>
                  <a:lnTo>
                    <a:pt x="0" y="1129416"/>
                  </a:lnTo>
                  <a:lnTo>
                    <a:pt x="33389" y="999561"/>
                  </a:lnTo>
                  <a:cubicBezTo>
                    <a:pt x="199652" y="465011"/>
                    <a:pt x="672696" y="65625"/>
                    <a:pt x="1246580" y="7344"/>
                  </a:cubicBezTo>
                  <a:close/>
                </a:path>
              </a:pathLst>
            </a:custGeom>
            <a:gradFill flip="none" rotWithShape="1">
              <a:gsLst>
                <a:gs pos="0">
                  <a:srgbClr val="FDFDFD"/>
                </a:gs>
                <a:gs pos="100000">
                  <a:srgbClr val="E2E2E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prstClr val="white"/>
                </a:solidFill>
                <a:cs typeface="+mn-ea"/>
                <a:sym typeface="+mn-lt"/>
              </a:endParaRPr>
            </a:p>
          </p:txBody>
        </p:sp>
        <p:sp>
          <p:nvSpPr>
            <p:cNvPr id="40" name="任意多边形 40"/>
            <p:cNvSpPr/>
            <p:nvPr/>
          </p:nvSpPr>
          <p:spPr>
            <a:xfrm>
              <a:off x="4673399" y="2258250"/>
              <a:ext cx="2845202" cy="1129416"/>
            </a:xfrm>
            <a:custGeom>
              <a:avLst/>
              <a:gdLst>
                <a:gd name="connsiteX0" fmla="*/ 30568 w 2845202"/>
                <a:gd name="connsiteY0" fmla="*/ 0 h 1129416"/>
                <a:gd name="connsiteX1" fmla="*/ 2814634 w 2845202"/>
                <a:gd name="connsiteY1" fmla="*/ 0 h 1129416"/>
                <a:gd name="connsiteX2" fmla="*/ 2816300 w 2845202"/>
                <a:gd name="connsiteY2" fmla="*/ 6479 h 1129416"/>
                <a:gd name="connsiteX3" fmla="*/ 2845202 w 2845202"/>
                <a:gd name="connsiteY3" fmla="*/ 293182 h 1129416"/>
                <a:gd name="connsiteX4" fmla="*/ 2733407 w 2845202"/>
                <a:gd name="connsiteY4" fmla="*/ 846923 h 1129416"/>
                <a:gd name="connsiteX5" fmla="*/ 2611110 w 2845202"/>
                <a:gd name="connsiteY5" fmla="*/ 1086729 h 1129416"/>
                <a:gd name="connsiteX6" fmla="*/ 2585063 w 2845202"/>
                <a:gd name="connsiteY6" fmla="*/ 1129416 h 1129416"/>
                <a:gd name="connsiteX7" fmla="*/ 254528 w 2845202"/>
                <a:gd name="connsiteY7" fmla="*/ 1129416 h 1129416"/>
                <a:gd name="connsiteX8" fmla="*/ 188274 w 2845202"/>
                <a:gd name="connsiteY8" fmla="*/ 1015566 h 1129416"/>
                <a:gd name="connsiteX9" fmla="*/ 120030 w 2845202"/>
                <a:gd name="connsiteY9" fmla="*/ 875905 h 1129416"/>
                <a:gd name="connsiteX10" fmla="*/ 124755 w 2845202"/>
                <a:gd name="connsiteY10" fmla="*/ 873825 h 1129416"/>
                <a:gd name="connsiteX11" fmla="*/ 111796 w 2845202"/>
                <a:gd name="connsiteY11" fmla="*/ 846923 h 1129416"/>
                <a:gd name="connsiteX12" fmla="*/ 0 w 2845202"/>
                <a:gd name="connsiteY12" fmla="*/ 293182 h 1129416"/>
                <a:gd name="connsiteX13" fmla="*/ 28902 w 2845202"/>
                <a:gd name="connsiteY13" fmla="*/ 6479 h 112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5202" h="1129416">
                  <a:moveTo>
                    <a:pt x="30568" y="0"/>
                  </a:moveTo>
                  <a:lnTo>
                    <a:pt x="2814634" y="0"/>
                  </a:lnTo>
                  <a:lnTo>
                    <a:pt x="2816300" y="6479"/>
                  </a:lnTo>
                  <a:cubicBezTo>
                    <a:pt x="2835250" y="99087"/>
                    <a:pt x="2845202" y="194972"/>
                    <a:pt x="2845202" y="293182"/>
                  </a:cubicBezTo>
                  <a:cubicBezTo>
                    <a:pt x="2845202" y="489603"/>
                    <a:pt x="2805395" y="676725"/>
                    <a:pt x="2733407" y="846923"/>
                  </a:cubicBezTo>
                  <a:cubicBezTo>
                    <a:pt x="2707798" y="919434"/>
                    <a:pt x="2663338" y="999647"/>
                    <a:pt x="2611110" y="1086729"/>
                  </a:cubicBezTo>
                  <a:lnTo>
                    <a:pt x="2585063" y="1129416"/>
                  </a:lnTo>
                  <a:lnTo>
                    <a:pt x="254528" y="1129416"/>
                  </a:lnTo>
                  <a:lnTo>
                    <a:pt x="188274" y="1015566"/>
                  </a:lnTo>
                  <a:cubicBezTo>
                    <a:pt x="163308" y="969683"/>
                    <a:pt x="140200" y="923259"/>
                    <a:pt x="120030" y="875905"/>
                  </a:cubicBezTo>
                  <a:lnTo>
                    <a:pt x="124755" y="873825"/>
                  </a:lnTo>
                  <a:lnTo>
                    <a:pt x="111796" y="846923"/>
                  </a:lnTo>
                  <a:cubicBezTo>
                    <a:pt x="39808" y="676725"/>
                    <a:pt x="0" y="489603"/>
                    <a:pt x="0" y="293182"/>
                  </a:cubicBezTo>
                  <a:cubicBezTo>
                    <a:pt x="0" y="194972"/>
                    <a:pt x="9952" y="99087"/>
                    <a:pt x="28902" y="6479"/>
                  </a:cubicBezTo>
                  <a:close/>
                </a:path>
              </a:pathLst>
            </a:custGeom>
            <a:gradFill>
              <a:gsLst>
                <a:gs pos="100000">
                  <a:schemeClr val="bg1"/>
                </a:gs>
                <a:gs pos="0">
                  <a:srgbClr val="EAEAE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prstClr val="white"/>
                </a:solidFill>
                <a:cs typeface="+mn-ea"/>
                <a:sym typeface="+mn-lt"/>
              </a:endParaRPr>
            </a:p>
          </p:txBody>
        </p:sp>
        <p:pic>
          <p:nvPicPr>
            <p:cNvPr id="41" name="图片 40"/>
            <p:cNvPicPr>
              <a:picLocks noChangeAspect="1"/>
            </p:cNvPicPr>
            <p:nvPr/>
          </p:nvPicPr>
          <p:blipFill rotWithShape="1">
            <a:blip r:embed="rId4" cstate="screen"/>
            <a:srcRect t="55896"/>
            <a:stretch>
              <a:fillRect/>
            </a:stretch>
          </p:blipFill>
          <p:spPr>
            <a:xfrm>
              <a:off x="5808404" y="2258250"/>
              <a:ext cx="1710197" cy="180150"/>
            </a:xfrm>
            <a:prstGeom prst="rect">
              <a:avLst/>
            </a:prstGeom>
          </p:spPr>
        </p:pic>
        <p:pic>
          <p:nvPicPr>
            <p:cNvPr id="42" name="图片 41"/>
            <p:cNvPicPr>
              <a:picLocks noChangeAspect="1"/>
            </p:cNvPicPr>
            <p:nvPr/>
          </p:nvPicPr>
          <p:blipFill rotWithShape="1">
            <a:blip r:embed="rId4" cstate="screen"/>
            <a:srcRect t="55896" r="718"/>
            <a:stretch>
              <a:fillRect/>
            </a:stretch>
          </p:blipFill>
          <p:spPr>
            <a:xfrm flipH="1">
              <a:off x="4930321" y="3387666"/>
              <a:ext cx="1399580" cy="180150"/>
            </a:xfrm>
            <a:custGeom>
              <a:avLst/>
              <a:gdLst>
                <a:gd name="connsiteX0" fmla="*/ 1399580 w 1399580"/>
                <a:gd name="connsiteY0" fmla="*/ 0 h 180150"/>
                <a:gd name="connsiteX1" fmla="*/ 0 w 1399580"/>
                <a:gd name="connsiteY1" fmla="*/ 0 h 180150"/>
                <a:gd name="connsiteX2" fmla="*/ 0 w 1399580"/>
                <a:gd name="connsiteY2" fmla="*/ 180150 h 180150"/>
                <a:gd name="connsiteX3" fmla="*/ 1283178 w 1399580"/>
                <a:gd name="connsiteY3" fmla="*/ 180150 h 180150"/>
              </a:gdLst>
              <a:ahLst/>
              <a:cxnLst>
                <a:cxn ang="0">
                  <a:pos x="connsiteX0" y="connsiteY0"/>
                </a:cxn>
                <a:cxn ang="0">
                  <a:pos x="connsiteX1" y="connsiteY1"/>
                </a:cxn>
                <a:cxn ang="0">
                  <a:pos x="connsiteX2" y="connsiteY2"/>
                </a:cxn>
                <a:cxn ang="0">
                  <a:pos x="connsiteX3" y="connsiteY3"/>
                </a:cxn>
              </a:cxnLst>
              <a:rect l="l" t="t" r="r" b="b"/>
              <a:pathLst>
                <a:path w="1399580" h="180150">
                  <a:moveTo>
                    <a:pt x="1399580" y="0"/>
                  </a:moveTo>
                  <a:lnTo>
                    <a:pt x="0" y="0"/>
                  </a:lnTo>
                  <a:lnTo>
                    <a:pt x="0" y="180150"/>
                  </a:lnTo>
                  <a:lnTo>
                    <a:pt x="1283178" y="180150"/>
                  </a:lnTo>
                  <a:close/>
                </a:path>
              </a:pathLst>
            </a:custGeom>
          </p:spPr>
        </p:pic>
        <p:sp>
          <p:nvSpPr>
            <p:cNvPr id="43" name="任意多边形 34"/>
            <p:cNvSpPr/>
            <p:nvPr/>
          </p:nvSpPr>
          <p:spPr>
            <a:xfrm>
              <a:off x="4669015" y="1115412"/>
              <a:ext cx="2853970" cy="3394286"/>
            </a:xfrm>
            <a:custGeom>
              <a:avLst/>
              <a:gdLst>
                <a:gd name="connsiteX0" fmla="*/ 1962150 w 3924300"/>
                <a:gd name="connsiteY0" fmla="*/ 0 h 4667248"/>
                <a:gd name="connsiteX1" fmla="*/ 3924300 w 3924300"/>
                <a:gd name="connsiteY1" fmla="*/ 1962150 h 4667248"/>
                <a:gd name="connsiteX2" fmla="*/ 3770105 w 3924300"/>
                <a:gd name="connsiteY2" fmla="*/ 2725908 h 4667248"/>
                <a:gd name="connsiteX3" fmla="*/ 3769902 w 3924300"/>
                <a:gd name="connsiteY3" fmla="*/ 2726328 h 4667248"/>
                <a:gd name="connsiteX4" fmla="*/ 3802289 w 3924300"/>
                <a:gd name="connsiteY4" fmla="*/ 2740482 h 4667248"/>
                <a:gd name="connsiteX5" fmla="*/ 3076575 w 3924300"/>
                <a:gd name="connsiteY5" fmla="*/ 4362442 h 4667248"/>
                <a:gd name="connsiteX6" fmla="*/ 2771769 w 3924300"/>
                <a:gd name="connsiteY6" fmla="*/ 4667248 h 4667248"/>
                <a:gd name="connsiteX7" fmla="*/ 1152531 w 3924300"/>
                <a:gd name="connsiteY7" fmla="*/ 4667248 h 4667248"/>
                <a:gd name="connsiteX8" fmla="*/ 847725 w 3924300"/>
                <a:gd name="connsiteY8" fmla="*/ 4362442 h 4667248"/>
                <a:gd name="connsiteX9" fmla="*/ 165554 w 3924300"/>
                <a:gd name="connsiteY9" fmla="*/ 2765883 h 4667248"/>
                <a:gd name="connsiteX10" fmla="*/ 172070 w 3924300"/>
                <a:gd name="connsiteY10" fmla="*/ 2763013 h 4667248"/>
                <a:gd name="connsiteX11" fmla="*/ 154196 w 3924300"/>
                <a:gd name="connsiteY11" fmla="*/ 2725908 h 4667248"/>
                <a:gd name="connsiteX12" fmla="*/ 0 w 3924300"/>
                <a:gd name="connsiteY12" fmla="*/ 1962150 h 4667248"/>
                <a:gd name="connsiteX13" fmla="*/ 1962150 w 3924300"/>
                <a:gd name="connsiteY13" fmla="*/ 0 h 4667248"/>
                <a:gd name="connsiteX0-1" fmla="*/ 1962150 w 3924300"/>
                <a:gd name="connsiteY0-2" fmla="*/ 0 h 4667248"/>
                <a:gd name="connsiteX1-3" fmla="*/ 3924300 w 3924300"/>
                <a:gd name="connsiteY1-4" fmla="*/ 1962150 h 4667248"/>
                <a:gd name="connsiteX2-5" fmla="*/ 3770105 w 3924300"/>
                <a:gd name="connsiteY2-6" fmla="*/ 2725908 h 4667248"/>
                <a:gd name="connsiteX3-7" fmla="*/ 3802289 w 3924300"/>
                <a:gd name="connsiteY3-8" fmla="*/ 2740482 h 4667248"/>
                <a:gd name="connsiteX4-9" fmla="*/ 3076575 w 3924300"/>
                <a:gd name="connsiteY4-10" fmla="*/ 4362442 h 4667248"/>
                <a:gd name="connsiteX5-11" fmla="*/ 2771769 w 3924300"/>
                <a:gd name="connsiteY5-12" fmla="*/ 4667248 h 4667248"/>
                <a:gd name="connsiteX6-13" fmla="*/ 1152531 w 3924300"/>
                <a:gd name="connsiteY6-14" fmla="*/ 4667248 h 4667248"/>
                <a:gd name="connsiteX7-15" fmla="*/ 847725 w 3924300"/>
                <a:gd name="connsiteY7-16" fmla="*/ 4362442 h 4667248"/>
                <a:gd name="connsiteX8-17" fmla="*/ 165554 w 3924300"/>
                <a:gd name="connsiteY8-18" fmla="*/ 2765883 h 4667248"/>
                <a:gd name="connsiteX9-19" fmla="*/ 172070 w 3924300"/>
                <a:gd name="connsiteY9-20" fmla="*/ 2763013 h 4667248"/>
                <a:gd name="connsiteX10-21" fmla="*/ 154196 w 3924300"/>
                <a:gd name="connsiteY10-22" fmla="*/ 2725908 h 4667248"/>
                <a:gd name="connsiteX11-23" fmla="*/ 0 w 3924300"/>
                <a:gd name="connsiteY11-24" fmla="*/ 1962150 h 4667248"/>
                <a:gd name="connsiteX12-25" fmla="*/ 1962150 w 3924300"/>
                <a:gd name="connsiteY12-26" fmla="*/ 0 h 4667248"/>
                <a:gd name="connsiteX0-27" fmla="*/ 1962150 w 3924300"/>
                <a:gd name="connsiteY0-28" fmla="*/ 0 h 4667248"/>
                <a:gd name="connsiteX1-29" fmla="*/ 3924300 w 3924300"/>
                <a:gd name="connsiteY1-30" fmla="*/ 1962150 h 4667248"/>
                <a:gd name="connsiteX2-31" fmla="*/ 3770105 w 3924300"/>
                <a:gd name="connsiteY2-32" fmla="*/ 2725908 h 4667248"/>
                <a:gd name="connsiteX3-33" fmla="*/ 3076575 w 3924300"/>
                <a:gd name="connsiteY3-34" fmla="*/ 4362442 h 4667248"/>
                <a:gd name="connsiteX4-35" fmla="*/ 2771769 w 3924300"/>
                <a:gd name="connsiteY4-36" fmla="*/ 4667248 h 4667248"/>
                <a:gd name="connsiteX5-37" fmla="*/ 1152531 w 3924300"/>
                <a:gd name="connsiteY5-38" fmla="*/ 4667248 h 4667248"/>
                <a:gd name="connsiteX6-39" fmla="*/ 847725 w 3924300"/>
                <a:gd name="connsiteY6-40" fmla="*/ 4362442 h 4667248"/>
                <a:gd name="connsiteX7-41" fmla="*/ 165554 w 3924300"/>
                <a:gd name="connsiteY7-42" fmla="*/ 2765883 h 4667248"/>
                <a:gd name="connsiteX8-43" fmla="*/ 172070 w 3924300"/>
                <a:gd name="connsiteY8-44" fmla="*/ 2763013 h 4667248"/>
                <a:gd name="connsiteX9-45" fmla="*/ 154196 w 3924300"/>
                <a:gd name="connsiteY9-46" fmla="*/ 2725908 h 4667248"/>
                <a:gd name="connsiteX10-47" fmla="*/ 0 w 3924300"/>
                <a:gd name="connsiteY10-48" fmla="*/ 1962150 h 4667248"/>
                <a:gd name="connsiteX11-49" fmla="*/ 1962150 w 3924300"/>
                <a:gd name="connsiteY11-50" fmla="*/ 0 h 4667248"/>
                <a:gd name="connsiteX0-51" fmla="*/ 1962150 w 3924300"/>
                <a:gd name="connsiteY0-52" fmla="*/ 0 h 4667248"/>
                <a:gd name="connsiteX1-53" fmla="*/ 3924300 w 3924300"/>
                <a:gd name="connsiteY1-54" fmla="*/ 1962150 h 4667248"/>
                <a:gd name="connsiteX2-55" fmla="*/ 3770105 w 3924300"/>
                <a:gd name="connsiteY2-56" fmla="*/ 2725908 h 4667248"/>
                <a:gd name="connsiteX3-57" fmla="*/ 3076575 w 3924300"/>
                <a:gd name="connsiteY3-58" fmla="*/ 4362442 h 4667248"/>
                <a:gd name="connsiteX4-59" fmla="*/ 2771769 w 3924300"/>
                <a:gd name="connsiteY4-60" fmla="*/ 4667248 h 4667248"/>
                <a:gd name="connsiteX5-61" fmla="*/ 1152531 w 3924300"/>
                <a:gd name="connsiteY5-62" fmla="*/ 4667248 h 4667248"/>
                <a:gd name="connsiteX6-63" fmla="*/ 847725 w 3924300"/>
                <a:gd name="connsiteY6-64" fmla="*/ 4362442 h 4667248"/>
                <a:gd name="connsiteX7-65" fmla="*/ 165554 w 3924300"/>
                <a:gd name="connsiteY7-66" fmla="*/ 2765883 h 4667248"/>
                <a:gd name="connsiteX8-67" fmla="*/ 172070 w 3924300"/>
                <a:gd name="connsiteY8-68" fmla="*/ 2763013 h 4667248"/>
                <a:gd name="connsiteX9-69" fmla="*/ 154196 w 3924300"/>
                <a:gd name="connsiteY9-70" fmla="*/ 2725908 h 4667248"/>
                <a:gd name="connsiteX10-71" fmla="*/ 0 w 3924300"/>
                <a:gd name="connsiteY10-72" fmla="*/ 1962150 h 4667248"/>
                <a:gd name="connsiteX11-73" fmla="*/ 1962150 w 3924300"/>
                <a:gd name="connsiteY11-74" fmla="*/ 0 h 4667248"/>
                <a:gd name="connsiteX0-75" fmla="*/ 1962150 w 3924300"/>
                <a:gd name="connsiteY0-76" fmla="*/ 0 h 4667248"/>
                <a:gd name="connsiteX1-77" fmla="*/ 3924300 w 3924300"/>
                <a:gd name="connsiteY1-78" fmla="*/ 1962150 h 4667248"/>
                <a:gd name="connsiteX2-79" fmla="*/ 3770105 w 3924300"/>
                <a:gd name="connsiteY2-80" fmla="*/ 2725908 h 4667248"/>
                <a:gd name="connsiteX3-81" fmla="*/ 3076575 w 3924300"/>
                <a:gd name="connsiteY3-82" fmla="*/ 4362442 h 4667248"/>
                <a:gd name="connsiteX4-83" fmla="*/ 2771769 w 3924300"/>
                <a:gd name="connsiteY4-84" fmla="*/ 4667248 h 4667248"/>
                <a:gd name="connsiteX5-85" fmla="*/ 1152531 w 3924300"/>
                <a:gd name="connsiteY5-86" fmla="*/ 4667248 h 4667248"/>
                <a:gd name="connsiteX6-87" fmla="*/ 847725 w 3924300"/>
                <a:gd name="connsiteY6-88" fmla="*/ 4362442 h 4667248"/>
                <a:gd name="connsiteX7-89" fmla="*/ 165554 w 3924300"/>
                <a:gd name="connsiteY7-90" fmla="*/ 2765883 h 4667248"/>
                <a:gd name="connsiteX8-91" fmla="*/ 172070 w 3924300"/>
                <a:gd name="connsiteY8-92" fmla="*/ 2763013 h 4667248"/>
                <a:gd name="connsiteX9-93" fmla="*/ 154196 w 3924300"/>
                <a:gd name="connsiteY9-94" fmla="*/ 2725908 h 4667248"/>
                <a:gd name="connsiteX10-95" fmla="*/ 0 w 3924300"/>
                <a:gd name="connsiteY10-96" fmla="*/ 1962150 h 4667248"/>
                <a:gd name="connsiteX11-97" fmla="*/ 1962150 w 3924300"/>
                <a:gd name="connsiteY11-98" fmla="*/ 0 h 46672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3924300" h="4667248">
                  <a:moveTo>
                    <a:pt x="1962150" y="0"/>
                  </a:moveTo>
                  <a:cubicBezTo>
                    <a:pt x="3045816" y="0"/>
                    <a:pt x="3924300" y="878484"/>
                    <a:pt x="3924300" y="1962150"/>
                  </a:cubicBezTo>
                  <a:cubicBezTo>
                    <a:pt x="3924300" y="2233067"/>
                    <a:pt x="3869395" y="2491159"/>
                    <a:pt x="3770105" y="2725908"/>
                  </a:cubicBezTo>
                  <a:cubicBezTo>
                    <a:pt x="3628818" y="3125957"/>
                    <a:pt x="3071514" y="3695985"/>
                    <a:pt x="3076575" y="4362442"/>
                  </a:cubicBezTo>
                  <a:cubicBezTo>
                    <a:pt x="3076575" y="4530782"/>
                    <a:pt x="2940109" y="4667248"/>
                    <a:pt x="2771769" y="4667248"/>
                  </a:cubicBezTo>
                  <a:lnTo>
                    <a:pt x="1152531" y="4667248"/>
                  </a:lnTo>
                  <a:cubicBezTo>
                    <a:pt x="984191" y="4667248"/>
                    <a:pt x="847725" y="4530782"/>
                    <a:pt x="847725" y="4362442"/>
                  </a:cubicBezTo>
                  <a:cubicBezTo>
                    <a:pt x="870101" y="3728807"/>
                    <a:pt x="388106" y="3288393"/>
                    <a:pt x="165554" y="2765883"/>
                  </a:cubicBezTo>
                  <a:lnTo>
                    <a:pt x="172070" y="2763013"/>
                  </a:lnTo>
                  <a:lnTo>
                    <a:pt x="154196" y="2725908"/>
                  </a:lnTo>
                  <a:cubicBezTo>
                    <a:pt x="54905" y="2491159"/>
                    <a:pt x="0" y="2233067"/>
                    <a:pt x="0" y="1962150"/>
                  </a:cubicBezTo>
                  <a:cubicBezTo>
                    <a:pt x="0" y="878484"/>
                    <a:pt x="878484" y="0"/>
                    <a:pt x="1962150" y="0"/>
                  </a:cubicBezTo>
                  <a:close/>
                </a:path>
              </a:pathLst>
            </a:custGeom>
            <a:noFill/>
            <a:ln>
              <a:gradFill flip="none" rotWithShape="1">
                <a:gsLst>
                  <a:gs pos="0">
                    <a:schemeClr val="bg1"/>
                  </a:gs>
                  <a:gs pos="100000">
                    <a:schemeClr val="bg1">
                      <a:lumMod val="8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grpSp>
      <p:sp>
        <p:nvSpPr>
          <p:cNvPr id="59" name="文本框 58"/>
          <p:cNvSpPr txBox="1"/>
          <p:nvPr/>
        </p:nvSpPr>
        <p:spPr>
          <a:xfrm>
            <a:off x="2716917" y="2071275"/>
            <a:ext cx="1780467" cy="299085"/>
          </a:xfrm>
          <a:prstGeom prst="rect">
            <a:avLst/>
          </a:prstGeom>
          <a:noFill/>
        </p:spPr>
        <p:txBody>
          <a:bodyPr wrap="square" rtlCol="0">
            <a:spAutoFit/>
          </a:bodyPr>
          <a:lstStyle/>
          <a:p>
            <a:r>
              <a:rPr lang="zh-CN" altLang="en-US" sz="1350" dirty="0">
                <a:solidFill>
                  <a:schemeClr val="bg1">
                    <a:lumMod val="65000"/>
                  </a:schemeClr>
                </a:solidFill>
                <a:cs typeface="+mn-ea"/>
                <a:sym typeface="+mn-lt"/>
              </a:rPr>
              <a:t>功能性需求</a:t>
            </a:r>
          </a:p>
        </p:txBody>
      </p:sp>
      <p:sp>
        <p:nvSpPr>
          <p:cNvPr id="60" name="文本框 59"/>
          <p:cNvSpPr txBox="1"/>
          <p:nvPr/>
        </p:nvSpPr>
        <p:spPr>
          <a:xfrm>
            <a:off x="2716917" y="3972592"/>
            <a:ext cx="1780467" cy="299085"/>
          </a:xfrm>
          <a:prstGeom prst="rect">
            <a:avLst/>
          </a:prstGeom>
          <a:noFill/>
        </p:spPr>
        <p:txBody>
          <a:bodyPr wrap="square" rtlCol="0">
            <a:spAutoFit/>
          </a:bodyPr>
          <a:lstStyle/>
          <a:p>
            <a:r>
              <a:rPr lang="zh-CN" altLang="en-US" sz="1350" dirty="0">
                <a:solidFill>
                  <a:schemeClr val="bg1">
                    <a:lumMod val="65000"/>
                  </a:schemeClr>
                </a:solidFill>
                <a:cs typeface="+mn-ea"/>
                <a:sym typeface="+mn-lt"/>
              </a:rPr>
              <a:t>设计约束</a:t>
            </a:r>
          </a:p>
        </p:txBody>
      </p:sp>
      <p:sp>
        <p:nvSpPr>
          <p:cNvPr id="61" name="文本框 60"/>
          <p:cNvSpPr txBox="1"/>
          <p:nvPr/>
        </p:nvSpPr>
        <p:spPr>
          <a:xfrm>
            <a:off x="2716917" y="3021934"/>
            <a:ext cx="1780467" cy="299085"/>
          </a:xfrm>
          <a:prstGeom prst="rect">
            <a:avLst/>
          </a:prstGeom>
          <a:noFill/>
        </p:spPr>
        <p:txBody>
          <a:bodyPr wrap="square" rtlCol="0">
            <a:spAutoFit/>
          </a:bodyPr>
          <a:lstStyle/>
          <a:p>
            <a:r>
              <a:rPr lang="zh-CN" altLang="en-US" sz="1350" dirty="0">
                <a:solidFill>
                  <a:schemeClr val="bg1">
                    <a:lumMod val="65000"/>
                  </a:schemeClr>
                </a:solidFill>
                <a:cs typeface="+mn-ea"/>
                <a:sym typeface="+mn-lt"/>
              </a:rPr>
              <a:t>非功能性需求</a:t>
            </a:r>
          </a:p>
        </p:txBody>
      </p:sp>
      <p:sp>
        <p:nvSpPr>
          <p:cNvPr id="62" name="Freeform 51"/>
          <p:cNvSpPr>
            <a:spLocks noEditPoints="1"/>
          </p:cNvSpPr>
          <p:nvPr/>
        </p:nvSpPr>
        <p:spPr bwMode="auto">
          <a:xfrm>
            <a:off x="2270060" y="2091294"/>
            <a:ext cx="349643" cy="246846"/>
          </a:xfrm>
          <a:custGeom>
            <a:avLst/>
            <a:gdLst>
              <a:gd name="T0" fmla="*/ 56 w 376"/>
              <a:gd name="T1" fmla="*/ 29 h 274"/>
              <a:gd name="T2" fmla="*/ 318 w 376"/>
              <a:gd name="T3" fmla="*/ 29 h 274"/>
              <a:gd name="T4" fmla="*/ 318 w 376"/>
              <a:gd name="T5" fmla="*/ 187 h 274"/>
              <a:gd name="T6" fmla="*/ 56 w 376"/>
              <a:gd name="T7" fmla="*/ 187 h 274"/>
              <a:gd name="T8" fmla="*/ 56 w 376"/>
              <a:gd name="T9" fmla="*/ 29 h 274"/>
              <a:gd name="T10" fmla="*/ 86 w 376"/>
              <a:gd name="T11" fmla="*/ 146 h 274"/>
              <a:gd name="T12" fmla="*/ 86 w 376"/>
              <a:gd name="T13" fmla="*/ 155 h 274"/>
              <a:gd name="T14" fmla="*/ 256 w 376"/>
              <a:gd name="T15" fmla="*/ 155 h 274"/>
              <a:gd name="T16" fmla="*/ 256 w 376"/>
              <a:gd name="T17" fmla="*/ 146 h 274"/>
              <a:gd name="T18" fmla="*/ 86 w 376"/>
              <a:gd name="T19" fmla="*/ 146 h 274"/>
              <a:gd name="T20" fmla="*/ 86 w 376"/>
              <a:gd name="T21" fmla="*/ 125 h 274"/>
              <a:gd name="T22" fmla="*/ 86 w 376"/>
              <a:gd name="T23" fmla="*/ 134 h 274"/>
              <a:gd name="T24" fmla="*/ 256 w 376"/>
              <a:gd name="T25" fmla="*/ 134 h 274"/>
              <a:gd name="T26" fmla="*/ 256 w 376"/>
              <a:gd name="T27" fmla="*/ 125 h 274"/>
              <a:gd name="T28" fmla="*/ 86 w 376"/>
              <a:gd name="T29" fmla="*/ 125 h 274"/>
              <a:gd name="T30" fmla="*/ 86 w 376"/>
              <a:gd name="T31" fmla="*/ 100 h 274"/>
              <a:gd name="T32" fmla="*/ 86 w 376"/>
              <a:gd name="T33" fmla="*/ 108 h 274"/>
              <a:gd name="T34" fmla="*/ 304 w 376"/>
              <a:gd name="T35" fmla="*/ 108 h 274"/>
              <a:gd name="T36" fmla="*/ 304 w 376"/>
              <a:gd name="T37" fmla="*/ 100 h 274"/>
              <a:gd name="T38" fmla="*/ 86 w 376"/>
              <a:gd name="T39" fmla="*/ 100 h 274"/>
              <a:gd name="T40" fmla="*/ 86 w 376"/>
              <a:gd name="T41" fmla="*/ 76 h 274"/>
              <a:gd name="T42" fmla="*/ 86 w 376"/>
              <a:gd name="T43" fmla="*/ 85 h 274"/>
              <a:gd name="T44" fmla="*/ 304 w 376"/>
              <a:gd name="T45" fmla="*/ 85 h 274"/>
              <a:gd name="T46" fmla="*/ 304 w 376"/>
              <a:gd name="T47" fmla="*/ 76 h 274"/>
              <a:gd name="T48" fmla="*/ 86 w 376"/>
              <a:gd name="T49" fmla="*/ 76 h 274"/>
              <a:gd name="T50" fmla="*/ 86 w 376"/>
              <a:gd name="T51" fmla="*/ 52 h 274"/>
              <a:gd name="T52" fmla="*/ 86 w 376"/>
              <a:gd name="T53" fmla="*/ 61 h 274"/>
              <a:gd name="T54" fmla="*/ 304 w 376"/>
              <a:gd name="T55" fmla="*/ 61 h 274"/>
              <a:gd name="T56" fmla="*/ 304 w 376"/>
              <a:gd name="T57" fmla="*/ 52 h 274"/>
              <a:gd name="T58" fmla="*/ 86 w 376"/>
              <a:gd name="T59" fmla="*/ 52 h 274"/>
              <a:gd name="T60" fmla="*/ 167 w 376"/>
              <a:gd name="T61" fmla="*/ 230 h 274"/>
              <a:gd name="T62" fmla="*/ 207 w 376"/>
              <a:gd name="T63" fmla="*/ 230 h 274"/>
              <a:gd name="T64" fmla="*/ 221 w 376"/>
              <a:gd name="T65" fmla="*/ 253 h 274"/>
              <a:gd name="T66" fmla="*/ 155 w 376"/>
              <a:gd name="T67" fmla="*/ 253 h 274"/>
              <a:gd name="T68" fmla="*/ 167 w 376"/>
              <a:gd name="T69" fmla="*/ 230 h 274"/>
              <a:gd name="T70" fmla="*/ 57 w 376"/>
              <a:gd name="T71" fmla="*/ 0 h 274"/>
              <a:gd name="T72" fmla="*/ 30 w 376"/>
              <a:gd name="T73" fmla="*/ 27 h 274"/>
              <a:gd name="T74" fmla="*/ 30 w 376"/>
              <a:gd name="T75" fmla="*/ 183 h 274"/>
              <a:gd name="T76" fmla="*/ 50 w 376"/>
              <a:gd name="T77" fmla="*/ 210 h 274"/>
              <a:gd name="T78" fmla="*/ 50 w 376"/>
              <a:gd name="T79" fmla="*/ 210 h 274"/>
              <a:gd name="T80" fmla="*/ 0 w 376"/>
              <a:gd name="T81" fmla="*/ 249 h 274"/>
              <a:gd name="T82" fmla="*/ 0 w 376"/>
              <a:gd name="T83" fmla="*/ 274 h 274"/>
              <a:gd name="T84" fmla="*/ 376 w 376"/>
              <a:gd name="T85" fmla="*/ 274 h 274"/>
              <a:gd name="T86" fmla="*/ 376 w 376"/>
              <a:gd name="T87" fmla="*/ 249 h 274"/>
              <a:gd name="T88" fmla="*/ 322 w 376"/>
              <a:gd name="T89" fmla="*/ 210 h 274"/>
              <a:gd name="T90" fmla="*/ 344 w 376"/>
              <a:gd name="T91" fmla="*/ 183 h 274"/>
              <a:gd name="T92" fmla="*/ 344 w 376"/>
              <a:gd name="T93" fmla="*/ 27 h 274"/>
              <a:gd name="T94" fmla="*/ 316 w 376"/>
              <a:gd name="T95" fmla="*/ 0 h 274"/>
              <a:gd name="T96" fmla="*/ 57 w 376"/>
              <a:gd name="T97"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274">
                <a:moveTo>
                  <a:pt x="56" y="29"/>
                </a:moveTo>
                <a:cubicBezTo>
                  <a:pt x="318" y="29"/>
                  <a:pt x="318" y="29"/>
                  <a:pt x="318" y="29"/>
                </a:cubicBezTo>
                <a:cubicBezTo>
                  <a:pt x="318" y="187"/>
                  <a:pt x="318" y="187"/>
                  <a:pt x="318" y="187"/>
                </a:cubicBezTo>
                <a:cubicBezTo>
                  <a:pt x="56" y="187"/>
                  <a:pt x="56" y="187"/>
                  <a:pt x="56" y="187"/>
                </a:cubicBezTo>
                <a:cubicBezTo>
                  <a:pt x="56" y="29"/>
                  <a:pt x="56" y="29"/>
                  <a:pt x="56" y="29"/>
                </a:cubicBezTo>
                <a:close/>
                <a:moveTo>
                  <a:pt x="86" y="146"/>
                </a:moveTo>
                <a:cubicBezTo>
                  <a:pt x="86" y="155"/>
                  <a:pt x="86" y="155"/>
                  <a:pt x="86" y="155"/>
                </a:cubicBezTo>
                <a:cubicBezTo>
                  <a:pt x="256" y="155"/>
                  <a:pt x="256" y="155"/>
                  <a:pt x="256" y="155"/>
                </a:cubicBezTo>
                <a:cubicBezTo>
                  <a:pt x="256" y="146"/>
                  <a:pt x="256" y="146"/>
                  <a:pt x="256" y="146"/>
                </a:cubicBezTo>
                <a:cubicBezTo>
                  <a:pt x="86" y="146"/>
                  <a:pt x="86" y="146"/>
                  <a:pt x="86" y="146"/>
                </a:cubicBezTo>
                <a:close/>
                <a:moveTo>
                  <a:pt x="86" y="125"/>
                </a:moveTo>
                <a:cubicBezTo>
                  <a:pt x="86" y="134"/>
                  <a:pt x="86" y="134"/>
                  <a:pt x="86" y="134"/>
                </a:cubicBezTo>
                <a:cubicBezTo>
                  <a:pt x="256" y="134"/>
                  <a:pt x="256" y="134"/>
                  <a:pt x="256" y="134"/>
                </a:cubicBezTo>
                <a:cubicBezTo>
                  <a:pt x="256" y="125"/>
                  <a:pt x="256" y="125"/>
                  <a:pt x="256" y="125"/>
                </a:cubicBezTo>
                <a:cubicBezTo>
                  <a:pt x="86" y="125"/>
                  <a:pt x="86" y="125"/>
                  <a:pt x="86" y="125"/>
                </a:cubicBezTo>
                <a:close/>
                <a:moveTo>
                  <a:pt x="86" y="100"/>
                </a:moveTo>
                <a:cubicBezTo>
                  <a:pt x="86" y="108"/>
                  <a:pt x="86" y="108"/>
                  <a:pt x="86" y="108"/>
                </a:cubicBezTo>
                <a:cubicBezTo>
                  <a:pt x="304" y="108"/>
                  <a:pt x="304" y="108"/>
                  <a:pt x="304" y="108"/>
                </a:cubicBezTo>
                <a:cubicBezTo>
                  <a:pt x="304" y="100"/>
                  <a:pt x="304" y="100"/>
                  <a:pt x="304" y="100"/>
                </a:cubicBezTo>
                <a:cubicBezTo>
                  <a:pt x="86" y="100"/>
                  <a:pt x="86" y="100"/>
                  <a:pt x="86" y="100"/>
                </a:cubicBezTo>
                <a:close/>
                <a:moveTo>
                  <a:pt x="86" y="76"/>
                </a:moveTo>
                <a:cubicBezTo>
                  <a:pt x="86" y="85"/>
                  <a:pt x="86" y="85"/>
                  <a:pt x="86" y="85"/>
                </a:cubicBezTo>
                <a:cubicBezTo>
                  <a:pt x="304" y="85"/>
                  <a:pt x="304" y="85"/>
                  <a:pt x="304" y="85"/>
                </a:cubicBezTo>
                <a:cubicBezTo>
                  <a:pt x="304" y="76"/>
                  <a:pt x="304" y="76"/>
                  <a:pt x="304" y="76"/>
                </a:cubicBezTo>
                <a:cubicBezTo>
                  <a:pt x="86" y="76"/>
                  <a:pt x="86" y="76"/>
                  <a:pt x="86" y="76"/>
                </a:cubicBezTo>
                <a:close/>
                <a:moveTo>
                  <a:pt x="86" y="52"/>
                </a:moveTo>
                <a:cubicBezTo>
                  <a:pt x="86" y="61"/>
                  <a:pt x="86" y="61"/>
                  <a:pt x="86" y="61"/>
                </a:cubicBezTo>
                <a:cubicBezTo>
                  <a:pt x="304" y="61"/>
                  <a:pt x="304" y="61"/>
                  <a:pt x="304" y="61"/>
                </a:cubicBezTo>
                <a:cubicBezTo>
                  <a:pt x="304" y="52"/>
                  <a:pt x="304" y="52"/>
                  <a:pt x="304" y="52"/>
                </a:cubicBezTo>
                <a:cubicBezTo>
                  <a:pt x="86" y="52"/>
                  <a:pt x="86" y="52"/>
                  <a:pt x="86" y="52"/>
                </a:cubicBezTo>
                <a:close/>
                <a:moveTo>
                  <a:pt x="167" y="230"/>
                </a:moveTo>
                <a:cubicBezTo>
                  <a:pt x="207" y="230"/>
                  <a:pt x="207" y="230"/>
                  <a:pt x="207" y="230"/>
                </a:cubicBezTo>
                <a:cubicBezTo>
                  <a:pt x="221" y="253"/>
                  <a:pt x="221" y="253"/>
                  <a:pt x="221" y="253"/>
                </a:cubicBezTo>
                <a:cubicBezTo>
                  <a:pt x="155" y="253"/>
                  <a:pt x="155" y="253"/>
                  <a:pt x="155" y="253"/>
                </a:cubicBezTo>
                <a:cubicBezTo>
                  <a:pt x="167" y="230"/>
                  <a:pt x="167" y="230"/>
                  <a:pt x="167" y="230"/>
                </a:cubicBezTo>
                <a:close/>
                <a:moveTo>
                  <a:pt x="57" y="0"/>
                </a:moveTo>
                <a:cubicBezTo>
                  <a:pt x="42" y="0"/>
                  <a:pt x="30" y="12"/>
                  <a:pt x="30" y="27"/>
                </a:cubicBezTo>
                <a:cubicBezTo>
                  <a:pt x="30" y="183"/>
                  <a:pt x="30" y="183"/>
                  <a:pt x="30" y="183"/>
                </a:cubicBezTo>
                <a:cubicBezTo>
                  <a:pt x="30" y="196"/>
                  <a:pt x="38" y="207"/>
                  <a:pt x="50" y="210"/>
                </a:cubicBezTo>
                <a:cubicBezTo>
                  <a:pt x="50" y="210"/>
                  <a:pt x="50" y="210"/>
                  <a:pt x="50" y="210"/>
                </a:cubicBezTo>
                <a:cubicBezTo>
                  <a:pt x="0" y="249"/>
                  <a:pt x="0" y="249"/>
                  <a:pt x="0" y="249"/>
                </a:cubicBezTo>
                <a:cubicBezTo>
                  <a:pt x="0" y="274"/>
                  <a:pt x="0" y="274"/>
                  <a:pt x="0" y="274"/>
                </a:cubicBezTo>
                <a:cubicBezTo>
                  <a:pt x="376" y="274"/>
                  <a:pt x="376" y="274"/>
                  <a:pt x="376" y="274"/>
                </a:cubicBezTo>
                <a:cubicBezTo>
                  <a:pt x="376" y="249"/>
                  <a:pt x="376" y="249"/>
                  <a:pt x="376" y="249"/>
                </a:cubicBezTo>
                <a:cubicBezTo>
                  <a:pt x="322" y="210"/>
                  <a:pt x="322" y="210"/>
                  <a:pt x="322" y="210"/>
                </a:cubicBezTo>
                <a:cubicBezTo>
                  <a:pt x="335" y="208"/>
                  <a:pt x="344" y="196"/>
                  <a:pt x="344" y="183"/>
                </a:cubicBezTo>
                <a:cubicBezTo>
                  <a:pt x="344" y="27"/>
                  <a:pt x="344" y="27"/>
                  <a:pt x="344" y="27"/>
                </a:cubicBezTo>
                <a:cubicBezTo>
                  <a:pt x="344" y="12"/>
                  <a:pt x="332" y="0"/>
                  <a:pt x="316" y="0"/>
                </a:cubicBezTo>
                <a:lnTo>
                  <a:pt x="57" y="0"/>
                </a:lnTo>
                <a:close/>
              </a:path>
            </a:pathLst>
          </a:custGeom>
          <a:solidFill>
            <a:srgbClr val="18B794"/>
          </a:solidFill>
          <a:ln>
            <a:noFill/>
          </a:ln>
        </p:spPr>
        <p:txBody>
          <a:bodyPr vert="horz" wrap="square" lIns="91440" tIns="45720" rIns="91440" bIns="45720" numCol="1" anchor="t" anchorCtr="0" compatLnSpc="1"/>
          <a:lstStyle/>
          <a:p>
            <a:endParaRPr lang="zh-CN" altLang="en-US" dirty="0">
              <a:cs typeface="+mn-ea"/>
              <a:sym typeface="+mn-lt"/>
            </a:endParaRPr>
          </a:p>
        </p:txBody>
      </p:sp>
      <p:sp>
        <p:nvSpPr>
          <p:cNvPr id="63" name="Freeform 104"/>
          <p:cNvSpPr>
            <a:spLocks noEditPoints="1"/>
          </p:cNvSpPr>
          <p:nvPr/>
        </p:nvSpPr>
        <p:spPr bwMode="auto">
          <a:xfrm>
            <a:off x="2314139" y="3025851"/>
            <a:ext cx="261485" cy="31608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29528A"/>
          </a:solidFill>
          <a:ln>
            <a:noFill/>
          </a:ln>
        </p:spPr>
        <p:txBody>
          <a:bodyPr vert="horz" wrap="square" lIns="91440" tIns="45720" rIns="91440" bIns="45720" numCol="1" anchor="t" anchorCtr="0" compatLnSpc="1"/>
          <a:lstStyle/>
          <a:p>
            <a:endParaRPr lang="zh-CN" altLang="en-US" dirty="0">
              <a:cs typeface="+mn-ea"/>
              <a:sym typeface="+mn-lt"/>
            </a:endParaRPr>
          </a:p>
        </p:txBody>
      </p:sp>
      <p:sp>
        <p:nvSpPr>
          <p:cNvPr id="64" name="Freeform 283"/>
          <p:cNvSpPr>
            <a:spLocks noEditPoints="1"/>
          </p:cNvSpPr>
          <p:nvPr/>
        </p:nvSpPr>
        <p:spPr bwMode="auto">
          <a:xfrm>
            <a:off x="2343133" y="4029642"/>
            <a:ext cx="203496" cy="282206"/>
          </a:xfrm>
          <a:custGeom>
            <a:avLst/>
            <a:gdLst>
              <a:gd name="T0" fmla="*/ 6 w 45"/>
              <a:gd name="T1" fmla="*/ 0 h 62"/>
              <a:gd name="T2" fmla="*/ 39 w 45"/>
              <a:gd name="T3" fmla="*/ 0 h 62"/>
              <a:gd name="T4" fmla="*/ 45 w 45"/>
              <a:gd name="T5" fmla="*/ 5 h 62"/>
              <a:gd name="T6" fmla="*/ 45 w 45"/>
              <a:gd name="T7" fmla="*/ 56 h 62"/>
              <a:gd name="T8" fmla="*/ 39 w 45"/>
              <a:gd name="T9" fmla="*/ 62 h 62"/>
              <a:gd name="T10" fmla="*/ 6 w 45"/>
              <a:gd name="T11" fmla="*/ 62 h 62"/>
              <a:gd name="T12" fmla="*/ 0 w 45"/>
              <a:gd name="T13" fmla="*/ 56 h 62"/>
              <a:gd name="T14" fmla="*/ 0 w 45"/>
              <a:gd name="T15" fmla="*/ 5 h 62"/>
              <a:gd name="T16" fmla="*/ 6 w 45"/>
              <a:gd name="T17" fmla="*/ 0 h 62"/>
              <a:gd name="T18" fmla="*/ 20 w 45"/>
              <a:gd name="T19" fmla="*/ 54 h 62"/>
              <a:gd name="T20" fmla="*/ 20 w 45"/>
              <a:gd name="T21" fmla="*/ 59 h 62"/>
              <a:gd name="T22" fmla="*/ 25 w 45"/>
              <a:gd name="T23" fmla="*/ 59 h 62"/>
              <a:gd name="T24" fmla="*/ 25 w 45"/>
              <a:gd name="T25" fmla="*/ 54 h 62"/>
              <a:gd name="T26" fmla="*/ 20 w 45"/>
              <a:gd name="T27" fmla="*/ 54 h 62"/>
              <a:gd name="T28" fmla="*/ 15 w 45"/>
              <a:gd name="T29" fmla="*/ 3 h 62"/>
              <a:gd name="T30" fmla="*/ 15 w 45"/>
              <a:gd name="T31" fmla="*/ 5 h 62"/>
              <a:gd name="T32" fmla="*/ 29 w 45"/>
              <a:gd name="T33" fmla="*/ 5 h 62"/>
              <a:gd name="T34" fmla="*/ 29 w 45"/>
              <a:gd name="T35" fmla="*/ 3 h 62"/>
              <a:gd name="T36" fmla="*/ 15 w 45"/>
              <a:gd name="T37" fmla="*/ 3 h 62"/>
              <a:gd name="T38" fmla="*/ 5 w 45"/>
              <a:gd name="T39" fmla="*/ 8 h 62"/>
              <a:gd name="T40" fmla="*/ 5 w 45"/>
              <a:gd name="T41" fmla="*/ 51 h 62"/>
              <a:gd name="T42" fmla="*/ 40 w 45"/>
              <a:gd name="T43" fmla="*/ 51 h 62"/>
              <a:gd name="T44" fmla="*/ 40 w 45"/>
              <a:gd name="T45" fmla="*/ 8 h 62"/>
              <a:gd name="T46" fmla="*/ 5 w 45"/>
              <a:gd name="T47"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62">
                <a:moveTo>
                  <a:pt x="6" y="0"/>
                </a:moveTo>
                <a:cubicBezTo>
                  <a:pt x="39" y="0"/>
                  <a:pt x="39" y="0"/>
                  <a:pt x="39" y="0"/>
                </a:cubicBezTo>
                <a:cubicBezTo>
                  <a:pt x="42" y="0"/>
                  <a:pt x="45" y="2"/>
                  <a:pt x="45" y="5"/>
                </a:cubicBezTo>
                <a:cubicBezTo>
                  <a:pt x="45" y="56"/>
                  <a:pt x="45" y="56"/>
                  <a:pt x="45" y="56"/>
                </a:cubicBezTo>
                <a:cubicBezTo>
                  <a:pt x="45" y="59"/>
                  <a:pt x="42" y="62"/>
                  <a:pt x="39" y="62"/>
                </a:cubicBezTo>
                <a:cubicBezTo>
                  <a:pt x="6" y="62"/>
                  <a:pt x="6" y="62"/>
                  <a:pt x="6" y="62"/>
                </a:cubicBezTo>
                <a:cubicBezTo>
                  <a:pt x="2" y="62"/>
                  <a:pt x="0" y="59"/>
                  <a:pt x="0" y="56"/>
                </a:cubicBezTo>
                <a:cubicBezTo>
                  <a:pt x="0" y="5"/>
                  <a:pt x="0" y="5"/>
                  <a:pt x="0" y="5"/>
                </a:cubicBezTo>
                <a:cubicBezTo>
                  <a:pt x="0" y="2"/>
                  <a:pt x="2" y="0"/>
                  <a:pt x="6" y="0"/>
                </a:cubicBezTo>
                <a:close/>
                <a:moveTo>
                  <a:pt x="20" y="54"/>
                </a:moveTo>
                <a:cubicBezTo>
                  <a:pt x="20" y="59"/>
                  <a:pt x="20" y="59"/>
                  <a:pt x="20" y="59"/>
                </a:cubicBezTo>
                <a:cubicBezTo>
                  <a:pt x="25" y="59"/>
                  <a:pt x="25" y="59"/>
                  <a:pt x="25" y="59"/>
                </a:cubicBezTo>
                <a:cubicBezTo>
                  <a:pt x="25" y="54"/>
                  <a:pt x="25" y="54"/>
                  <a:pt x="25" y="54"/>
                </a:cubicBezTo>
                <a:cubicBezTo>
                  <a:pt x="20" y="54"/>
                  <a:pt x="20" y="54"/>
                  <a:pt x="20" y="54"/>
                </a:cubicBezTo>
                <a:close/>
                <a:moveTo>
                  <a:pt x="15" y="3"/>
                </a:moveTo>
                <a:cubicBezTo>
                  <a:pt x="15" y="5"/>
                  <a:pt x="15" y="5"/>
                  <a:pt x="15" y="5"/>
                </a:cubicBezTo>
                <a:cubicBezTo>
                  <a:pt x="29" y="5"/>
                  <a:pt x="29" y="5"/>
                  <a:pt x="29" y="5"/>
                </a:cubicBezTo>
                <a:cubicBezTo>
                  <a:pt x="29" y="3"/>
                  <a:pt x="29" y="3"/>
                  <a:pt x="29" y="3"/>
                </a:cubicBezTo>
                <a:cubicBezTo>
                  <a:pt x="15" y="3"/>
                  <a:pt x="15" y="3"/>
                  <a:pt x="15" y="3"/>
                </a:cubicBezTo>
                <a:close/>
                <a:moveTo>
                  <a:pt x="5" y="8"/>
                </a:moveTo>
                <a:cubicBezTo>
                  <a:pt x="5" y="51"/>
                  <a:pt x="5" y="51"/>
                  <a:pt x="5" y="51"/>
                </a:cubicBezTo>
                <a:cubicBezTo>
                  <a:pt x="40" y="51"/>
                  <a:pt x="40" y="51"/>
                  <a:pt x="40" y="51"/>
                </a:cubicBezTo>
                <a:cubicBezTo>
                  <a:pt x="40" y="8"/>
                  <a:pt x="40" y="8"/>
                  <a:pt x="40" y="8"/>
                </a:cubicBezTo>
                <a:lnTo>
                  <a:pt x="5" y="8"/>
                </a:lnTo>
                <a:close/>
              </a:path>
            </a:pathLst>
          </a:custGeom>
          <a:solidFill>
            <a:srgbClr val="18B794"/>
          </a:solidFill>
          <a:ln>
            <a:noFill/>
          </a:ln>
        </p:spPr>
        <p:txBody>
          <a:bodyPr vert="horz" wrap="square" lIns="91440" tIns="45720" rIns="91440" bIns="45720" numCol="1" anchor="t" anchorCtr="0" compatLnSpc="1"/>
          <a:lstStyle/>
          <a:p>
            <a:endParaRPr lang="zh-CN" altLang="en-US" dirty="0">
              <a:cs typeface="+mn-ea"/>
              <a:sym typeface="+mn-lt"/>
            </a:endParaRPr>
          </a:p>
        </p:txBody>
      </p:sp>
      <p:grpSp>
        <p:nvGrpSpPr>
          <p:cNvPr id="65" name="组合 64"/>
          <p:cNvGrpSpPr/>
          <p:nvPr/>
        </p:nvGrpSpPr>
        <p:grpSpPr>
          <a:xfrm>
            <a:off x="5651438" y="1692656"/>
            <a:ext cx="880246" cy="782355"/>
            <a:chOff x="5623293" y="1853265"/>
            <a:chExt cx="1069608" cy="950658"/>
          </a:xfrm>
        </p:grpSpPr>
        <p:sp>
          <p:nvSpPr>
            <p:cNvPr id="66" name="Freeform 5"/>
            <p:cNvSpPr/>
            <p:nvPr/>
          </p:nvSpPr>
          <p:spPr bwMode="auto">
            <a:xfrm>
              <a:off x="5623293" y="1853265"/>
              <a:ext cx="1069608" cy="95065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solidFill>
            <a:ln w="19050">
              <a:noFill/>
            </a:ln>
            <a:effectLst>
              <a:outerShdw blurRad="419100" dist="3810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000" dirty="0">
                <a:solidFill>
                  <a:prstClr val="white"/>
                </a:solidFill>
                <a:cs typeface="+mn-ea"/>
                <a:sym typeface="+mn-lt"/>
              </a:endParaRPr>
            </a:p>
          </p:txBody>
        </p:sp>
        <p:sp>
          <p:nvSpPr>
            <p:cNvPr id="67" name="Freeform 51"/>
            <p:cNvSpPr>
              <a:spLocks noEditPoints="1"/>
            </p:cNvSpPr>
            <p:nvPr/>
          </p:nvSpPr>
          <p:spPr bwMode="auto">
            <a:xfrm>
              <a:off x="5983276" y="2205171"/>
              <a:ext cx="349643" cy="246846"/>
            </a:xfrm>
            <a:custGeom>
              <a:avLst/>
              <a:gdLst>
                <a:gd name="T0" fmla="*/ 56 w 376"/>
                <a:gd name="T1" fmla="*/ 29 h 274"/>
                <a:gd name="T2" fmla="*/ 318 w 376"/>
                <a:gd name="T3" fmla="*/ 29 h 274"/>
                <a:gd name="T4" fmla="*/ 318 w 376"/>
                <a:gd name="T5" fmla="*/ 187 h 274"/>
                <a:gd name="T6" fmla="*/ 56 w 376"/>
                <a:gd name="T7" fmla="*/ 187 h 274"/>
                <a:gd name="T8" fmla="*/ 56 w 376"/>
                <a:gd name="T9" fmla="*/ 29 h 274"/>
                <a:gd name="T10" fmla="*/ 86 w 376"/>
                <a:gd name="T11" fmla="*/ 146 h 274"/>
                <a:gd name="T12" fmla="*/ 86 w 376"/>
                <a:gd name="T13" fmla="*/ 155 h 274"/>
                <a:gd name="T14" fmla="*/ 256 w 376"/>
                <a:gd name="T15" fmla="*/ 155 h 274"/>
                <a:gd name="T16" fmla="*/ 256 w 376"/>
                <a:gd name="T17" fmla="*/ 146 h 274"/>
                <a:gd name="T18" fmla="*/ 86 w 376"/>
                <a:gd name="T19" fmla="*/ 146 h 274"/>
                <a:gd name="T20" fmla="*/ 86 w 376"/>
                <a:gd name="T21" fmla="*/ 125 h 274"/>
                <a:gd name="T22" fmla="*/ 86 w 376"/>
                <a:gd name="T23" fmla="*/ 134 h 274"/>
                <a:gd name="T24" fmla="*/ 256 w 376"/>
                <a:gd name="T25" fmla="*/ 134 h 274"/>
                <a:gd name="T26" fmla="*/ 256 w 376"/>
                <a:gd name="T27" fmla="*/ 125 h 274"/>
                <a:gd name="T28" fmla="*/ 86 w 376"/>
                <a:gd name="T29" fmla="*/ 125 h 274"/>
                <a:gd name="T30" fmla="*/ 86 w 376"/>
                <a:gd name="T31" fmla="*/ 100 h 274"/>
                <a:gd name="T32" fmla="*/ 86 w 376"/>
                <a:gd name="T33" fmla="*/ 108 h 274"/>
                <a:gd name="T34" fmla="*/ 304 w 376"/>
                <a:gd name="T35" fmla="*/ 108 h 274"/>
                <a:gd name="T36" fmla="*/ 304 w 376"/>
                <a:gd name="T37" fmla="*/ 100 h 274"/>
                <a:gd name="T38" fmla="*/ 86 w 376"/>
                <a:gd name="T39" fmla="*/ 100 h 274"/>
                <a:gd name="T40" fmla="*/ 86 w 376"/>
                <a:gd name="T41" fmla="*/ 76 h 274"/>
                <a:gd name="T42" fmla="*/ 86 w 376"/>
                <a:gd name="T43" fmla="*/ 85 h 274"/>
                <a:gd name="T44" fmla="*/ 304 w 376"/>
                <a:gd name="T45" fmla="*/ 85 h 274"/>
                <a:gd name="T46" fmla="*/ 304 w 376"/>
                <a:gd name="T47" fmla="*/ 76 h 274"/>
                <a:gd name="T48" fmla="*/ 86 w 376"/>
                <a:gd name="T49" fmla="*/ 76 h 274"/>
                <a:gd name="T50" fmla="*/ 86 w 376"/>
                <a:gd name="T51" fmla="*/ 52 h 274"/>
                <a:gd name="T52" fmla="*/ 86 w 376"/>
                <a:gd name="T53" fmla="*/ 61 h 274"/>
                <a:gd name="T54" fmla="*/ 304 w 376"/>
                <a:gd name="T55" fmla="*/ 61 h 274"/>
                <a:gd name="T56" fmla="*/ 304 w 376"/>
                <a:gd name="T57" fmla="*/ 52 h 274"/>
                <a:gd name="T58" fmla="*/ 86 w 376"/>
                <a:gd name="T59" fmla="*/ 52 h 274"/>
                <a:gd name="T60" fmla="*/ 167 w 376"/>
                <a:gd name="T61" fmla="*/ 230 h 274"/>
                <a:gd name="T62" fmla="*/ 207 w 376"/>
                <a:gd name="T63" fmla="*/ 230 h 274"/>
                <a:gd name="T64" fmla="*/ 221 w 376"/>
                <a:gd name="T65" fmla="*/ 253 h 274"/>
                <a:gd name="T66" fmla="*/ 155 w 376"/>
                <a:gd name="T67" fmla="*/ 253 h 274"/>
                <a:gd name="T68" fmla="*/ 167 w 376"/>
                <a:gd name="T69" fmla="*/ 230 h 274"/>
                <a:gd name="T70" fmla="*/ 57 w 376"/>
                <a:gd name="T71" fmla="*/ 0 h 274"/>
                <a:gd name="T72" fmla="*/ 30 w 376"/>
                <a:gd name="T73" fmla="*/ 27 h 274"/>
                <a:gd name="T74" fmla="*/ 30 w 376"/>
                <a:gd name="T75" fmla="*/ 183 h 274"/>
                <a:gd name="T76" fmla="*/ 50 w 376"/>
                <a:gd name="T77" fmla="*/ 210 h 274"/>
                <a:gd name="T78" fmla="*/ 50 w 376"/>
                <a:gd name="T79" fmla="*/ 210 h 274"/>
                <a:gd name="T80" fmla="*/ 0 w 376"/>
                <a:gd name="T81" fmla="*/ 249 h 274"/>
                <a:gd name="T82" fmla="*/ 0 w 376"/>
                <a:gd name="T83" fmla="*/ 274 h 274"/>
                <a:gd name="T84" fmla="*/ 376 w 376"/>
                <a:gd name="T85" fmla="*/ 274 h 274"/>
                <a:gd name="T86" fmla="*/ 376 w 376"/>
                <a:gd name="T87" fmla="*/ 249 h 274"/>
                <a:gd name="T88" fmla="*/ 322 w 376"/>
                <a:gd name="T89" fmla="*/ 210 h 274"/>
                <a:gd name="T90" fmla="*/ 344 w 376"/>
                <a:gd name="T91" fmla="*/ 183 h 274"/>
                <a:gd name="T92" fmla="*/ 344 w 376"/>
                <a:gd name="T93" fmla="*/ 27 h 274"/>
                <a:gd name="T94" fmla="*/ 316 w 376"/>
                <a:gd name="T95" fmla="*/ 0 h 274"/>
                <a:gd name="T96" fmla="*/ 57 w 376"/>
                <a:gd name="T97"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274">
                  <a:moveTo>
                    <a:pt x="56" y="29"/>
                  </a:moveTo>
                  <a:cubicBezTo>
                    <a:pt x="318" y="29"/>
                    <a:pt x="318" y="29"/>
                    <a:pt x="318" y="29"/>
                  </a:cubicBezTo>
                  <a:cubicBezTo>
                    <a:pt x="318" y="187"/>
                    <a:pt x="318" y="187"/>
                    <a:pt x="318" y="187"/>
                  </a:cubicBezTo>
                  <a:cubicBezTo>
                    <a:pt x="56" y="187"/>
                    <a:pt x="56" y="187"/>
                    <a:pt x="56" y="187"/>
                  </a:cubicBezTo>
                  <a:cubicBezTo>
                    <a:pt x="56" y="29"/>
                    <a:pt x="56" y="29"/>
                    <a:pt x="56" y="29"/>
                  </a:cubicBezTo>
                  <a:close/>
                  <a:moveTo>
                    <a:pt x="86" y="146"/>
                  </a:moveTo>
                  <a:cubicBezTo>
                    <a:pt x="86" y="155"/>
                    <a:pt x="86" y="155"/>
                    <a:pt x="86" y="155"/>
                  </a:cubicBezTo>
                  <a:cubicBezTo>
                    <a:pt x="256" y="155"/>
                    <a:pt x="256" y="155"/>
                    <a:pt x="256" y="155"/>
                  </a:cubicBezTo>
                  <a:cubicBezTo>
                    <a:pt x="256" y="146"/>
                    <a:pt x="256" y="146"/>
                    <a:pt x="256" y="146"/>
                  </a:cubicBezTo>
                  <a:cubicBezTo>
                    <a:pt x="86" y="146"/>
                    <a:pt x="86" y="146"/>
                    <a:pt x="86" y="146"/>
                  </a:cubicBezTo>
                  <a:close/>
                  <a:moveTo>
                    <a:pt x="86" y="125"/>
                  </a:moveTo>
                  <a:cubicBezTo>
                    <a:pt x="86" y="134"/>
                    <a:pt x="86" y="134"/>
                    <a:pt x="86" y="134"/>
                  </a:cubicBezTo>
                  <a:cubicBezTo>
                    <a:pt x="256" y="134"/>
                    <a:pt x="256" y="134"/>
                    <a:pt x="256" y="134"/>
                  </a:cubicBezTo>
                  <a:cubicBezTo>
                    <a:pt x="256" y="125"/>
                    <a:pt x="256" y="125"/>
                    <a:pt x="256" y="125"/>
                  </a:cubicBezTo>
                  <a:cubicBezTo>
                    <a:pt x="86" y="125"/>
                    <a:pt x="86" y="125"/>
                    <a:pt x="86" y="125"/>
                  </a:cubicBezTo>
                  <a:close/>
                  <a:moveTo>
                    <a:pt x="86" y="100"/>
                  </a:moveTo>
                  <a:cubicBezTo>
                    <a:pt x="86" y="108"/>
                    <a:pt x="86" y="108"/>
                    <a:pt x="86" y="108"/>
                  </a:cubicBezTo>
                  <a:cubicBezTo>
                    <a:pt x="304" y="108"/>
                    <a:pt x="304" y="108"/>
                    <a:pt x="304" y="108"/>
                  </a:cubicBezTo>
                  <a:cubicBezTo>
                    <a:pt x="304" y="100"/>
                    <a:pt x="304" y="100"/>
                    <a:pt x="304" y="100"/>
                  </a:cubicBezTo>
                  <a:cubicBezTo>
                    <a:pt x="86" y="100"/>
                    <a:pt x="86" y="100"/>
                    <a:pt x="86" y="100"/>
                  </a:cubicBezTo>
                  <a:close/>
                  <a:moveTo>
                    <a:pt x="86" y="76"/>
                  </a:moveTo>
                  <a:cubicBezTo>
                    <a:pt x="86" y="85"/>
                    <a:pt x="86" y="85"/>
                    <a:pt x="86" y="85"/>
                  </a:cubicBezTo>
                  <a:cubicBezTo>
                    <a:pt x="304" y="85"/>
                    <a:pt x="304" y="85"/>
                    <a:pt x="304" y="85"/>
                  </a:cubicBezTo>
                  <a:cubicBezTo>
                    <a:pt x="304" y="76"/>
                    <a:pt x="304" y="76"/>
                    <a:pt x="304" y="76"/>
                  </a:cubicBezTo>
                  <a:cubicBezTo>
                    <a:pt x="86" y="76"/>
                    <a:pt x="86" y="76"/>
                    <a:pt x="86" y="76"/>
                  </a:cubicBezTo>
                  <a:close/>
                  <a:moveTo>
                    <a:pt x="86" y="52"/>
                  </a:moveTo>
                  <a:cubicBezTo>
                    <a:pt x="86" y="61"/>
                    <a:pt x="86" y="61"/>
                    <a:pt x="86" y="61"/>
                  </a:cubicBezTo>
                  <a:cubicBezTo>
                    <a:pt x="304" y="61"/>
                    <a:pt x="304" y="61"/>
                    <a:pt x="304" y="61"/>
                  </a:cubicBezTo>
                  <a:cubicBezTo>
                    <a:pt x="304" y="52"/>
                    <a:pt x="304" y="52"/>
                    <a:pt x="304" y="52"/>
                  </a:cubicBezTo>
                  <a:cubicBezTo>
                    <a:pt x="86" y="52"/>
                    <a:pt x="86" y="52"/>
                    <a:pt x="86" y="52"/>
                  </a:cubicBezTo>
                  <a:close/>
                  <a:moveTo>
                    <a:pt x="167" y="230"/>
                  </a:moveTo>
                  <a:cubicBezTo>
                    <a:pt x="207" y="230"/>
                    <a:pt x="207" y="230"/>
                    <a:pt x="207" y="230"/>
                  </a:cubicBezTo>
                  <a:cubicBezTo>
                    <a:pt x="221" y="253"/>
                    <a:pt x="221" y="253"/>
                    <a:pt x="221" y="253"/>
                  </a:cubicBezTo>
                  <a:cubicBezTo>
                    <a:pt x="155" y="253"/>
                    <a:pt x="155" y="253"/>
                    <a:pt x="155" y="253"/>
                  </a:cubicBezTo>
                  <a:cubicBezTo>
                    <a:pt x="167" y="230"/>
                    <a:pt x="167" y="230"/>
                    <a:pt x="167" y="230"/>
                  </a:cubicBezTo>
                  <a:close/>
                  <a:moveTo>
                    <a:pt x="57" y="0"/>
                  </a:moveTo>
                  <a:cubicBezTo>
                    <a:pt x="42" y="0"/>
                    <a:pt x="30" y="12"/>
                    <a:pt x="30" y="27"/>
                  </a:cubicBezTo>
                  <a:cubicBezTo>
                    <a:pt x="30" y="183"/>
                    <a:pt x="30" y="183"/>
                    <a:pt x="30" y="183"/>
                  </a:cubicBezTo>
                  <a:cubicBezTo>
                    <a:pt x="30" y="196"/>
                    <a:pt x="38" y="207"/>
                    <a:pt x="50" y="210"/>
                  </a:cubicBezTo>
                  <a:cubicBezTo>
                    <a:pt x="50" y="210"/>
                    <a:pt x="50" y="210"/>
                    <a:pt x="50" y="210"/>
                  </a:cubicBezTo>
                  <a:cubicBezTo>
                    <a:pt x="0" y="249"/>
                    <a:pt x="0" y="249"/>
                    <a:pt x="0" y="249"/>
                  </a:cubicBezTo>
                  <a:cubicBezTo>
                    <a:pt x="0" y="274"/>
                    <a:pt x="0" y="274"/>
                    <a:pt x="0" y="274"/>
                  </a:cubicBezTo>
                  <a:cubicBezTo>
                    <a:pt x="376" y="274"/>
                    <a:pt x="376" y="274"/>
                    <a:pt x="376" y="274"/>
                  </a:cubicBezTo>
                  <a:cubicBezTo>
                    <a:pt x="376" y="249"/>
                    <a:pt x="376" y="249"/>
                    <a:pt x="376" y="249"/>
                  </a:cubicBezTo>
                  <a:cubicBezTo>
                    <a:pt x="322" y="210"/>
                    <a:pt x="322" y="210"/>
                    <a:pt x="322" y="210"/>
                  </a:cubicBezTo>
                  <a:cubicBezTo>
                    <a:pt x="335" y="208"/>
                    <a:pt x="344" y="196"/>
                    <a:pt x="344" y="183"/>
                  </a:cubicBezTo>
                  <a:cubicBezTo>
                    <a:pt x="344" y="27"/>
                    <a:pt x="344" y="27"/>
                    <a:pt x="344" y="27"/>
                  </a:cubicBezTo>
                  <a:cubicBezTo>
                    <a:pt x="344" y="12"/>
                    <a:pt x="332" y="0"/>
                    <a:pt x="316" y="0"/>
                  </a:cubicBezTo>
                  <a:lnTo>
                    <a:pt x="57" y="0"/>
                  </a:lnTo>
                  <a:close/>
                </a:path>
              </a:pathLst>
            </a:custGeom>
            <a:solidFill>
              <a:schemeClr val="bg1"/>
            </a:solidFill>
            <a:ln>
              <a:noFill/>
            </a:ln>
          </p:spPr>
          <p:txBody>
            <a:bodyPr vert="horz" wrap="square" lIns="91440" tIns="45720" rIns="91440" bIns="45720" numCol="1" anchor="t" anchorCtr="0" compatLnSpc="1"/>
            <a:lstStyle/>
            <a:p>
              <a:endParaRPr lang="zh-CN" altLang="en-US" dirty="0">
                <a:cs typeface="+mn-ea"/>
                <a:sym typeface="+mn-lt"/>
              </a:endParaRPr>
            </a:p>
          </p:txBody>
        </p:sp>
      </p:grpSp>
      <p:grpSp>
        <p:nvGrpSpPr>
          <p:cNvPr id="68" name="组合 67"/>
          <p:cNvGrpSpPr/>
          <p:nvPr/>
        </p:nvGrpSpPr>
        <p:grpSpPr>
          <a:xfrm>
            <a:off x="5651438" y="3182638"/>
            <a:ext cx="880246" cy="782355"/>
            <a:chOff x="5623293" y="3343247"/>
            <a:chExt cx="1069608" cy="950658"/>
          </a:xfrm>
        </p:grpSpPr>
        <p:sp>
          <p:nvSpPr>
            <p:cNvPr id="69" name="Freeform 5"/>
            <p:cNvSpPr/>
            <p:nvPr/>
          </p:nvSpPr>
          <p:spPr bwMode="auto">
            <a:xfrm>
              <a:off x="5623293" y="3343247"/>
              <a:ext cx="1069608" cy="95065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29528A"/>
            </a:solidFill>
            <a:ln w="19050">
              <a:noFill/>
            </a:ln>
            <a:effectLst>
              <a:outerShdw blurRad="419100" dist="3810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000" dirty="0">
                <a:solidFill>
                  <a:srgbClr val="96FFFF"/>
                </a:solidFill>
                <a:cs typeface="+mn-ea"/>
                <a:sym typeface="+mn-lt"/>
              </a:endParaRPr>
            </a:p>
          </p:txBody>
        </p:sp>
        <p:sp>
          <p:nvSpPr>
            <p:cNvPr id="70" name="Freeform 104"/>
            <p:cNvSpPr>
              <a:spLocks noEditPoints="1"/>
            </p:cNvSpPr>
            <p:nvPr/>
          </p:nvSpPr>
          <p:spPr bwMode="auto">
            <a:xfrm>
              <a:off x="6027355" y="3660536"/>
              <a:ext cx="261485" cy="31608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p>
              <a:endParaRPr lang="zh-CN" altLang="en-US" dirty="0">
                <a:cs typeface="+mn-ea"/>
                <a:sym typeface="+mn-lt"/>
              </a:endParaRPr>
            </a:p>
          </p:txBody>
        </p:sp>
      </p:grpSp>
      <p:grpSp>
        <p:nvGrpSpPr>
          <p:cNvPr id="71" name="组合 70"/>
          <p:cNvGrpSpPr/>
          <p:nvPr/>
        </p:nvGrpSpPr>
        <p:grpSpPr>
          <a:xfrm>
            <a:off x="5651438" y="4672620"/>
            <a:ext cx="880246" cy="782355"/>
            <a:chOff x="5623293" y="4833229"/>
            <a:chExt cx="1069608" cy="950658"/>
          </a:xfrm>
        </p:grpSpPr>
        <p:sp>
          <p:nvSpPr>
            <p:cNvPr id="72" name="Freeform 5"/>
            <p:cNvSpPr/>
            <p:nvPr/>
          </p:nvSpPr>
          <p:spPr bwMode="auto">
            <a:xfrm>
              <a:off x="5623293" y="4833229"/>
              <a:ext cx="1069608" cy="95065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solidFill>
            <a:ln w="19050">
              <a:noFill/>
            </a:ln>
            <a:effectLst>
              <a:outerShdw blurRad="419100" dist="3810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000" dirty="0">
                <a:solidFill>
                  <a:srgbClr val="4B78C4"/>
                </a:solidFill>
                <a:cs typeface="+mn-ea"/>
                <a:sym typeface="+mn-lt"/>
              </a:endParaRPr>
            </a:p>
          </p:txBody>
        </p:sp>
        <p:sp>
          <p:nvSpPr>
            <p:cNvPr id="73" name="Freeform 283"/>
            <p:cNvSpPr>
              <a:spLocks noEditPoints="1"/>
            </p:cNvSpPr>
            <p:nvPr/>
          </p:nvSpPr>
          <p:spPr bwMode="auto">
            <a:xfrm>
              <a:off x="6056349" y="5191767"/>
              <a:ext cx="203496" cy="282206"/>
            </a:xfrm>
            <a:custGeom>
              <a:avLst/>
              <a:gdLst>
                <a:gd name="T0" fmla="*/ 6 w 45"/>
                <a:gd name="T1" fmla="*/ 0 h 62"/>
                <a:gd name="T2" fmla="*/ 39 w 45"/>
                <a:gd name="T3" fmla="*/ 0 h 62"/>
                <a:gd name="T4" fmla="*/ 45 w 45"/>
                <a:gd name="T5" fmla="*/ 5 h 62"/>
                <a:gd name="T6" fmla="*/ 45 w 45"/>
                <a:gd name="T7" fmla="*/ 56 h 62"/>
                <a:gd name="T8" fmla="*/ 39 w 45"/>
                <a:gd name="T9" fmla="*/ 62 h 62"/>
                <a:gd name="T10" fmla="*/ 6 w 45"/>
                <a:gd name="T11" fmla="*/ 62 h 62"/>
                <a:gd name="T12" fmla="*/ 0 w 45"/>
                <a:gd name="T13" fmla="*/ 56 h 62"/>
                <a:gd name="T14" fmla="*/ 0 w 45"/>
                <a:gd name="T15" fmla="*/ 5 h 62"/>
                <a:gd name="T16" fmla="*/ 6 w 45"/>
                <a:gd name="T17" fmla="*/ 0 h 62"/>
                <a:gd name="T18" fmla="*/ 20 w 45"/>
                <a:gd name="T19" fmla="*/ 54 h 62"/>
                <a:gd name="T20" fmla="*/ 20 w 45"/>
                <a:gd name="T21" fmla="*/ 59 h 62"/>
                <a:gd name="T22" fmla="*/ 25 w 45"/>
                <a:gd name="T23" fmla="*/ 59 h 62"/>
                <a:gd name="T24" fmla="*/ 25 w 45"/>
                <a:gd name="T25" fmla="*/ 54 h 62"/>
                <a:gd name="T26" fmla="*/ 20 w 45"/>
                <a:gd name="T27" fmla="*/ 54 h 62"/>
                <a:gd name="T28" fmla="*/ 15 w 45"/>
                <a:gd name="T29" fmla="*/ 3 h 62"/>
                <a:gd name="T30" fmla="*/ 15 w 45"/>
                <a:gd name="T31" fmla="*/ 5 h 62"/>
                <a:gd name="T32" fmla="*/ 29 w 45"/>
                <a:gd name="T33" fmla="*/ 5 h 62"/>
                <a:gd name="T34" fmla="*/ 29 w 45"/>
                <a:gd name="T35" fmla="*/ 3 h 62"/>
                <a:gd name="T36" fmla="*/ 15 w 45"/>
                <a:gd name="T37" fmla="*/ 3 h 62"/>
                <a:gd name="T38" fmla="*/ 5 w 45"/>
                <a:gd name="T39" fmla="*/ 8 h 62"/>
                <a:gd name="T40" fmla="*/ 5 w 45"/>
                <a:gd name="T41" fmla="*/ 51 h 62"/>
                <a:gd name="T42" fmla="*/ 40 w 45"/>
                <a:gd name="T43" fmla="*/ 51 h 62"/>
                <a:gd name="T44" fmla="*/ 40 w 45"/>
                <a:gd name="T45" fmla="*/ 8 h 62"/>
                <a:gd name="T46" fmla="*/ 5 w 45"/>
                <a:gd name="T47"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62">
                  <a:moveTo>
                    <a:pt x="6" y="0"/>
                  </a:moveTo>
                  <a:cubicBezTo>
                    <a:pt x="39" y="0"/>
                    <a:pt x="39" y="0"/>
                    <a:pt x="39" y="0"/>
                  </a:cubicBezTo>
                  <a:cubicBezTo>
                    <a:pt x="42" y="0"/>
                    <a:pt x="45" y="2"/>
                    <a:pt x="45" y="5"/>
                  </a:cubicBezTo>
                  <a:cubicBezTo>
                    <a:pt x="45" y="56"/>
                    <a:pt x="45" y="56"/>
                    <a:pt x="45" y="56"/>
                  </a:cubicBezTo>
                  <a:cubicBezTo>
                    <a:pt x="45" y="59"/>
                    <a:pt x="42" y="62"/>
                    <a:pt x="39" y="62"/>
                  </a:cubicBezTo>
                  <a:cubicBezTo>
                    <a:pt x="6" y="62"/>
                    <a:pt x="6" y="62"/>
                    <a:pt x="6" y="62"/>
                  </a:cubicBezTo>
                  <a:cubicBezTo>
                    <a:pt x="2" y="62"/>
                    <a:pt x="0" y="59"/>
                    <a:pt x="0" y="56"/>
                  </a:cubicBezTo>
                  <a:cubicBezTo>
                    <a:pt x="0" y="5"/>
                    <a:pt x="0" y="5"/>
                    <a:pt x="0" y="5"/>
                  </a:cubicBezTo>
                  <a:cubicBezTo>
                    <a:pt x="0" y="2"/>
                    <a:pt x="2" y="0"/>
                    <a:pt x="6" y="0"/>
                  </a:cubicBezTo>
                  <a:close/>
                  <a:moveTo>
                    <a:pt x="20" y="54"/>
                  </a:moveTo>
                  <a:cubicBezTo>
                    <a:pt x="20" y="59"/>
                    <a:pt x="20" y="59"/>
                    <a:pt x="20" y="59"/>
                  </a:cubicBezTo>
                  <a:cubicBezTo>
                    <a:pt x="25" y="59"/>
                    <a:pt x="25" y="59"/>
                    <a:pt x="25" y="59"/>
                  </a:cubicBezTo>
                  <a:cubicBezTo>
                    <a:pt x="25" y="54"/>
                    <a:pt x="25" y="54"/>
                    <a:pt x="25" y="54"/>
                  </a:cubicBezTo>
                  <a:cubicBezTo>
                    <a:pt x="20" y="54"/>
                    <a:pt x="20" y="54"/>
                    <a:pt x="20" y="54"/>
                  </a:cubicBezTo>
                  <a:close/>
                  <a:moveTo>
                    <a:pt x="15" y="3"/>
                  </a:moveTo>
                  <a:cubicBezTo>
                    <a:pt x="15" y="5"/>
                    <a:pt x="15" y="5"/>
                    <a:pt x="15" y="5"/>
                  </a:cubicBezTo>
                  <a:cubicBezTo>
                    <a:pt x="29" y="5"/>
                    <a:pt x="29" y="5"/>
                    <a:pt x="29" y="5"/>
                  </a:cubicBezTo>
                  <a:cubicBezTo>
                    <a:pt x="29" y="3"/>
                    <a:pt x="29" y="3"/>
                    <a:pt x="29" y="3"/>
                  </a:cubicBezTo>
                  <a:cubicBezTo>
                    <a:pt x="15" y="3"/>
                    <a:pt x="15" y="3"/>
                    <a:pt x="15" y="3"/>
                  </a:cubicBezTo>
                  <a:close/>
                  <a:moveTo>
                    <a:pt x="5" y="8"/>
                  </a:moveTo>
                  <a:cubicBezTo>
                    <a:pt x="5" y="51"/>
                    <a:pt x="5" y="51"/>
                    <a:pt x="5" y="51"/>
                  </a:cubicBezTo>
                  <a:cubicBezTo>
                    <a:pt x="40" y="51"/>
                    <a:pt x="40" y="51"/>
                    <a:pt x="40" y="51"/>
                  </a:cubicBezTo>
                  <a:cubicBezTo>
                    <a:pt x="40" y="8"/>
                    <a:pt x="40" y="8"/>
                    <a:pt x="40" y="8"/>
                  </a:cubicBezTo>
                  <a:lnTo>
                    <a:pt x="5" y="8"/>
                  </a:lnTo>
                  <a:close/>
                </a:path>
              </a:pathLst>
            </a:custGeom>
            <a:solidFill>
              <a:schemeClr val="bg1"/>
            </a:solidFill>
            <a:ln>
              <a:noFill/>
            </a:ln>
          </p:spPr>
          <p:txBody>
            <a:bodyPr vert="horz" wrap="square" lIns="91440" tIns="45720" rIns="91440" bIns="45720" numCol="1" anchor="t" anchorCtr="0" compatLnSpc="1"/>
            <a:lstStyle/>
            <a:p>
              <a:endParaRPr lang="zh-CN" altLang="en-US" dirty="0">
                <a:cs typeface="+mn-ea"/>
                <a:sym typeface="+mn-lt"/>
              </a:endParaRPr>
            </a:p>
          </p:txBody>
        </p:sp>
      </p:grpSp>
      <p:grpSp>
        <p:nvGrpSpPr>
          <p:cNvPr id="80" name="组合 79"/>
          <p:cNvGrpSpPr/>
          <p:nvPr/>
        </p:nvGrpSpPr>
        <p:grpSpPr>
          <a:xfrm>
            <a:off x="285499" y="261082"/>
            <a:ext cx="2541694" cy="637186"/>
            <a:chOff x="285499" y="261082"/>
            <a:chExt cx="2541694" cy="637186"/>
          </a:xfrm>
        </p:grpSpPr>
        <p:sp>
          <p:nvSpPr>
            <p:cNvPr id="82"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文本框 82"/>
            <p:cNvSpPr txBox="1"/>
            <p:nvPr/>
          </p:nvSpPr>
          <p:spPr>
            <a:xfrm>
              <a:off x="1119000" y="370686"/>
              <a:ext cx="1708193" cy="368935"/>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需求分析</a:t>
              </a:r>
            </a:p>
          </p:txBody>
        </p:sp>
        <p:sp>
          <p:nvSpPr>
            <p:cNvPr id="84"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文本框 84"/>
            <p:cNvSpPr txBox="1"/>
            <p:nvPr/>
          </p:nvSpPr>
          <p:spPr>
            <a:xfrm>
              <a:off x="288103" y="261082"/>
              <a:ext cx="620683" cy="523220"/>
            </a:xfrm>
            <a:prstGeom prst="rect">
              <a:avLst/>
            </a:prstGeom>
            <a:noFill/>
          </p:spPr>
          <p:txBody>
            <a:bodyPr wrap="non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02</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grpSp>
      <p:grpSp>
        <p:nvGrpSpPr>
          <p:cNvPr id="86" name="组合 85"/>
          <p:cNvGrpSpPr/>
          <p:nvPr/>
        </p:nvGrpSpPr>
        <p:grpSpPr>
          <a:xfrm>
            <a:off x="6827936" y="1590817"/>
            <a:ext cx="4236939" cy="1188647"/>
            <a:chOff x="6144571" y="1242343"/>
            <a:chExt cx="4236939" cy="1188647"/>
          </a:xfrm>
        </p:grpSpPr>
        <p:sp>
          <p:nvSpPr>
            <p:cNvPr id="87" name="文本框 86"/>
            <p:cNvSpPr txBox="1"/>
            <p:nvPr/>
          </p:nvSpPr>
          <p:spPr>
            <a:xfrm>
              <a:off x="6144571" y="1508970"/>
              <a:ext cx="4236939" cy="922020"/>
            </a:xfrm>
            <a:prstGeom prst="rect">
              <a:avLst/>
            </a:prstGeom>
            <a:noFill/>
          </p:spPr>
          <p:txBody>
            <a:bodyPr wrap="square">
              <a:spAutoFit/>
            </a:bodyPr>
            <a:lstStyle/>
            <a:p>
              <a:pPr>
                <a:lnSpc>
                  <a:spcPct val="150000"/>
                </a:lnSpc>
              </a:pPr>
              <a:r>
                <a:rPr lang="en-US" altLang="zh-CN" sz="1200" dirty="0"/>
                <a:t>       </a:t>
              </a:r>
              <a:r>
                <a:rPr lang="zh-CN" altLang="en-US" sz="1200" dirty="0"/>
                <a:t>功能性需求即软件必须完成哪些事，必须实现哪些功能，以及为了向其用户提供有用的功能所需执行的动作。功能性需求是软件需求的主体。</a:t>
              </a:r>
            </a:p>
          </p:txBody>
        </p:sp>
        <p:sp>
          <p:nvSpPr>
            <p:cNvPr id="88" name="文本框 87"/>
            <p:cNvSpPr txBox="1"/>
            <p:nvPr/>
          </p:nvSpPr>
          <p:spPr>
            <a:xfrm>
              <a:off x="6144571" y="1242343"/>
              <a:ext cx="1767529" cy="368300"/>
            </a:xfrm>
            <a:prstGeom prst="rect">
              <a:avLst/>
            </a:prstGeom>
            <a:noFill/>
          </p:spPr>
          <p:txBody>
            <a:bodyPr wrap="square">
              <a:spAutoFit/>
            </a:bodyPr>
            <a:lstStyle/>
            <a:p>
              <a:r>
                <a:rPr lang="zh-CN" altLang="en-US" b="1" dirty="0"/>
                <a:t>功能性需求</a:t>
              </a:r>
            </a:p>
          </p:txBody>
        </p:sp>
      </p:grpSp>
      <p:grpSp>
        <p:nvGrpSpPr>
          <p:cNvPr id="89" name="组合 88"/>
          <p:cNvGrpSpPr/>
          <p:nvPr/>
        </p:nvGrpSpPr>
        <p:grpSpPr>
          <a:xfrm>
            <a:off x="6827936" y="3086308"/>
            <a:ext cx="4236939" cy="1465507"/>
            <a:chOff x="6144571" y="1242343"/>
            <a:chExt cx="4236939" cy="1465507"/>
          </a:xfrm>
        </p:grpSpPr>
        <p:sp>
          <p:nvSpPr>
            <p:cNvPr id="90" name="文本框 89"/>
            <p:cNvSpPr txBox="1"/>
            <p:nvPr/>
          </p:nvSpPr>
          <p:spPr>
            <a:xfrm>
              <a:off x="6144571" y="1508970"/>
              <a:ext cx="4236939" cy="1198880"/>
            </a:xfrm>
            <a:prstGeom prst="rect">
              <a:avLst/>
            </a:prstGeom>
            <a:noFill/>
          </p:spPr>
          <p:txBody>
            <a:bodyPr wrap="square">
              <a:spAutoFit/>
            </a:bodyPr>
            <a:lstStyle/>
            <a:p>
              <a:pPr>
                <a:lnSpc>
                  <a:spcPct val="150000"/>
                </a:lnSpc>
              </a:pPr>
              <a:r>
                <a:rPr lang="en-US" altLang="zh-CN" sz="1200" dirty="0"/>
                <a:t>       </a:t>
              </a:r>
              <a:r>
                <a:rPr lang="zh-CN" altLang="en-US" sz="1200" dirty="0"/>
                <a:t>作为对功能性需求的补充，软件需求分析的内容中还应该包括一些非功能需求。主要包括软件使用时对性能方面的要求、运行环境要求。软件设计必须遵循的相关标准、规范、用户界面设计的具体细节、未来可能的扩充方案等。</a:t>
              </a:r>
            </a:p>
          </p:txBody>
        </p:sp>
        <p:sp>
          <p:nvSpPr>
            <p:cNvPr id="91" name="文本框 90"/>
            <p:cNvSpPr txBox="1"/>
            <p:nvPr/>
          </p:nvSpPr>
          <p:spPr>
            <a:xfrm>
              <a:off x="6144571" y="1242343"/>
              <a:ext cx="1767529" cy="368300"/>
            </a:xfrm>
            <a:prstGeom prst="rect">
              <a:avLst/>
            </a:prstGeom>
            <a:noFill/>
          </p:spPr>
          <p:txBody>
            <a:bodyPr wrap="square">
              <a:spAutoFit/>
            </a:bodyPr>
            <a:lstStyle/>
            <a:p>
              <a:r>
                <a:rPr lang="zh-CN" altLang="en-US" b="1" dirty="0"/>
                <a:t>非功能性需求</a:t>
              </a:r>
            </a:p>
          </p:txBody>
        </p:sp>
      </p:grpSp>
      <p:grpSp>
        <p:nvGrpSpPr>
          <p:cNvPr id="92" name="组合 91"/>
          <p:cNvGrpSpPr/>
          <p:nvPr/>
        </p:nvGrpSpPr>
        <p:grpSpPr>
          <a:xfrm>
            <a:off x="6827936" y="4581799"/>
            <a:ext cx="4236939" cy="911787"/>
            <a:chOff x="6144571" y="1242343"/>
            <a:chExt cx="4236939" cy="911787"/>
          </a:xfrm>
        </p:grpSpPr>
        <p:sp>
          <p:nvSpPr>
            <p:cNvPr id="93" name="文本框 92"/>
            <p:cNvSpPr txBox="1"/>
            <p:nvPr/>
          </p:nvSpPr>
          <p:spPr>
            <a:xfrm>
              <a:off x="6144571" y="1508970"/>
              <a:ext cx="4236939" cy="645160"/>
            </a:xfrm>
            <a:prstGeom prst="rect">
              <a:avLst/>
            </a:prstGeom>
            <a:noFill/>
          </p:spPr>
          <p:txBody>
            <a:bodyPr wrap="square">
              <a:spAutoFit/>
            </a:bodyPr>
            <a:lstStyle/>
            <a:p>
              <a:pPr>
                <a:lnSpc>
                  <a:spcPct val="150000"/>
                </a:lnSpc>
              </a:pPr>
              <a:r>
                <a:rPr lang="en-US" altLang="zh-CN" sz="1200" dirty="0"/>
                <a:t>       </a:t>
              </a:r>
              <a:r>
                <a:rPr lang="zh-CN" altLang="en-US" sz="1200" dirty="0"/>
                <a:t>一般也称做设计限制条件，通常是对一些设计或实现方案的约束说明。</a:t>
              </a:r>
            </a:p>
          </p:txBody>
        </p:sp>
        <p:sp>
          <p:nvSpPr>
            <p:cNvPr id="94" name="文本框 93"/>
            <p:cNvSpPr txBox="1"/>
            <p:nvPr/>
          </p:nvSpPr>
          <p:spPr>
            <a:xfrm>
              <a:off x="6144571" y="1242343"/>
              <a:ext cx="1767529" cy="368300"/>
            </a:xfrm>
            <a:prstGeom prst="rect">
              <a:avLst/>
            </a:prstGeom>
            <a:noFill/>
          </p:spPr>
          <p:txBody>
            <a:bodyPr wrap="square">
              <a:spAutoFit/>
            </a:bodyPr>
            <a:lstStyle/>
            <a:p>
              <a:r>
                <a:rPr lang="zh-CN" altLang="en-US" b="1" dirty="0"/>
                <a:t>设计约束</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p:cNvSpPr/>
          <p:nvPr/>
        </p:nvSpPr>
        <p:spPr>
          <a:xfrm>
            <a:off x="0" y="0"/>
            <a:ext cx="12192000" cy="4682597"/>
          </a:xfrm>
          <a:custGeom>
            <a:avLst/>
            <a:gdLst>
              <a:gd name="connsiteX0" fmla="*/ 0 w 12192000"/>
              <a:gd name="connsiteY0" fmla="*/ 0 h 4682597"/>
              <a:gd name="connsiteX1" fmla="*/ 12192000 w 12192000"/>
              <a:gd name="connsiteY1" fmla="*/ 0 h 4682597"/>
              <a:gd name="connsiteX2" fmla="*/ 12192000 w 12192000"/>
              <a:gd name="connsiteY2" fmla="*/ 3570305 h 4682597"/>
              <a:gd name="connsiteX3" fmla="*/ 11597997 w 12192000"/>
              <a:gd name="connsiteY3" fmla="*/ 3812578 h 4682597"/>
              <a:gd name="connsiteX4" fmla="*/ 6197600 w 12192000"/>
              <a:gd name="connsiteY4" fmla="*/ 4682597 h 4682597"/>
              <a:gd name="connsiteX5" fmla="*/ 194299 w 12192000"/>
              <a:gd name="connsiteY5" fmla="*/ 3566674 h 4682597"/>
              <a:gd name="connsiteX6" fmla="*/ 0 w 12192000"/>
              <a:gd name="connsiteY6" fmla="*/ 3470736 h 468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682597">
                <a:moveTo>
                  <a:pt x="0" y="0"/>
                </a:moveTo>
                <a:lnTo>
                  <a:pt x="12192000" y="0"/>
                </a:lnTo>
                <a:lnTo>
                  <a:pt x="12192000" y="3570305"/>
                </a:lnTo>
                <a:lnTo>
                  <a:pt x="11597997" y="3812578"/>
                </a:lnTo>
                <a:cubicBezTo>
                  <a:pt x="10130433" y="4356097"/>
                  <a:pt x="8248981" y="4682597"/>
                  <a:pt x="6197600" y="4682597"/>
                </a:cubicBezTo>
                <a:cubicBezTo>
                  <a:pt x="3853165" y="4682597"/>
                  <a:pt x="1730678" y="4256148"/>
                  <a:pt x="194299" y="3566674"/>
                </a:cubicBezTo>
                <a:lnTo>
                  <a:pt x="0" y="3470736"/>
                </a:lnTo>
                <a:close/>
              </a:path>
            </a:pathLst>
          </a:custGeom>
          <a:blipFill>
            <a:blip r:embed="rId4">
              <a:duotone>
                <a:schemeClr val="accent3">
                  <a:shade val="45000"/>
                  <a:satMod val="135000"/>
                </a:schemeClr>
                <a:prstClr val="white"/>
              </a:duotone>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文本框 39"/>
          <p:cNvSpPr txBox="1"/>
          <p:nvPr/>
        </p:nvSpPr>
        <p:spPr>
          <a:xfrm>
            <a:off x="4838701" y="627033"/>
            <a:ext cx="2771913" cy="2646878"/>
          </a:xfrm>
          <a:prstGeom prst="rect">
            <a:avLst/>
          </a:prstGeom>
          <a:noFill/>
        </p:spPr>
        <p:txBody>
          <a:bodyPr wrap="none" rtlCol="0">
            <a:spAutoFit/>
          </a:bodyPr>
          <a:lstStyle/>
          <a:p>
            <a:r>
              <a:rPr lang="en-US" altLang="zh-CN"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rPr>
              <a:t>03</a:t>
            </a:r>
            <a:endParaRPr lang="zh-CN" altLang="en-US"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sp>
        <p:nvSpPr>
          <p:cNvPr id="53" name="任意多边形: 形状 52"/>
          <p:cNvSpPr/>
          <p:nvPr/>
        </p:nvSpPr>
        <p:spPr>
          <a:xfrm>
            <a:off x="0" y="3470736"/>
            <a:ext cx="12192000" cy="3387264"/>
          </a:xfrm>
          <a:custGeom>
            <a:avLst/>
            <a:gdLst>
              <a:gd name="connsiteX0" fmla="*/ 0 w 12192000"/>
              <a:gd name="connsiteY0" fmla="*/ 0 h 3387264"/>
              <a:gd name="connsiteX1" fmla="*/ 194299 w 12192000"/>
              <a:gd name="connsiteY1" fmla="*/ 95938 h 3387264"/>
              <a:gd name="connsiteX2" fmla="*/ 6197600 w 12192000"/>
              <a:gd name="connsiteY2" fmla="*/ 1211861 h 3387264"/>
              <a:gd name="connsiteX3" fmla="*/ 11597997 w 12192000"/>
              <a:gd name="connsiteY3" fmla="*/ 341842 h 3387264"/>
              <a:gd name="connsiteX4" fmla="*/ 12192000 w 12192000"/>
              <a:gd name="connsiteY4" fmla="*/ 99569 h 3387264"/>
              <a:gd name="connsiteX5" fmla="*/ 12192000 w 12192000"/>
              <a:gd name="connsiteY5" fmla="*/ 3387264 h 3387264"/>
              <a:gd name="connsiteX6" fmla="*/ 0 w 12192000"/>
              <a:gd name="connsiteY6" fmla="*/ 3387264 h 3387264"/>
              <a:gd name="connsiteX7" fmla="*/ 0 w 12192000"/>
              <a:gd name="connsiteY7" fmla="*/ 0 h 338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87264">
                <a:moveTo>
                  <a:pt x="0" y="0"/>
                </a:moveTo>
                <a:lnTo>
                  <a:pt x="194299" y="95938"/>
                </a:lnTo>
                <a:cubicBezTo>
                  <a:pt x="1730678" y="785412"/>
                  <a:pt x="3853165" y="1211861"/>
                  <a:pt x="6197600" y="1211861"/>
                </a:cubicBezTo>
                <a:cubicBezTo>
                  <a:pt x="8248981" y="1211861"/>
                  <a:pt x="10130433" y="885361"/>
                  <a:pt x="11597997" y="341842"/>
                </a:cubicBezTo>
                <a:lnTo>
                  <a:pt x="12192000" y="99569"/>
                </a:lnTo>
                <a:lnTo>
                  <a:pt x="12192000" y="3387264"/>
                </a:lnTo>
                <a:lnTo>
                  <a:pt x="0" y="3387264"/>
                </a:lnTo>
                <a:lnTo>
                  <a:pt x="0" y="0"/>
                </a:lnTo>
                <a:close/>
              </a:path>
            </a:pathLst>
          </a:custGeom>
          <a:solidFill>
            <a:srgbClr val="2952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任意多边形: 形状 18"/>
          <p:cNvSpPr/>
          <p:nvPr/>
        </p:nvSpPr>
        <p:spPr>
          <a:xfrm rot="10800000">
            <a:off x="0" y="5752879"/>
            <a:ext cx="12192000" cy="1105121"/>
          </a:xfrm>
          <a:custGeom>
            <a:avLst/>
            <a:gdLst>
              <a:gd name="connsiteX0" fmla="*/ 6208330 w 12192000"/>
              <a:gd name="connsiteY0" fmla="*/ 1105121 h 1105121"/>
              <a:gd name="connsiteX1" fmla="*/ 237540 w 12192000"/>
              <a:gd name="connsiteY1" fmla="*/ 450650 h 1105121"/>
              <a:gd name="connsiteX2" fmla="*/ 0 w 12192000"/>
              <a:gd name="connsiteY2" fmla="*/ 387823 h 1105121"/>
              <a:gd name="connsiteX3" fmla="*/ 0 w 12192000"/>
              <a:gd name="connsiteY3" fmla="*/ 0 h 1105121"/>
              <a:gd name="connsiteX4" fmla="*/ 12192000 w 12192000"/>
              <a:gd name="connsiteY4" fmla="*/ 0 h 1105121"/>
              <a:gd name="connsiteX5" fmla="*/ 12192000 w 12192000"/>
              <a:gd name="connsiteY5" fmla="*/ 447077 h 1105121"/>
              <a:gd name="connsiteX6" fmla="*/ 12179123 w 12192000"/>
              <a:gd name="connsiteY6" fmla="*/ 450650 h 1105121"/>
              <a:gd name="connsiteX7" fmla="*/ 6208330 w 12192000"/>
              <a:gd name="connsiteY7" fmla="*/ 1105121 h 11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05121">
                <a:moveTo>
                  <a:pt x="6208330" y="1105121"/>
                </a:moveTo>
                <a:cubicBezTo>
                  <a:pt x="3940282" y="1105121"/>
                  <a:pt x="1860110" y="859512"/>
                  <a:pt x="237540" y="450650"/>
                </a:cubicBezTo>
                <a:lnTo>
                  <a:pt x="0" y="387823"/>
                </a:lnTo>
                <a:lnTo>
                  <a:pt x="0" y="0"/>
                </a:lnTo>
                <a:lnTo>
                  <a:pt x="12192000" y="0"/>
                </a:lnTo>
                <a:lnTo>
                  <a:pt x="12192000" y="447077"/>
                </a:lnTo>
                <a:lnTo>
                  <a:pt x="12179123" y="450650"/>
                </a:lnTo>
                <a:cubicBezTo>
                  <a:pt x="10556553" y="859511"/>
                  <a:pt x="8476381" y="1105121"/>
                  <a:pt x="6208330" y="110512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3961984" y="2920734"/>
            <a:ext cx="4267616" cy="1402364"/>
            <a:chOff x="-43057" y="2856432"/>
            <a:chExt cx="4267616" cy="1402364"/>
          </a:xfrm>
        </p:grpSpPr>
        <p:sp>
          <p:nvSpPr>
            <p:cNvPr id="29" name="文本框 28"/>
            <p:cNvSpPr txBox="1"/>
            <p:nvPr/>
          </p:nvSpPr>
          <p:spPr>
            <a:xfrm>
              <a:off x="690576" y="2856432"/>
              <a:ext cx="2800766" cy="521970"/>
            </a:xfrm>
            <a:prstGeom prst="rect">
              <a:avLst/>
            </a:prstGeom>
            <a:noFill/>
          </p:spPr>
          <p:txBody>
            <a:bodyPr wrap="square" rtlCol="0">
              <a:spAutoFit/>
            </a:bodyPr>
            <a:lstStyle/>
            <a:p>
              <a:pPr lvl="0" algn="ctr">
                <a:defRPr/>
              </a:pPr>
              <a:r>
                <a:rPr lang="zh-CN" altLang="en-US" sz="28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软件设计</a:t>
              </a:r>
            </a:p>
          </p:txBody>
        </p:sp>
        <p:sp>
          <p:nvSpPr>
            <p:cNvPr id="30" name="文本框 29"/>
            <p:cNvSpPr txBox="1"/>
            <p:nvPr/>
          </p:nvSpPr>
          <p:spPr>
            <a:xfrm>
              <a:off x="-43057" y="3336776"/>
              <a:ext cx="4267616" cy="922020"/>
            </a:xfrm>
            <a:prstGeom prst="rect">
              <a:avLst/>
            </a:prstGeom>
            <a:noFill/>
          </p:spPr>
          <p:txBody>
            <a:bodyPr wrap="square">
              <a:spAutoFit/>
            </a:bodyPr>
            <a:lstStyle/>
            <a:p>
              <a:pPr lvl="0" algn="ctr">
                <a:lnSpc>
                  <a:spcPct val="150000"/>
                </a:lnSpc>
                <a:defRPr/>
              </a:pPr>
              <a:r>
                <a:rPr lang="en-US" sz="1200" dirty="0">
                  <a:solidFill>
                    <a:schemeClr val="tx1">
                      <a:lumMod val="50000"/>
                      <a:lumOff val="50000"/>
                    </a:schemeClr>
                  </a:solidFill>
                  <a:cs typeface="+mn-ea"/>
                  <a:sym typeface="+mn-lt"/>
                </a:rPr>
                <a:t>       </a:t>
              </a:r>
              <a:r>
                <a:rPr sz="1200" dirty="0">
                  <a:solidFill>
                    <a:schemeClr val="tx1">
                      <a:lumMod val="50000"/>
                      <a:lumOff val="50000"/>
                    </a:schemeClr>
                  </a:solidFill>
                  <a:cs typeface="+mn-ea"/>
                  <a:sym typeface="+mn-lt"/>
                </a:rPr>
                <a:t>从软件需求规格说明书出发，根据需求分析阶段确定的功能设计软件系统的整体结构、划分功能模块、形成软件的具体设计方案</a:t>
              </a:r>
            </a:p>
          </p:txBody>
        </p:sp>
      </p:grpSp>
      <p:sp>
        <p:nvSpPr>
          <p:cNvPr id="54" name="文本框 53"/>
          <p:cNvSpPr txBox="1"/>
          <p:nvPr/>
        </p:nvSpPr>
        <p:spPr>
          <a:xfrm>
            <a:off x="5049462" y="2325351"/>
            <a:ext cx="2093076" cy="369332"/>
          </a:xfrm>
          <a:prstGeom prst="rect">
            <a:avLst/>
          </a:prstGeom>
          <a:noFill/>
        </p:spPr>
        <p:txBody>
          <a:bodyPr wrap="square">
            <a:spAutoFit/>
          </a:bodyPr>
          <a:lstStyle/>
          <a:p>
            <a:pPr algn="dist"/>
            <a:r>
              <a:rPr lang="en-US" altLang="zh-CN" dirty="0">
                <a:solidFill>
                  <a:schemeClr val="bg1">
                    <a:lumMod val="75000"/>
                  </a:schemeClr>
                </a:solidFill>
              </a:rPr>
              <a:t>PART</a:t>
            </a:r>
            <a:endParaRPr lang="zh-CN" altLang="en-US" dirty="0">
              <a:solidFill>
                <a:schemeClr val="bg1">
                  <a:lumMod val="75000"/>
                </a:schemeClr>
              </a:solidFill>
            </a:endParaRPr>
          </a:p>
        </p:txBody>
      </p:sp>
      <p:pic>
        <p:nvPicPr>
          <p:cNvPr id="35" name="图片 34"/>
          <p:cNvPicPr>
            <a:picLocks noChangeAspect="1"/>
          </p:cNvPicPr>
          <p:nvPr/>
        </p:nvPicPr>
        <p:blipFill>
          <a:blip r:embed="rId5" cstate="screen"/>
          <a:stretch>
            <a:fillRect/>
          </a:stretch>
        </p:blipFill>
        <p:spPr>
          <a:xfrm rot="18819765">
            <a:off x="643906" y="824822"/>
            <a:ext cx="1741488" cy="1156114"/>
          </a:xfrm>
          <a:prstGeom prst="rect">
            <a:avLst/>
          </a:prstGeom>
          <a:effectLst>
            <a:outerShdw blurRad="50800" dist="38100" dir="2700000" algn="tl" rotWithShape="0">
              <a:prstClr val="black">
                <a:alpha val="40000"/>
              </a:prstClr>
            </a:outerShdw>
          </a:effectLst>
        </p:spPr>
      </p:pic>
      <p:pic>
        <p:nvPicPr>
          <p:cNvPr id="39" name="图片 38"/>
          <p:cNvPicPr>
            <a:picLocks noChangeAspect="1"/>
          </p:cNvPicPr>
          <p:nvPr/>
        </p:nvPicPr>
        <p:blipFill>
          <a:blip r:embed="rId6"/>
          <a:stretch>
            <a:fillRect/>
          </a:stretch>
        </p:blipFill>
        <p:spPr>
          <a:xfrm>
            <a:off x="9829147" y="3451865"/>
            <a:ext cx="1390267" cy="1351862"/>
          </a:xfrm>
          <a:prstGeom prst="rect">
            <a:avLst/>
          </a:prstGeom>
        </p:spPr>
      </p:pic>
      <p:grpSp>
        <p:nvGrpSpPr>
          <p:cNvPr id="2" name="组合 1"/>
          <p:cNvGrpSpPr/>
          <p:nvPr/>
        </p:nvGrpSpPr>
        <p:grpSpPr>
          <a:xfrm>
            <a:off x="4560512" y="6084714"/>
            <a:ext cx="3305317" cy="309482"/>
            <a:chOff x="4681956" y="6045739"/>
            <a:chExt cx="3305317" cy="309482"/>
          </a:xfrm>
        </p:grpSpPr>
        <p:sp>
          <p:nvSpPr>
            <p:cNvPr id="3" name="文本框 2"/>
            <p:cNvSpPr txBox="1"/>
            <p:nvPr/>
          </p:nvSpPr>
          <p:spPr>
            <a:xfrm>
              <a:off x="4939273" y="6048516"/>
              <a:ext cx="3048000" cy="306705"/>
            </a:xfrm>
            <a:prstGeom prst="rect">
              <a:avLst/>
            </a:prstGeom>
            <a:noFill/>
          </p:spPr>
          <p:txBody>
            <a:bodyPr wrap="none" rtlCol="0">
              <a:spAutoFit/>
            </a:bodyPr>
            <a:lstStyle/>
            <a:p>
              <a:r>
                <a:rPr lang="zh-CN" altLang="en-US" sz="1400" b="1" dirty="0"/>
                <a:t>西北师范大学计算机科学与工程学院</a:t>
              </a:r>
            </a:p>
          </p:txBody>
        </p:sp>
        <p:sp>
          <p:nvSpPr>
            <p:cNvPr id="4" name="school-building_103310"/>
            <p:cNvSpPr/>
            <p:nvPr/>
          </p:nvSpPr>
          <p:spPr>
            <a:xfrm>
              <a:off x="4681956" y="6045739"/>
              <a:ext cx="257317" cy="259701"/>
            </a:xfrm>
            <a:custGeom>
              <a:avLst/>
              <a:gdLst>
                <a:gd name="connsiteX0" fmla="*/ 494121 w 601993"/>
                <a:gd name="connsiteY0" fmla="*/ 433697 h 607570"/>
                <a:gd name="connsiteX1" fmla="*/ 527453 w 601993"/>
                <a:gd name="connsiteY1" fmla="*/ 433697 h 607570"/>
                <a:gd name="connsiteX2" fmla="*/ 547728 w 601993"/>
                <a:gd name="connsiteY2" fmla="*/ 453802 h 607570"/>
                <a:gd name="connsiteX3" fmla="*/ 527453 w 601993"/>
                <a:gd name="connsiteY3" fmla="*/ 474060 h 607570"/>
                <a:gd name="connsiteX4" fmla="*/ 494121 w 601993"/>
                <a:gd name="connsiteY4" fmla="*/ 474060 h 607570"/>
                <a:gd name="connsiteX5" fmla="*/ 473846 w 601993"/>
                <a:gd name="connsiteY5" fmla="*/ 453802 h 607570"/>
                <a:gd name="connsiteX6" fmla="*/ 494121 w 601993"/>
                <a:gd name="connsiteY6" fmla="*/ 433697 h 607570"/>
                <a:gd name="connsiteX7" fmla="*/ 80949 w 601993"/>
                <a:gd name="connsiteY7" fmla="*/ 433697 h 607570"/>
                <a:gd name="connsiteX8" fmla="*/ 114434 w 601993"/>
                <a:gd name="connsiteY8" fmla="*/ 433697 h 607570"/>
                <a:gd name="connsiteX9" fmla="*/ 134709 w 601993"/>
                <a:gd name="connsiteY9" fmla="*/ 453802 h 607570"/>
                <a:gd name="connsiteX10" fmla="*/ 114434 w 601993"/>
                <a:gd name="connsiteY10" fmla="*/ 474060 h 607570"/>
                <a:gd name="connsiteX11" fmla="*/ 80949 w 601993"/>
                <a:gd name="connsiteY11" fmla="*/ 474060 h 607570"/>
                <a:gd name="connsiteX12" fmla="*/ 60827 w 601993"/>
                <a:gd name="connsiteY12" fmla="*/ 453802 h 607570"/>
                <a:gd name="connsiteX13" fmla="*/ 80949 w 601993"/>
                <a:gd name="connsiteY13" fmla="*/ 433697 h 607570"/>
                <a:gd name="connsiteX14" fmla="*/ 337678 w 601993"/>
                <a:gd name="connsiteY14" fmla="*/ 400249 h 607570"/>
                <a:gd name="connsiteX15" fmla="*/ 371010 w 601993"/>
                <a:gd name="connsiteY15" fmla="*/ 400249 h 607570"/>
                <a:gd name="connsiteX16" fmla="*/ 391285 w 601993"/>
                <a:gd name="connsiteY16" fmla="*/ 420502 h 607570"/>
                <a:gd name="connsiteX17" fmla="*/ 371010 w 601993"/>
                <a:gd name="connsiteY17" fmla="*/ 440754 h 607570"/>
                <a:gd name="connsiteX18" fmla="*/ 337678 w 601993"/>
                <a:gd name="connsiteY18" fmla="*/ 440754 h 607570"/>
                <a:gd name="connsiteX19" fmla="*/ 317403 w 601993"/>
                <a:gd name="connsiteY19" fmla="*/ 420502 h 607570"/>
                <a:gd name="connsiteX20" fmla="*/ 337678 w 601993"/>
                <a:gd name="connsiteY20" fmla="*/ 400249 h 607570"/>
                <a:gd name="connsiteX21" fmla="*/ 237341 w 601993"/>
                <a:gd name="connsiteY21" fmla="*/ 400249 h 607570"/>
                <a:gd name="connsiteX22" fmla="*/ 270857 w 601993"/>
                <a:gd name="connsiteY22" fmla="*/ 400249 h 607570"/>
                <a:gd name="connsiteX23" fmla="*/ 291152 w 601993"/>
                <a:gd name="connsiteY23" fmla="*/ 420502 h 607570"/>
                <a:gd name="connsiteX24" fmla="*/ 270857 w 601993"/>
                <a:gd name="connsiteY24" fmla="*/ 440754 h 607570"/>
                <a:gd name="connsiteX25" fmla="*/ 237341 w 601993"/>
                <a:gd name="connsiteY25" fmla="*/ 440754 h 607570"/>
                <a:gd name="connsiteX26" fmla="*/ 217200 w 601993"/>
                <a:gd name="connsiteY26" fmla="*/ 420502 h 607570"/>
                <a:gd name="connsiteX27" fmla="*/ 237341 w 601993"/>
                <a:gd name="connsiteY27" fmla="*/ 400249 h 607570"/>
                <a:gd name="connsiteX28" fmla="*/ 494121 w 601993"/>
                <a:gd name="connsiteY28" fmla="*/ 367012 h 607570"/>
                <a:gd name="connsiteX29" fmla="*/ 527453 w 601993"/>
                <a:gd name="connsiteY29" fmla="*/ 367012 h 607570"/>
                <a:gd name="connsiteX30" fmla="*/ 547728 w 601993"/>
                <a:gd name="connsiteY30" fmla="*/ 387235 h 607570"/>
                <a:gd name="connsiteX31" fmla="*/ 527453 w 601993"/>
                <a:gd name="connsiteY31" fmla="*/ 407305 h 607570"/>
                <a:gd name="connsiteX32" fmla="*/ 494121 w 601993"/>
                <a:gd name="connsiteY32" fmla="*/ 407305 h 607570"/>
                <a:gd name="connsiteX33" fmla="*/ 473846 w 601993"/>
                <a:gd name="connsiteY33" fmla="*/ 387235 h 607570"/>
                <a:gd name="connsiteX34" fmla="*/ 494121 w 601993"/>
                <a:gd name="connsiteY34" fmla="*/ 367012 h 607570"/>
                <a:gd name="connsiteX35" fmla="*/ 80949 w 601993"/>
                <a:gd name="connsiteY35" fmla="*/ 367012 h 607570"/>
                <a:gd name="connsiteX36" fmla="*/ 114434 w 601993"/>
                <a:gd name="connsiteY36" fmla="*/ 367012 h 607570"/>
                <a:gd name="connsiteX37" fmla="*/ 134709 w 601993"/>
                <a:gd name="connsiteY37" fmla="*/ 387235 h 607570"/>
                <a:gd name="connsiteX38" fmla="*/ 114434 w 601993"/>
                <a:gd name="connsiteY38" fmla="*/ 407305 h 607570"/>
                <a:gd name="connsiteX39" fmla="*/ 80949 w 601993"/>
                <a:gd name="connsiteY39" fmla="*/ 407305 h 607570"/>
                <a:gd name="connsiteX40" fmla="*/ 60827 w 601993"/>
                <a:gd name="connsiteY40" fmla="*/ 387235 h 607570"/>
                <a:gd name="connsiteX41" fmla="*/ 80949 w 601993"/>
                <a:gd name="connsiteY41" fmla="*/ 367012 h 607570"/>
                <a:gd name="connsiteX42" fmla="*/ 337678 w 601993"/>
                <a:gd name="connsiteY42" fmla="*/ 333564 h 607570"/>
                <a:gd name="connsiteX43" fmla="*/ 371010 w 601993"/>
                <a:gd name="connsiteY43" fmla="*/ 333564 h 607570"/>
                <a:gd name="connsiteX44" fmla="*/ 391285 w 601993"/>
                <a:gd name="connsiteY44" fmla="*/ 353816 h 607570"/>
                <a:gd name="connsiteX45" fmla="*/ 371010 w 601993"/>
                <a:gd name="connsiteY45" fmla="*/ 374069 h 607570"/>
                <a:gd name="connsiteX46" fmla="*/ 337678 w 601993"/>
                <a:gd name="connsiteY46" fmla="*/ 374069 h 607570"/>
                <a:gd name="connsiteX47" fmla="*/ 317403 w 601993"/>
                <a:gd name="connsiteY47" fmla="*/ 353816 h 607570"/>
                <a:gd name="connsiteX48" fmla="*/ 337678 w 601993"/>
                <a:gd name="connsiteY48" fmla="*/ 333564 h 607570"/>
                <a:gd name="connsiteX49" fmla="*/ 237341 w 601993"/>
                <a:gd name="connsiteY49" fmla="*/ 333564 h 607570"/>
                <a:gd name="connsiteX50" fmla="*/ 270857 w 601993"/>
                <a:gd name="connsiteY50" fmla="*/ 333564 h 607570"/>
                <a:gd name="connsiteX51" fmla="*/ 291152 w 601993"/>
                <a:gd name="connsiteY51" fmla="*/ 353816 h 607570"/>
                <a:gd name="connsiteX52" fmla="*/ 270857 w 601993"/>
                <a:gd name="connsiteY52" fmla="*/ 374069 h 607570"/>
                <a:gd name="connsiteX53" fmla="*/ 237341 w 601993"/>
                <a:gd name="connsiteY53" fmla="*/ 374069 h 607570"/>
                <a:gd name="connsiteX54" fmla="*/ 217200 w 601993"/>
                <a:gd name="connsiteY54" fmla="*/ 353816 h 607570"/>
                <a:gd name="connsiteX55" fmla="*/ 237341 w 601993"/>
                <a:gd name="connsiteY55" fmla="*/ 333564 h 607570"/>
                <a:gd name="connsiteX56" fmla="*/ 494121 w 601993"/>
                <a:gd name="connsiteY56" fmla="*/ 300257 h 607570"/>
                <a:gd name="connsiteX57" fmla="*/ 527453 w 601993"/>
                <a:gd name="connsiteY57" fmla="*/ 300257 h 607570"/>
                <a:gd name="connsiteX58" fmla="*/ 547728 w 601993"/>
                <a:gd name="connsiteY58" fmla="*/ 320515 h 607570"/>
                <a:gd name="connsiteX59" fmla="*/ 527453 w 601993"/>
                <a:gd name="connsiteY59" fmla="*/ 340620 h 607570"/>
                <a:gd name="connsiteX60" fmla="*/ 494121 w 601993"/>
                <a:gd name="connsiteY60" fmla="*/ 340620 h 607570"/>
                <a:gd name="connsiteX61" fmla="*/ 473846 w 601993"/>
                <a:gd name="connsiteY61" fmla="*/ 320515 h 607570"/>
                <a:gd name="connsiteX62" fmla="*/ 494121 w 601993"/>
                <a:gd name="connsiteY62" fmla="*/ 300257 h 607570"/>
                <a:gd name="connsiteX63" fmla="*/ 80949 w 601993"/>
                <a:gd name="connsiteY63" fmla="*/ 300257 h 607570"/>
                <a:gd name="connsiteX64" fmla="*/ 114434 w 601993"/>
                <a:gd name="connsiteY64" fmla="*/ 300257 h 607570"/>
                <a:gd name="connsiteX65" fmla="*/ 134709 w 601993"/>
                <a:gd name="connsiteY65" fmla="*/ 320515 h 607570"/>
                <a:gd name="connsiteX66" fmla="*/ 114434 w 601993"/>
                <a:gd name="connsiteY66" fmla="*/ 340620 h 607570"/>
                <a:gd name="connsiteX67" fmla="*/ 80949 w 601993"/>
                <a:gd name="connsiteY67" fmla="*/ 340620 h 607570"/>
                <a:gd name="connsiteX68" fmla="*/ 60827 w 601993"/>
                <a:gd name="connsiteY68" fmla="*/ 320515 h 607570"/>
                <a:gd name="connsiteX69" fmla="*/ 80949 w 601993"/>
                <a:gd name="connsiteY69" fmla="*/ 300257 h 607570"/>
                <a:gd name="connsiteX70" fmla="*/ 456181 w 601993"/>
                <a:gd name="connsiteY70" fmla="*/ 274029 h 607570"/>
                <a:gd name="connsiteX71" fmla="*/ 456181 w 601993"/>
                <a:gd name="connsiteY71" fmla="*/ 567067 h 607570"/>
                <a:gd name="connsiteX72" fmla="*/ 561430 w 601993"/>
                <a:gd name="connsiteY72" fmla="*/ 567067 h 607570"/>
                <a:gd name="connsiteX73" fmla="*/ 561430 w 601993"/>
                <a:gd name="connsiteY73" fmla="*/ 274029 h 607570"/>
                <a:gd name="connsiteX74" fmla="*/ 40563 w 601993"/>
                <a:gd name="connsiteY74" fmla="*/ 274029 h 607570"/>
                <a:gd name="connsiteX75" fmla="*/ 40563 w 601993"/>
                <a:gd name="connsiteY75" fmla="*/ 567067 h 607570"/>
                <a:gd name="connsiteX76" fmla="*/ 148424 w 601993"/>
                <a:gd name="connsiteY76" fmla="*/ 567067 h 607570"/>
                <a:gd name="connsiteX77" fmla="*/ 148424 w 601993"/>
                <a:gd name="connsiteY77" fmla="*/ 274029 h 607570"/>
                <a:gd name="connsiteX78" fmla="*/ 337678 w 601993"/>
                <a:gd name="connsiteY78" fmla="*/ 266951 h 607570"/>
                <a:gd name="connsiteX79" fmla="*/ 371010 w 601993"/>
                <a:gd name="connsiteY79" fmla="*/ 266951 h 607570"/>
                <a:gd name="connsiteX80" fmla="*/ 391285 w 601993"/>
                <a:gd name="connsiteY80" fmla="*/ 287056 h 607570"/>
                <a:gd name="connsiteX81" fmla="*/ 371010 w 601993"/>
                <a:gd name="connsiteY81" fmla="*/ 307314 h 607570"/>
                <a:gd name="connsiteX82" fmla="*/ 337678 w 601993"/>
                <a:gd name="connsiteY82" fmla="*/ 307314 h 607570"/>
                <a:gd name="connsiteX83" fmla="*/ 317403 w 601993"/>
                <a:gd name="connsiteY83" fmla="*/ 287056 h 607570"/>
                <a:gd name="connsiteX84" fmla="*/ 337678 w 601993"/>
                <a:gd name="connsiteY84" fmla="*/ 266951 h 607570"/>
                <a:gd name="connsiteX85" fmla="*/ 237341 w 601993"/>
                <a:gd name="connsiteY85" fmla="*/ 266951 h 607570"/>
                <a:gd name="connsiteX86" fmla="*/ 270857 w 601993"/>
                <a:gd name="connsiteY86" fmla="*/ 266951 h 607570"/>
                <a:gd name="connsiteX87" fmla="*/ 291152 w 601993"/>
                <a:gd name="connsiteY87" fmla="*/ 287056 h 607570"/>
                <a:gd name="connsiteX88" fmla="*/ 270857 w 601993"/>
                <a:gd name="connsiteY88" fmla="*/ 307314 h 607570"/>
                <a:gd name="connsiteX89" fmla="*/ 237341 w 601993"/>
                <a:gd name="connsiteY89" fmla="*/ 307314 h 607570"/>
                <a:gd name="connsiteX90" fmla="*/ 217200 w 601993"/>
                <a:gd name="connsiteY90" fmla="*/ 287056 h 607570"/>
                <a:gd name="connsiteX91" fmla="*/ 237341 w 601993"/>
                <a:gd name="connsiteY91" fmla="*/ 266951 h 607570"/>
                <a:gd name="connsiteX92" fmla="*/ 302226 w 601993"/>
                <a:gd name="connsiteY92" fmla="*/ 175685 h 607570"/>
                <a:gd name="connsiteX93" fmla="*/ 188833 w 601993"/>
                <a:gd name="connsiteY93" fmla="*/ 232759 h 607570"/>
                <a:gd name="connsiteX94" fmla="*/ 188833 w 601993"/>
                <a:gd name="connsiteY94" fmla="*/ 567067 h 607570"/>
                <a:gd name="connsiteX95" fmla="*/ 415618 w 601993"/>
                <a:gd name="connsiteY95" fmla="*/ 567067 h 607570"/>
                <a:gd name="connsiteX96" fmla="*/ 415618 w 601993"/>
                <a:gd name="connsiteY96" fmla="*/ 232759 h 607570"/>
                <a:gd name="connsiteX97" fmla="*/ 322507 w 601993"/>
                <a:gd name="connsiteY97" fmla="*/ 42975 h 607570"/>
                <a:gd name="connsiteX98" fmla="*/ 322507 w 601993"/>
                <a:gd name="connsiteY98" fmla="*/ 64301 h 607570"/>
                <a:gd name="connsiteX99" fmla="*/ 366758 w 601993"/>
                <a:gd name="connsiteY99" fmla="*/ 53561 h 607570"/>
                <a:gd name="connsiteX100" fmla="*/ 308679 w 601993"/>
                <a:gd name="connsiteY100" fmla="*/ 1091 h 607570"/>
                <a:gd name="connsiteX101" fmla="*/ 408857 w 601993"/>
                <a:gd name="connsiteY101" fmla="*/ 34383 h 607570"/>
                <a:gd name="connsiteX102" fmla="*/ 422686 w 601993"/>
                <a:gd name="connsiteY102" fmla="*/ 53561 h 607570"/>
                <a:gd name="connsiteX103" fmla="*/ 408857 w 601993"/>
                <a:gd name="connsiteY103" fmla="*/ 72739 h 607570"/>
                <a:gd name="connsiteX104" fmla="*/ 322507 w 601993"/>
                <a:gd name="connsiteY104" fmla="*/ 101582 h 607570"/>
                <a:gd name="connsiteX105" fmla="*/ 322507 w 601993"/>
                <a:gd name="connsiteY105" fmla="*/ 140552 h 607570"/>
                <a:gd name="connsiteX106" fmla="*/ 444965 w 601993"/>
                <a:gd name="connsiteY106" fmla="*/ 202381 h 607570"/>
                <a:gd name="connsiteX107" fmla="*/ 456181 w 601993"/>
                <a:gd name="connsiteY107" fmla="*/ 220331 h 607570"/>
                <a:gd name="connsiteX108" fmla="*/ 456181 w 601993"/>
                <a:gd name="connsiteY108" fmla="*/ 233526 h 607570"/>
                <a:gd name="connsiteX109" fmla="*/ 581711 w 601993"/>
                <a:gd name="connsiteY109" fmla="*/ 233526 h 607570"/>
                <a:gd name="connsiteX110" fmla="*/ 601993 w 601993"/>
                <a:gd name="connsiteY110" fmla="*/ 253778 h 607570"/>
                <a:gd name="connsiteX111" fmla="*/ 601993 w 601993"/>
                <a:gd name="connsiteY111" fmla="*/ 587318 h 607570"/>
                <a:gd name="connsiteX112" fmla="*/ 581711 w 601993"/>
                <a:gd name="connsiteY112" fmla="*/ 607570 h 607570"/>
                <a:gd name="connsiteX113" fmla="*/ 20282 w 601993"/>
                <a:gd name="connsiteY113" fmla="*/ 607570 h 607570"/>
                <a:gd name="connsiteX114" fmla="*/ 0 w 601993"/>
                <a:gd name="connsiteY114" fmla="*/ 587318 h 607570"/>
                <a:gd name="connsiteX115" fmla="*/ 0 w 601993"/>
                <a:gd name="connsiteY115" fmla="*/ 253778 h 607570"/>
                <a:gd name="connsiteX116" fmla="*/ 20282 w 601993"/>
                <a:gd name="connsiteY116" fmla="*/ 233526 h 607570"/>
                <a:gd name="connsiteX117" fmla="*/ 148424 w 601993"/>
                <a:gd name="connsiteY117" fmla="*/ 233526 h 607570"/>
                <a:gd name="connsiteX118" fmla="*/ 148424 w 601993"/>
                <a:gd name="connsiteY118" fmla="*/ 220331 h 607570"/>
                <a:gd name="connsiteX119" fmla="*/ 159487 w 601993"/>
                <a:gd name="connsiteY119" fmla="*/ 202381 h 607570"/>
                <a:gd name="connsiteX120" fmla="*/ 281944 w 601993"/>
                <a:gd name="connsiteY120" fmla="*/ 140552 h 607570"/>
                <a:gd name="connsiteX121" fmla="*/ 281944 w 601993"/>
                <a:gd name="connsiteY121" fmla="*/ 20268 h 607570"/>
                <a:gd name="connsiteX122" fmla="*/ 290395 w 601993"/>
                <a:gd name="connsiteY122" fmla="*/ 3852 h 607570"/>
                <a:gd name="connsiteX123" fmla="*/ 308679 w 601993"/>
                <a:gd name="connsiteY123" fmla="*/ 1091 h 6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1993" h="607570">
                  <a:moveTo>
                    <a:pt x="494121" y="433697"/>
                  </a:moveTo>
                  <a:lnTo>
                    <a:pt x="527453" y="433697"/>
                  </a:lnTo>
                  <a:cubicBezTo>
                    <a:pt x="538666" y="433697"/>
                    <a:pt x="547728" y="442752"/>
                    <a:pt x="547728" y="453802"/>
                  </a:cubicBezTo>
                  <a:cubicBezTo>
                    <a:pt x="547728" y="465005"/>
                    <a:pt x="538666" y="474060"/>
                    <a:pt x="527453" y="474060"/>
                  </a:cubicBezTo>
                  <a:lnTo>
                    <a:pt x="494121" y="474060"/>
                  </a:lnTo>
                  <a:cubicBezTo>
                    <a:pt x="482908" y="474060"/>
                    <a:pt x="473846" y="465005"/>
                    <a:pt x="473846" y="453802"/>
                  </a:cubicBezTo>
                  <a:cubicBezTo>
                    <a:pt x="473846" y="442752"/>
                    <a:pt x="482908" y="433697"/>
                    <a:pt x="494121" y="433697"/>
                  </a:cubicBezTo>
                  <a:close/>
                  <a:moveTo>
                    <a:pt x="80949" y="433697"/>
                  </a:moveTo>
                  <a:lnTo>
                    <a:pt x="114434" y="433697"/>
                  </a:lnTo>
                  <a:cubicBezTo>
                    <a:pt x="125647" y="433697"/>
                    <a:pt x="134709" y="442752"/>
                    <a:pt x="134709" y="453802"/>
                  </a:cubicBezTo>
                  <a:cubicBezTo>
                    <a:pt x="134709" y="465005"/>
                    <a:pt x="125647" y="474060"/>
                    <a:pt x="114434" y="474060"/>
                  </a:cubicBezTo>
                  <a:lnTo>
                    <a:pt x="80949" y="474060"/>
                  </a:lnTo>
                  <a:cubicBezTo>
                    <a:pt x="69889" y="474060"/>
                    <a:pt x="60827" y="465005"/>
                    <a:pt x="60827" y="453802"/>
                  </a:cubicBezTo>
                  <a:cubicBezTo>
                    <a:pt x="60827" y="442752"/>
                    <a:pt x="69889" y="433697"/>
                    <a:pt x="80949" y="433697"/>
                  </a:cubicBezTo>
                  <a:close/>
                  <a:moveTo>
                    <a:pt x="337678" y="400249"/>
                  </a:moveTo>
                  <a:lnTo>
                    <a:pt x="371010" y="400249"/>
                  </a:lnTo>
                  <a:cubicBezTo>
                    <a:pt x="382223" y="400249"/>
                    <a:pt x="391285" y="409302"/>
                    <a:pt x="391285" y="420502"/>
                  </a:cubicBezTo>
                  <a:cubicBezTo>
                    <a:pt x="391285" y="431702"/>
                    <a:pt x="382223" y="440754"/>
                    <a:pt x="371010" y="440754"/>
                  </a:cubicBezTo>
                  <a:lnTo>
                    <a:pt x="337678" y="440754"/>
                  </a:lnTo>
                  <a:cubicBezTo>
                    <a:pt x="326465" y="440754"/>
                    <a:pt x="317403" y="431702"/>
                    <a:pt x="317403" y="420502"/>
                  </a:cubicBezTo>
                  <a:cubicBezTo>
                    <a:pt x="317403" y="409302"/>
                    <a:pt x="326465" y="400249"/>
                    <a:pt x="337678" y="400249"/>
                  </a:cubicBezTo>
                  <a:close/>
                  <a:moveTo>
                    <a:pt x="237341" y="400249"/>
                  </a:moveTo>
                  <a:lnTo>
                    <a:pt x="270857" y="400249"/>
                  </a:lnTo>
                  <a:cubicBezTo>
                    <a:pt x="282081" y="400249"/>
                    <a:pt x="291152" y="409302"/>
                    <a:pt x="291152" y="420502"/>
                  </a:cubicBezTo>
                  <a:cubicBezTo>
                    <a:pt x="291152" y="431702"/>
                    <a:pt x="282081" y="440754"/>
                    <a:pt x="270857" y="440754"/>
                  </a:cubicBezTo>
                  <a:lnTo>
                    <a:pt x="237341" y="440754"/>
                  </a:lnTo>
                  <a:cubicBezTo>
                    <a:pt x="226271" y="440754"/>
                    <a:pt x="217200" y="431702"/>
                    <a:pt x="217200" y="420502"/>
                  </a:cubicBezTo>
                  <a:cubicBezTo>
                    <a:pt x="217200" y="409302"/>
                    <a:pt x="226271" y="400249"/>
                    <a:pt x="237341" y="400249"/>
                  </a:cubicBezTo>
                  <a:close/>
                  <a:moveTo>
                    <a:pt x="494121" y="367012"/>
                  </a:moveTo>
                  <a:lnTo>
                    <a:pt x="527453" y="367012"/>
                  </a:lnTo>
                  <a:cubicBezTo>
                    <a:pt x="538666" y="367012"/>
                    <a:pt x="547728" y="376051"/>
                    <a:pt x="547728" y="387235"/>
                  </a:cubicBezTo>
                  <a:cubicBezTo>
                    <a:pt x="547728" y="398266"/>
                    <a:pt x="538666" y="407305"/>
                    <a:pt x="527453" y="407305"/>
                  </a:cubicBezTo>
                  <a:lnTo>
                    <a:pt x="494121" y="407305"/>
                  </a:lnTo>
                  <a:cubicBezTo>
                    <a:pt x="482908" y="407305"/>
                    <a:pt x="473846" y="398266"/>
                    <a:pt x="473846" y="387235"/>
                  </a:cubicBezTo>
                  <a:cubicBezTo>
                    <a:pt x="473846" y="376051"/>
                    <a:pt x="482908" y="367012"/>
                    <a:pt x="494121" y="367012"/>
                  </a:cubicBezTo>
                  <a:close/>
                  <a:moveTo>
                    <a:pt x="80949" y="367012"/>
                  </a:moveTo>
                  <a:lnTo>
                    <a:pt x="114434" y="367012"/>
                  </a:lnTo>
                  <a:cubicBezTo>
                    <a:pt x="125647" y="367012"/>
                    <a:pt x="134709" y="376051"/>
                    <a:pt x="134709" y="387235"/>
                  </a:cubicBezTo>
                  <a:cubicBezTo>
                    <a:pt x="134709" y="398266"/>
                    <a:pt x="125647" y="407305"/>
                    <a:pt x="114434" y="407305"/>
                  </a:cubicBezTo>
                  <a:lnTo>
                    <a:pt x="80949" y="407305"/>
                  </a:lnTo>
                  <a:cubicBezTo>
                    <a:pt x="69889" y="407305"/>
                    <a:pt x="60827" y="398266"/>
                    <a:pt x="60827" y="387235"/>
                  </a:cubicBezTo>
                  <a:cubicBezTo>
                    <a:pt x="60827" y="376051"/>
                    <a:pt x="69889" y="367012"/>
                    <a:pt x="80949" y="367012"/>
                  </a:cubicBezTo>
                  <a:close/>
                  <a:moveTo>
                    <a:pt x="337678" y="333564"/>
                  </a:moveTo>
                  <a:lnTo>
                    <a:pt x="371010" y="333564"/>
                  </a:lnTo>
                  <a:cubicBezTo>
                    <a:pt x="382223" y="333564"/>
                    <a:pt x="391285" y="342616"/>
                    <a:pt x="391285" y="353816"/>
                  </a:cubicBezTo>
                  <a:cubicBezTo>
                    <a:pt x="391285" y="365016"/>
                    <a:pt x="382223" y="374069"/>
                    <a:pt x="371010" y="374069"/>
                  </a:cubicBezTo>
                  <a:lnTo>
                    <a:pt x="337678" y="374069"/>
                  </a:lnTo>
                  <a:cubicBezTo>
                    <a:pt x="326465" y="374069"/>
                    <a:pt x="317403" y="365016"/>
                    <a:pt x="317403" y="353816"/>
                  </a:cubicBezTo>
                  <a:cubicBezTo>
                    <a:pt x="317403" y="342616"/>
                    <a:pt x="326465" y="333564"/>
                    <a:pt x="337678" y="333564"/>
                  </a:cubicBezTo>
                  <a:close/>
                  <a:moveTo>
                    <a:pt x="237341" y="333564"/>
                  </a:moveTo>
                  <a:lnTo>
                    <a:pt x="270857" y="333564"/>
                  </a:lnTo>
                  <a:cubicBezTo>
                    <a:pt x="282081" y="333564"/>
                    <a:pt x="291152" y="342616"/>
                    <a:pt x="291152" y="353816"/>
                  </a:cubicBezTo>
                  <a:cubicBezTo>
                    <a:pt x="291152" y="365016"/>
                    <a:pt x="282081" y="374069"/>
                    <a:pt x="270857" y="374069"/>
                  </a:cubicBezTo>
                  <a:lnTo>
                    <a:pt x="237341" y="374069"/>
                  </a:lnTo>
                  <a:cubicBezTo>
                    <a:pt x="226271" y="374069"/>
                    <a:pt x="217200" y="365016"/>
                    <a:pt x="217200" y="353816"/>
                  </a:cubicBezTo>
                  <a:cubicBezTo>
                    <a:pt x="217200" y="342616"/>
                    <a:pt x="226271" y="333564"/>
                    <a:pt x="237341" y="333564"/>
                  </a:cubicBezTo>
                  <a:close/>
                  <a:moveTo>
                    <a:pt x="494121" y="300257"/>
                  </a:moveTo>
                  <a:lnTo>
                    <a:pt x="527453" y="300257"/>
                  </a:lnTo>
                  <a:cubicBezTo>
                    <a:pt x="538666" y="300257"/>
                    <a:pt x="547728" y="309312"/>
                    <a:pt x="547728" y="320515"/>
                  </a:cubicBezTo>
                  <a:cubicBezTo>
                    <a:pt x="547728" y="331565"/>
                    <a:pt x="538666" y="340620"/>
                    <a:pt x="527453" y="340620"/>
                  </a:cubicBezTo>
                  <a:lnTo>
                    <a:pt x="494121" y="340620"/>
                  </a:lnTo>
                  <a:cubicBezTo>
                    <a:pt x="482908" y="340620"/>
                    <a:pt x="473846" y="331565"/>
                    <a:pt x="473846" y="320515"/>
                  </a:cubicBezTo>
                  <a:cubicBezTo>
                    <a:pt x="473846" y="309312"/>
                    <a:pt x="482908" y="300257"/>
                    <a:pt x="494121" y="300257"/>
                  </a:cubicBezTo>
                  <a:close/>
                  <a:moveTo>
                    <a:pt x="80949" y="300257"/>
                  </a:moveTo>
                  <a:lnTo>
                    <a:pt x="114434" y="300257"/>
                  </a:lnTo>
                  <a:cubicBezTo>
                    <a:pt x="125647" y="300257"/>
                    <a:pt x="134709" y="309312"/>
                    <a:pt x="134709" y="320515"/>
                  </a:cubicBezTo>
                  <a:cubicBezTo>
                    <a:pt x="134709" y="331565"/>
                    <a:pt x="125647" y="340620"/>
                    <a:pt x="114434" y="340620"/>
                  </a:cubicBezTo>
                  <a:lnTo>
                    <a:pt x="80949" y="340620"/>
                  </a:lnTo>
                  <a:cubicBezTo>
                    <a:pt x="69889" y="340620"/>
                    <a:pt x="60827" y="331565"/>
                    <a:pt x="60827" y="320515"/>
                  </a:cubicBezTo>
                  <a:cubicBezTo>
                    <a:pt x="60827" y="309312"/>
                    <a:pt x="69889" y="300257"/>
                    <a:pt x="80949" y="300257"/>
                  </a:cubicBezTo>
                  <a:close/>
                  <a:moveTo>
                    <a:pt x="456181" y="274029"/>
                  </a:moveTo>
                  <a:lnTo>
                    <a:pt x="456181" y="567067"/>
                  </a:lnTo>
                  <a:lnTo>
                    <a:pt x="561430" y="567067"/>
                  </a:lnTo>
                  <a:lnTo>
                    <a:pt x="561430" y="274029"/>
                  </a:lnTo>
                  <a:close/>
                  <a:moveTo>
                    <a:pt x="40563" y="274029"/>
                  </a:moveTo>
                  <a:lnTo>
                    <a:pt x="40563" y="567067"/>
                  </a:lnTo>
                  <a:lnTo>
                    <a:pt x="148424" y="567067"/>
                  </a:lnTo>
                  <a:lnTo>
                    <a:pt x="148424" y="274029"/>
                  </a:lnTo>
                  <a:close/>
                  <a:moveTo>
                    <a:pt x="337678" y="266951"/>
                  </a:moveTo>
                  <a:lnTo>
                    <a:pt x="371010" y="266951"/>
                  </a:lnTo>
                  <a:cubicBezTo>
                    <a:pt x="382223" y="266951"/>
                    <a:pt x="391285" y="276006"/>
                    <a:pt x="391285" y="287056"/>
                  </a:cubicBezTo>
                  <a:cubicBezTo>
                    <a:pt x="391285" y="298259"/>
                    <a:pt x="382223" y="307314"/>
                    <a:pt x="371010" y="307314"/>
                  </a:cubicBezTo>
                  <a:lnTo>
                    <a:pt x="337678" y="307314"/>
                  </a:lnTo>
                  <a:cubicBezTo>
                    <a:pt x="326465" y="307314"/>
                    <a:pt x="317403" y="298259"/>
                    <a:pt x="317403" y="287056"/>
                  </a:cubicBezTo>
                  <a:cubicBezTo>
                    <a:pt x="317403" y="276006"/>
                    <a:pt x="326465" y="266951"/>
                    <a:pt x="337678" y="266951"/>
                  </a:cubicBezTo>
                  <a:close/>
                  <a:moveTo>
                    <a:pt x="237341" y="266951"/>
                  </a:moveTo>
                  <a:lnTo>
                    <a:pt x="270857" y="266951"/>
                  </a:lnTo>
                  <a:cubicBezTo>
                    <a:pt x="282081" y="266951"/>
                    <a:pt x="291152" y="276006"/>
                    <a:pt x="291152" y="287056"/>
                  </a:cubicBezTo>
                  <a:cubicBezTo>
                    <a:pt x="291152" y="298259"/>
                    <a:pt x="282081" y="307314"/>
                    <a:pt x="270857" y="307314"/>
                  </a:cubicBezTo>
                  <a:lnTo>
                    <a:pt x="237341" y="307314"/>
                  </a:lnTo>
                  <a:cubicBezTo>
                    <a:pt x="226271" y="307314"/>
                    <a:pt x="217200" y="298259"/>
                    <a:pt x="217200" y="287056"/>
                  </a:cubicBezTo>
                  <a:cubicBezTo>
                    <a:pt x="217200" y="276006"/>
                    <a:pt x="226271" y="266951"/>
                    <a:pt x="237341" y="266951"/>
                  </a:cubicBezTo>
                  <a:close/>
                  <a:moveTo>
                    <a:pt x="302226" y="175685"/>
                  </a:moveTo>
                  <a:lnTo>
                    <a:pt x="188833" y="232759"/>
                  </a:lnTo>
                  <a:lnTo>
                    <a:pt x="188833" y="567067"/>
                  </a:lnTo>
                  <a:lnTo>
                    <a:pt x="415618" y="567067"/>
                  </a:lnTo>
                  <a:lnTo>
                    <a:pt x="415618" y="232759"/>
                  </a:lnTo>
                  <a:close/>
                  <a:moveTo>
                    <a:pt x="322507" y="42975"/>
                  </a:moveTo>
                  <a:lnTo>
                    <a:pt x="322507" y="64301"/>
                  </a:lnTo>
                  <a:lnTo>
                    <a:pt x="366758" y="53561"/>
                  </a:lnTo>
                  <a:close/>
                  <a:moveTo>
                    <a:pt x="308679" y="1091"/>
                  </a:moveTo>
                  <a:lnTo>
                    <a:pt x="408857" y="34383"/>
                  </a:lnTo>
                  <a:cubicBezTo>
                    <a:pt x="417154" y="37145"/>
                    <a:pt x="422686" y="44816"/>
                    <a:pt x="422686" y="53561"/>
                  </a:cubicBezTo>
                  <a:cubicBezTo>
                    <a:pt x="422686" y="62306"/>
                    <a:pt x="417154" y="69977"/>
                    <a:pt x="408857" y="72739"/>
                  </a:cubicBezTo>
                  <a:lnTo>
                    <a:pt x="322507" y="101582"/>
                  </a:lnTo>
                  <a:lnTo>
                    <a:pt x="322507" y="140552"/>
                  </a:lnTo>
                  <a:lnTo>
                    <a:pt x="444965" y="202381"/>
                  </a:lnTo>
                  <a:cubicBezTo>
                    <a:pt x="451879" y="205756"/>
                    <a:pt x="456181" y="212814"/>
                    <a:pt x="456181" y="220331"/>
                  </a:cubicBezTo>
                  <a:lnTo>
                    <a:pt x="456181" y="233526"/>
                  </a:lnTo>
                  <a:lnTo>
                    <a:pt x="581711" y="233526"/>
                  </a:lnTo>
                  <a:cubicBezTo>
                    <a:pt x="592928" y="233526"/>
                    <a:pt x="601993" y="242578"/>
                    <a:pt x="601993" y="253778"/>
                  </a:cubicBezTo>
                  <a:lnTo>
                    <a:pt x="601993" y="587318"/>
                  </a:lnTo>
                  <a:cubicBezTo>
                    <a:pt x="601993" y="598518"/>
                    <a:pt x="592928" y="607570"/>
                    <a:pt x="581711" y="607570"/>
                  </a:cubicBezTo>
                  <a:lnTo>
                    <a:pt x="20282" y="607570"/>
                  </a:lnTo>
                  <a:cubicBezTo>
                    <a:pt x="9065" y="607570"/>
                    <a:pt x="0" y="598518"/>
                    <a:pt x="0" y="587318"/>
                  </a:cubicBezTo>
                  <a:lnTo>
                    <a:pt x="0" y="253778"/>
                  </a:lnTo>
                  <a:cubicBezTo>
                    <a:pt x="0" y="242578"/>
                    <a:pt x="9065" y="233526"/>
                    <a:pt x="20282" y="233526"/>
                  </a:cubicBezTo>
                  <a:lnTo>
                    <a:pt x="148424" y="233526"/>
                  </a:lnTo>
                  <a:lnTo>
                    <a:pt x="148424" y="220331"/>
                  </a:lnTo>
                  <a:cubicBezTo>
                    <a:pt x="148424" y="212814"/>
                    <a:pt x="152726" y="205756"/>
                    <a:pt x="159487" y="202381"/>
                  </a:cubicBezTo>
                  <a:lnTo>
                    <a:pt x="281944" y="140552"/>
                  </a:lnTo>
                  <a:lnTo>
                    <a:pt x="281944" y="20268"/>
                  </a:lnTo>
                  <a:cubicBezTo>
                    <a:pt x="281944" y="13671"/>
                    <a:pt x="285171" y="7688"/>
                    <a:pt x="290395" y="3852"/>
                  </a:cubicBezTo>
                  <a:cubicBezTo>
                    <a:pt x="295772" y="17"/>
                    <a:pt x="302533" y="-1057"/>
                    <a:pt x="308679" y="109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3885902" y="1881452"/>
            <a:ext cx="3988100" cy="3755496"/>
            <a:chOff x="3669088" y="1795416"/>
            <a:chExt cx="4421725" cy="4163833"/>
          </a:xfrm>
        </p:grpSpPr>
        <p:sp>
          <p:nvSpPr>
            <p:cNvPr id="37" name="Arc 1"/>
            <p:cNvSpPr/>
            <p:nvPr/>
          </p:nvSpPr>
          <p:spPr>
            <a:xfrm>
              <a:off x="4169678" y="2016252"/>
              <a:ext cx="3889728" cy="3889727"/>
            </a:xfrm>
            <a:prstGeom prst="arc">
              <a:avLst>
                <a:gd name="adj1" fmla="val 2901203"/>
                <a:gd name="adj2" fmla="val 21394969"/>
              </a:avLst>
            </a:prstGeom>
            <a:ln w="1524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dirty="0">
                <a:solidFill>
                  <a:prstClr val="white">
                    <a:lumMod val="50000"/>
                  </a:prstClr>
                </a:solidFill>
                <a:cs typeface="+mn-ea"/>
                <a:sym typeface="+mn-lt"/>
              </a:endParaRPr>
            </a:p>
          </p:txBody>
        </p:sp>
        <p:grpSp>
          <p:nvGrpSpPr>
            <p:cNvPr id="38" name="Group 86"/>
            <p:cNvGrpSpPr/>
            <p:nvPr/>
          </p:nvGrpSpPr>
          <p:grpSpPr>
            <a:xfrm>
              <a:off x="3669088" y="3540580"/>
              <a:ext cx="1080012" cy="553081"/>
              <a:chOff x="6642546" y="5546439"/>
              <a:chExt cx="725864" cy="371719"/>
            </a:xfrm>
          </p:grpSpPr>
          <p:sp>
            <p:nvSpPr>
              <p:cNvPr id="51" name="Oval 87"/>
              <p:cNvSpPr/>
              <p:nvPr/>
            </p:nvSpPr>
            <p:spPr>
              <a:xfrm>
                <a:off x="6818257" y="5546439"/>
                <a:ext cx="371719" cy="371719"/>
              </a:xfrm>
              <a:prstGeom prst="ellipse">
                <a:avLst/>
              </a:prstGeom>
              <a:solidFill>
                <a:schemeClr val="accent1"/>
              </a:solidFill>
              <a:ln w="28575">
                <a:solidFill>
                  <a:schemeClr val="bg1"/>
                </a:solidFill>
              </a:ln>
              <a:effectLst>
                <a:outerShdw blurRad="177800" dist="50800" dir="36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lumMod val="50000"/>
                    </a:prstClr>
                  </a:solidFill>
                  <a:cs typeface="+mn-ea"/>
                  <a:sym typeface="+mn-lt"/>
                </a:endParaRPr>
              </a:p>
            </p:txBody>
          </p:sp>
          <p:sp>
            <p:nvSpPr>
              <p:cNvPr id="52" name="TextBox 88"/>
              <p:cNvSpPr txBox="1"/>
              <p:nvPr/>
            </p:nvSpPr>
            <p:spPr>
              <a:xfrm>
                <a:off x="6642546" y="5605940"/>
                <a:ext cx="725864" cy="298148"/>
              </a:xfrm>
              <a:prstGeom prst="rect">
                <a:avLst/>
              </a:prstGeom>
              <a:noFill/>
            </p:spPr>
            <p:txBody>
              <a:bodyPr wrap="square" rtlCol="0">
                <a:spAutoFit/>
              </a:bodyPr>
              <a:lstStyle/>
              <a:p>
                <a:pPr algn="ctr" defTabSz="914400"/>
                <a:r>
                  <a:rPr lang="en-US" sz="2000" dirty="0">
                    <a:solidFill>
                      <a:schemeClr val="bg1"/>
                    </a:solidFill>
                    <a:cs typeface="+mn-ea"/>
                    <a:sym typeface="+mn-lt"/>
                  </a:rPr>
                  <a:t>3</a:t>
                </a:r>
              </a:p>
            </p:txBody>
          </p:sp>
        </p:grpSp>
        <p:grpSp>
          <p:nvGrpSpPr>
            <p:cNvPr id="39" name="Group 86"/>
            <p:cNvGrpSpPr/>
            <p:nvPr/>
          </p:nvGrpSpPr>
          <p:grpSpPr>
            <a:xfrm>
              <a:off x="6449047" y="5406168"/>
              <a:ext cx="1080012" cy="553081"/>
              <a:chOff x="6641185" y="5546439"/>
              <a:chExt cx="725864" cy="371719"/>
            </a:xfrm>
          </p:grpSpPr>
          <p:sp>
            <p:nvSpPr>
              <p:cNvPr id="49" name="Oval 87"/>
              <p:cNvSpPr/>
              <p:nvPr/>
            </p:nvSpPr>
            <p:spPr>
              <a:xfrm>
                <a:off x="6818257" y="5546439"/>
                <a:ext cx="371719" cy="371719"/>
              </a:xfrm>
              <a:prstGeom prst="ellipse">
                <a:avLst/>
              </a:prstGeom>
              <a:solidFill>
                <a:schemeClr val="accent1"/>
              </a:solidFill>
              <a:ln w="28575">
                <a:solidFill>
                  <a:schemeClr val="bg1"/>
                </a:solidFill>
              </a:ln>
              <a:effectLst>
                <a:outerShdw blurRad="177800" dist="50800" dir="36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lumMod val="50000"/>
                    </a:prstClr>
                  </a:solidFill>
                  <a:cs typeface="+mn-ea"/>
                  <a:sym typeface="+mn-lt"/>
                </a:endParaRPr>
              </a:p>
            </p:txBody>
          </p:sp>
          <p:sp>
            <p:nvSpPr>
              <p:cNvPr id="50" name="TextBox 88"/>
              <p:cNvSpPr txBox="1"/>
              <p:nvPr/>
            </p:nvSpPr>
            <p:spPr>
              <a:xfrm>
                <a:off x="6641185" y="5591242"/>
                <a:ext cx="725864" cy="298148"/>
              </a:xfrm>
              <a:prstGeom prst="rect">
                <a:avLst/>
              </a:prstGeom>
              <a:noFill/>
            </p:spPr>
            <p:txBody>
              <a:bodyPr wrap="square" rtlCol="0">
                <a:spAutoFit/>
              </a:bodyPr>
              <a:lstStyle/>
              <a:p>
                <a:pPr algn="ctr" defTabSz="914400"/>
                <a:r>
                  <a:rPr lang="en-US" sz="2000" dirty="0">
                    <a:solidFill>
                      <a:schemeClr val="bg1"/>
                    </a:solidFill>
                    <a:cs typeface="+mn-ea"/>
                    <a:sym typeface="+mn-lt"/>
                  </a:rPr>
                  <a:t>1</a:t>
                </a:r>
              </a:p>
            </p:txBody>
          </p:sp>
        </p:grpSp>
        <p:grpSp>
          <p:nvGrpSpPr>
            <p:cNvPr id="40" name="Group 86"/>
            <p:cNvGrpSpPr/>
            <p:nvPr/>
          </p:nvGrpSpPr>
          <p:grpSpPr>
            <a:xfrm>
              <a:off x="4399162" y="5266997"/>
              <a:ext cx="1080012" cy="553081"/>
              <a:chOff x="6642546" y="5546439"/>
              <a:chExt cx="725864" cy="371719"/>
            </a:xfrm>
          </p:grpSpPr>
          <p:sp>
            <p:nvSpPr>
              <p:cNvPr id="47" name="Oval 87"/>
              <p:cNvSpPr/>
              <p:nvPr/>
            </p:nvSpPr>
            <p:spPr>
              <a:xfrm>
                <a:off x="6818257" y="5546439"/>
                <a:ext cx="371719" cy="371719"/>
              </a:xfrm>
              <a:prstGeom prst="ellipse">
                <a:avLst/>
              </a:prstGeom>
              <a:solidFill>
                <a:srgbClr val="29528A"/>
              </a:solidFill>
              <a:ln w="28575">
                <a:solidFill>
                  <a:schemeClr val="bg1"/>
                </a:solidFill>
              </a:ln>
              <a:effectLst>
                <a:outerShdw blurRad="177800" dist="50800" dir="36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lumMod val="50000"/>
                    </a:prstClr>
                  </a:solidFill>
                  <a:cs typeface="+mn-ea"/>
                  <a:sym typeface="+mn-lt"/>
                </a:endParaRPr>
              </a:p>
            </p:txBody>
          </p:sp>
          <p:sp>
            <p:nvSpPr>
              <p:cNvPr id="48" name="TextBox 88"/>
              <p:cNvSpPr txBox="1"/>
              <p:nvPr/>
            </p:nvSpPr>
            <p:spPr>
              <a:xfrm>
                <a:off x="6642546" y="5605940"/>
                <a:ext cx="725864" cy="298148"/>
              </a:xfrm>
              <a:prstGeom prst="rect">
                <a:avLst/>
              </a:prstGeom>
              <a:noFill/>
            </p:spPr>
            <p:txBody>
              <a:bodyPr wrap="square" rtlCol="0">
                <a:spAutoFit/>
              </a:bodyPr>
              <a:lstStyle/>
              <a:p>
                <a:pPr algn="ctr" defTabSz="914400"/>
                <a:r>
                  <a:rPr lang="en-US" sz="2000" dirty="0">
                    <a:solidFill>
                      <a:schemeClr val="bg1"/>
                    </a:solidFill>
                    <a:cs typeface="+mn-ea"/>
                    <a:sym typeface="+mn-lt"/>
                  </a:rPr>
                  <a:t>2</a:t>
                </a:r>
              </a:p>
            </p:txBody>
          </p:sp>
        </p:grpSp>
        <p:grpSp>
          <p:nvGrpSpPr>
            <p:cNvPr id="41" name="Group 86"/>
            <p:cNvGrpSpPr/>
            <p:nvPr/>
          </p:nvGrpSpPr>
          <p:grpSpPr>
            <a:xfrm>
              <a:off x="4983592" y="1795416"/>
              <a:ext cx="1080012" cy="553081"/>
              <a:chOff x="6642546" y="5546439"/>
              <a:chExt cx="725864" cy="371719"/>
            </a:xfrm>
          </p:grpSpPr>
          <p:sp>
            <p:nvSpPr>
              <p:cNvPr id="45" name="Oval 87"/>
              <p:cNvSpPr/>
              <p:nvPr/>
            </p:nvSpPr>
            <p:spPr>
              <a:xfrm>
                <a:off x="6818257" y="5546439"/>
                <a:ext cx="371719" cy="371719"/>
              </a:xfrm>
              <a:prstGeom prst="ellipse">
                <a:avLst/>
              </a:prstGeom>
              <a:solidFill>
                <a:srgbClr val="29528A"/>
              </a:solidFill>
              <a:ln w="28575">
                <a:solidFill>
                  <a:schemeClr val="bg1"/>
                </a:solidFill>
              </a:ln>
              <a:effectLst>
                <a:outerShdw blurRad="177800" dist="50800" dir="36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lumMod val="50000"/>
                    </a:prstClr>
                  </a:solidFill>
                  <a:cs typeface="+mn-ea"/>
                  <a:sym typeface="+mn-lt"/>
                </a:endParaRPr>
              </a:p>
            </p:txBody>
          </p:sp>
          <p:sp>
            <p:nvSpPr>
              <p:cNvPr id="46" name="TextBox 88"/>
              <p:cNvSpPr txBox="1"/>
              <p:nvPr/>
            </p:nvSpPr>
            <p:spPr>
              <a:xfrm>
                <a:off x="6642546" y="5605940"/>
                <a:ext cx="725864" cy="298148"/>
              </a:xfrm>
              <a:prstGeom prst="rect">
                <a:avLst/>
              </a:prstGeom>
              <a:noFill/>
            </p:spPr>
            <p:txBody>
              <a:bodyPr wrap="square" rtlCol="0">
                <a:spAutoFit/>
              </a:bodyPr>
              <a:lstStyle/>
              <a:p>
                <a:pPr algn="ctr" defTabSz="914400"/>
                <a:r>
                  <a:rPr lang="en-US" altLang="zh-CN" sz="2000" dirty="0">
                    <a:solidFill>
                      <a:schemeClr val="bg1"/>
                    </a:solidFill>
                    <a:cs typeface="+mn-ea"/>
                    <a:sym typeface="+mn-lt"/>
                  </a:rPr>
                  <a:t>4</a:t>
                </a:r>
                <a:endParaRPr lang="en-US" sz="2000" dirty="0">
                  <a:solidFill>
                    <a:schemeClr val="bg1"/>
                  </a:solidFill>
                  <a:cs typeface="+mn-ea"/>
                  <a:sym typeface="+mn-lt"/>
                </a:endParaRPr>
              </a:p>
            </p:txBody>
          </p:sp>
        </p:grpSp>
        <p:grpSp>
          <p:nvGrpSpPr>
            <p:cNvPr id="42" name="Group 86"/>
            <p:cNvGrpSpPr/>
            <p:nvPr/>
          </p:nvGrpSpPr>
          <p:grpSpPr>
            <a:xfrm>
              <a:off x="7010801" y="2371990"/>
              <a:ext cx="1080012" cy="553081"/>
              <a:chOff x="6642546" y="5546439"/>
              <a:chExt cx="725864" cy="371719"/>
            </a:xfrm>
          </p:grpSpPr>
          <p:sp>
            <p:nvSpPr>
              <p:cNvPr id="43" name="Oval 87"/>
              <p:cNvSpPr/>
              <p:nvPr/>
            </p:nvSpPr>
            <p:spPr>
              <a:xfrm>
                <a:off x="6818257" y="5546439"/>
                <a:ext cx="371719" cy="371719"/>
              </a:xfrm>
              <a:prstGeom prst="ellipse">
                <a:avLst/>
              </a:prstGeom>
              <a:solidFill>
                <a:schemeClr val="accent1"/>
              </a:solidFill>
              <a:ln w="28575">
                <a:solidFill>
                  <a:schemeClr val="bg1"/>
                </a:solidFill>
              </a:ln>
              <a:effectLst>
                <a:outerShdw blurRad="177800" dist="50800" dir="36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lumMod val="50000"/>
                    </a:prstClr>
                  </a:solidFill>
                  <a:cs typeface="+mn-ea"/>
                  <a:sym typeface="+mn-lt"/>
                </a:endParaRPr>
              </a:p>
            </p:txBody>
          </p:sp>
          <p:sp>
            <p:nvSpPr>
              <p:cNvPr id="44" name="TextBox 88"/>
              <p:cNvSpPr txBox="1"/>
              <p:nvPr/>
            </p:nvSpPr>
            <p:spPr>
              <a:xfrm>
                <a:off x="6642546" y="5605940"/>
                <a:ext cx="725864" cy="298148"/>
              </a:xfrm>
              <a:prstGeom prst="rect">
                <a:avLst/>
              </a:prstGeom>
              <a:noFill/>
            </p:spPr>
            <p:txBody>
              <a:bodyPr wrap="square" rtlCol="0">
                <a:spAutoFit/>
              </a:bodyPr>
              <a:lstStyle/>
              <a:p>
                <a:pPr algn="ctr" defTabSz="914400"/>
                <a:r>
                  <a:rPr lang="en-US" altLang="zh-CN" sz="2000" dirty="0">
                    <a:solidFill>
                      <a:schemeClr val="bg1"/>
                    </a:solidFill>
                    <a:cs typeface="+mn-ea"/>
                    <a:sym typeface="+mn-lt"/>
                  </a:rPr>
                  <a:t>5</a:t>
                </a:r>
                <a:endParaRPr lang="en-US" sz="2000" dirty="0">
                  <a:solidFill>
                    <a:schemeClr val="bg1"/>
                  </a:solidFill>
                  <a:cs typeface="+mn-ea"/>
                  <a:sym typeface="+mn-lt"/>
                </a:endParaRPr>
              </a:p>
            </p:txBody>
          </p:sp>
        </p:grpSp>
      </p:grpSp>
      <p:pic>
        <p:nvPicPr>
          <p:cNvPr id="68" name="图片占位符 97"/>
          <p:cNvPicPr>
            <a:picLocks noChangeAspect="1"/>
          </p:cNvPicPr>
          <p:nvPr/>
        </p:nvPicPr>
        <p:blipFill>
          <a:blip r:embed="rId3" cstate="screen"/>
          <a:srcRect/>
          <a:stretch>
            <a:fillRect/>
          </a:stretch>
        </p:blipFill>
        <p:spPr>
          <a:xfrm>
            <a:off x="5006345" y="2687865"/>
            <a:ext cx="2158795" cy="2158795"/>
          </a:xfrm>
          <a:custGeom>
            <a:avLst/>
            <a:gdLst>
              <a:gd name="connsiteX0" fmla="*/ 1079397 w 2158794"/>
              <a:gd name="connsiteY0" fmla="*/ 0 h 2158794"/>
              <a:gd name="connsiteX1" fmla="*/ 2158794 w 2158794"/>
              <a:gd name="connsiteY1" fmla="*/ 1079397 h 2158794"/>
              <a:gd name="connsiteX2" fmla="*/ 1079397 w 2158794"/>
              <a:gd name="connsiteY2" fmla="*/ 2158794 h 2158794"/>
              <a:gd name="connsiteX3" fmla="*/ 0 w 2158794"/>
              <a:gd name="connsiteY3" fmla="*/ 1079397 h 2158794"/>
              <a:gd name="connsiteX4" fmla="*/ 1079397 w 2158794"/>
              <a:gd name="connsiteY4" fmla="*/ 0 h 2158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794" h="2158794">
                <a:moveTo>
                  <a:pt x="1079397" y="0"/>
                </a:moveTo>
                <a:cubicBezTo>
                  <a:pt x="1675532" y="0"/>
                  <a:pt x="2158794" y="483262"/>
                  <a:pt x="2158794" y="1079397"/>
                </a:cubicBezTo>
                <a:cubicBezTo>
                  <a:pt x="2158794" y="1675532"/>
                  <a:pt x="1675532" y="2158794"/>
                  <a:pt x="1079397" y="2158794"/>
                </a:cubicBezTo>
                <a:cubicBezTo>
                  <a:pt x="483262" y="2158794"/>
                  <a:pt x="0" y="1675532"/>
                  <a:pt x="0" y="1079397"/>
                </a:cubicBezTo>
                <a:cubicBezTo>
                  <a:pt x="0" y="483262"/>
                  <a:pt x="483262" y="0"/>
                  <a:pt x="1079397" y="0"/>
                </a:cubicBezTo>
                <a:close/>
              </a:path>
            </a:pathLst>
          </a:custGeom>
        </p:spPr>
      </p:pic>
      <p:grpSp>
        <p:nvGrpSpPr>
          <p:cNvPr id="69" name="组合 68"/>
          <p:cNvGrpSpPr/>
          <p:nvPr/>
        </p:nvGrpSpPr>
        <p:grpSpPr>
          <a:xfrm>
            <a:off x="285750" y="260985"/>
            <a:ext cx="3071495" cy="637538"/>
            <a:chOff x="285499" y="261082"/>
            <a:chExt cx="2541694" cy="637186"/>
          </a:xfrm>
        </p:grpSpPr>
        <p:sp>
          <p:nvSpPr>
            <p:cNvPr id="70"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文本框 70"/>
            <p:cNvSpPr txBox="1"/>
            <p:nvPr/>
          </p:nvSpPr>
          <p:spPr>
            <a:xfrm>
              <a:off x="1119000" y="370686"/>
              <a:ext cx="1708193" cy="368731"/>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软件功能模块</a:t>
              </a:r>
            </a:p>
          </p:txBody>
        </p:sp>
        <p:sp>
          <p:nvSpPr>
            <p:cNvPr id="72"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文本框 72"/>
            <p:cNvSpPr txBox="1"/>
            <p:nvPr/>
          </p:nvSpPr>
          <p:spPr>
            <a:xfrm>
              <a:off x="288103" y="261082"/>
              <a:ext cx="620683" cy="521681"/>
            </a:xfrm>
            <a:prstGeom prst="rect">
              <a:avLst/>
            </a:prstGeom>
            <a:noFill/>
          </p:spPr>
          <p:txBody>
            <a:bodyPr wrap="squar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03</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grpSp>
      <p:grpSp>
        <p:nvGrpSpPr>
          <p:cNvPr id="74" name="组合 73"/>
          <p:cNvGrpSpPr/>
          <p:nvPr/>
        </p:nvGrpSpPr>
        <p:grpSpPr>
          <a:xfrm>
            <a:off x="7952450" y="2164094"/>
            <a:ext cx="3180661" cy="1188647"/>
            <a:chOff x="6144571" y="1242343"/>
            <a:chExt cx="3180661" cy="1188647"/>
          </a:xfrm>
        </p:grpSpPr>
        <p:sp>
          <p:nvSpPr>
            <p:cNvPr id="75" name="文本框 74"/>
            <p:cNvSpPr txBox="1"/>
            <p:nvPr/>
          </p:nvSpPr>
          <p:spPr>
            <a:xfrm>
              <a:off x="6144572" y="1508970"/>
              <a:ext cx="3180660" cy="922020"/>
            </a:xfrm>
            <a:prstGeom prst="rect">
              <a:avLst/>
            </a:prstGeom>
            <a:noFill/>
          </p:spPr>
          <p:txBody>
            <a:bodyPr wrap="square">
              <a:spAutoFit/>
            </a:bodyPr>
            <a:lstStyle/>
            <a:p>
              <a:pPr>
                <a:lnSpc>
                  <a:spcPct val="150000"/>
                </a:lnSpc>
              </a:pPr>
              <a:r>
                <a:rPr lang="en-US" altLang="zh-CN" sz="1200" dirty="0"/>
                <a:t>       </a:t>
              </a:r>
              <a:r>
                <a:rPr lang="zh-CN" altLang="en-US" sz="1200" dirty="0"/>
                <a:t>进入个人中心后可以观看用户个人所发布与评论的帖子，以及设置功能，</a:t>
              </a:r>
              <a:r>
                <a:rPr lang="zh-CN" altLang="en-US" sz="1200" dirty="0">
                  <a:sym typeface="+mn-ea"/>
                </a:rPr>
                <a:t>显示用户名称与头像以及登录功能。</a:t>
              </a:r>
              <a:endParaRPr lang="zh-CN" altLang="en-US" sz="1200" dirty="0"/>
            </a:p>
          </p:txBody>
        </p:sp>
        <p:sp>
          <p:nvSpPr>
            <p:cNvPr id="76" name="文本框 75"/>
            <p:cNvSpPr txBox="1"/>
            <p:nvPr/>
          </p:nvSpPr>
          <p:spPr>
            <a:xfrm>
              <a:off x="6144571" y="1242343"/>
              <a:ext cx="1767529" cy="368300"/>
            </a:xfrm>
            <a:prstGeom prst="rect">
              <a:avLst/>
            </a:prstGeom>
            <a:noFill/>
          </p:spPr>
          <p:txBody>
            <a:bodyPr wrap="square">
              <a:spAutoFit/>
            </a:bodyPr>
            <a:lstStyle/>
            <a:p>
              <a:r>
                <a:rPr lang="zh-CN" altLang="en-US" b="1" dirty="0"/>
                <a:t>我的</a:t>
              </a:r>
            </a:p>
          </p:txBody>
        </p:sp>
      </p:grpSp>
      <p:grpSp>
        <p:nvGrpSpPr>
          <p:cNvPr id="77" name="组合 76"/>
          <p:cNvGrpSpPr/>
          <p:nvPr/>
        </p:nvGrpSpPr>
        <p:grpSpPr>
          <a:xfrm>
            <a:off x="7280188" y="5225610"/>
            <a:ext cx="3180661" cy="1465507"/>
            <a:chOff x="6144571" y="1242343"/>
            <a:chExt cx="3180661" cy="1465507"/>
          </a:xfrm>
        </p:grpSpPr>
        <p:sp>
          <p:nvSpPr>
            <p:cNvPr id="78" name="文本框 77"/>
            <p:cNvSpPr txBox="1"/>
            <p:nvPr/>
          </p:nvSpPr>
          <p:spPr>
            <a:xfrm>
              <a:off x="6144572" y="1508970"/>
              <a:ext cx="3180660" cy="1198880"/>
            </a:xfrm>
            <a:prstGeom prst="rect">
              <a:avLst/>
            </a:prstGeom>
            <a:noFill/>
          </p:spPr>
          <p:txBody>
            <a:bodyPr wrap="square">
              <a:spAutoFit/>
            </a:bodyPr>
            <a:lstStyle/>
            <a:p>
              <a:pPr>
                <a:lnSpc>
                  <a:spcPct val="150000"/>
                </a:lnSpc>
              </a:pPr>
              <a:r>
                <a:rPr lang="en-US" altLang="zh-CN" sz="1200" dirty="0"/>
                <a:t>       </a:t>
              </a:r>
              <a:r>
                <a:rPr lang="zh-CN" altLang="en-US" sz="1200" dirty="0"/>
                <a:t>进入软件后即显示本页面，包含有推荐、课程、路径、讨论与实战等功能，会给用户推荐最新发布内容以及本周最热内容。且可以通过搜索框来搜索你想要了解的内容。</a:t>
              </a:r>
            </a:p>
          </p:txBody>
        </p:sp>
        <p:sp>
          <p:nvSpPr>
            <p:cNvPr id="79" name="文本框 78"/>
            <p:cNvSpPr txBox="1"/>
            <p:nvPr/>
          </p:nvSpPr>
          <p:spPr>
            <a:xfrm>
              <a:off x="6144571" y="1242343"/>
              <a:ext cx="1767529" cy="368300"/>
            </a:xfrm>
            <a:prstGeom prst="rect">
              <a:avLst/>
            </a:prstGeom>
            <a:noFill/>
          </p:spPr>
          <p:txBody>
            <a:bodyPr wrap="square">
              <a:spAutoFit/>
            </a:bodyPr>
            <a:lstStyle/>
            <a:p>
              <a:r>
                <a:rPr lang="zh-CN" altLang="en-US" b="1" dirty="0"/>
                <a:t>主页</a:t>
              </a:r>
            </a:p>
          </p:txBody>
        </p:sp>
      </p:grpSp>
      <p:grpSp>
        <p:nvGrpSpPr>
          <p:cNvPr id="80" name="组合 79"/>
          <p:cNvGrpSpPr/>
          <p:nvPr/>
        </p:nvGrpSpPr>
        <p:grpSpPr>
          <a:xfrm>
            <a:off x="2702463" y="5352292"/>
            <a:ext cx="3180661" cy="1188647"/>
            <a:chOff x="6144571" y="1242343"/>
            <a:chExt cx="3180661" cy="1188647"/>
          </a:xfrm>
        </p:grpSpPr>
        <p:sp>
          <p:nvSpPr>
            <p:cNvPr id="81" name="文本框 80"/>
            <p:cNvSpPr txBox="1"/>
            <p:nvPr/>
          </p:nvSpPr>
          <p:spPr>
            <a:xfrm>
              <a:off x="6144572" y="1508970"/>
              <a:ext cx="3180660" cy="922020"/>
            </a:xfrm>
            <a:prstGeom prst="rect">
              <a:avLst/>
            </a:prstGeom>
            <a:noFill/>
          </p:spPr>
          <p:txBody>
            <a:bodyPr wrap="square">
              <a:spAutoFit/>
            </a:bodyPr>
            <a:lstStyle/>
            <a:p>
              <a:pPr>
                <a:lnSpc>
                  <a:spcPct val="150000"/>
                </a:lnSpc>
              </a:pPr>
              <a:r>
                <a:rPr lang="en-US" altLang="zh-CN" sz="1200" dirty="0"/>
                <a:t>       </a:t>
              </a:r>
              <a:r>
                <a:rPr lang="zh-CN" altLang="en-US" sz="1200" dirty="0"/>
                <a:t>进入次模块后系统会为你推荐本平台内容，包括最新发布内容以及本周最热门内容等。</a:t>
              </a:r>
            </a:p>
          </p:txBody>
        </p:sp>
        <p:sp>
          <p:nvSpPr>
            <p:cNvPr id="82" name="文本框 81"/>
            <p:cNvSpPr txBox="1"/>
            <p:nvPr/>
          </p:nvSpPr>
          <p:spPr>
            <a:xfrm>
              <a:off x="6144571" y="1242343"/>
              <a:ext cx="1767529" cy="368300"/>
            </a:xfrm>
            <a:prstGeom prst="rect">
              <a:avLst/>
            </a:prstGeom>
            <a:noFill/>
          </p:spPr>
          <p:txBody>
            <a:bodyPr wrap="square">
              <a:spAutoFit/>
            </a:bodyPr>
            <a:lstStyle/>
            <a:p>
              <a:r>
                <a:rPr lang="zh-CN" altLang="en-US" b="1" dirty="0"/>
                <a:t>推荐</a:t>
              </a:r>
            </a:p>
          </p:txBody>
        </p:sp>
      </p:grpSp>
      <p:grpSp>
        <p:nvGrpSpPr>
          <p:cNvPr id="83" name="组合 82"/>
          <p:cNvGrpSpPr/>
          <p:nvPr/>
        </p:nvGrpSpPr>
        <p:grpSpPr>
          <a:xfrm>
            <a:off x="1119000" y="3153735"/>
            <a:ext cx="2801235" cy="1188647"/>
            <a:chOff x="5906215" y="1242343"/>
            <a:chExt cx="2801235" cy="1188647"/>
          </a:xfrm>
        </p:grpSpPr>
        <p:sp>
          <p:nvSpPr>
            <p:cNvPr id="84" name="文本框 83"/>
            <p:cNvSpPr txBox="1"/>
            <p:nvPr/>
          </p:nvSpPr>
          <p:spPr>
            <a:xfrm>
              <a:off x="5906215" y="1508970"/>
              <a:ext cx="2801235" cy="922020"/>
            </a:xfrm>
            <a:prstGeom prst="rect">
              <a:avLst/>
            </a:prstGeom>
            <a:noFill/>
          </p:spPr>
          <p:txBody>
            <a:bodyPr wrap="square">
              <a:spAutoFit/>
            </a:bodyPr>
            <a:lstStyle/>
            <a:p>
              <a:pPr algn="l">
                <a:lnSpc>
                  <a:spcPct val="150000"/>
                </a:lnSpc>
              </a:pPr>
              <a:r>
                <a:rPr lang="en-US" altLang="zh-CN" sz="1200" dirty="0"/>
                <a:t>       </a:t>
              </a:r>
              <a:r>
                <a:rPr lang="zh-CN" altLang="en-US" sz="1200" dirty="0"/>
                <a:t>本模块可以在平台上发布内容，进入此模块后可以选择分类来发布自己要发布的内容。</a:t>
              </a:r>
            </a:p>
          </p:txBody>
        </p:sp>
        <p:sp>
          <p:nvSpPr>
            <p:cNvPr id="85" name="文本框 84"/>
            <p:cNvSpPr txBox="1"/>
            <p:nvPr/>
          </p:nvSpPr>
          <p:spPr>
            <a:xfrm>
              <a:off x="6944440" y="1242343"/>
              <a:ext cx="1728470" cy="368300"/>
            </a:xfrm>
            <a:prstGeom prst="rect">
              <a:avLst/>
            </a:prstGeom>
            <a:noFill/>
          </p:spPr>
          <p:txBody>
            <a:bodyPr wrap="square">
              <a:spAutoFit/>
            </a:bodyPr>
            <a:lstStyle/>
            <a:p>
              <a:pPr algn="r"/>
              <a:r>
                <a:rPr lang="zh-CN" altLang="en-US" b="1" dirty="0"/>
                <a:t>发布</a:t>
              </a:r>
            </a:p>
          </p:txBody>
        </p:sp>
      </p:grpSp>
      <p:grpSp>
        <p:nvGrpSpPr>
          <p:cNvPr id="86" name="组合 85"/>
          <p:cNvGrpSpPr/>
          <p:nvPr/>
        </p:nvGrpSpPr>
        <p:grpSpPr>
          <a:xfrm>
            <a:off x="1895705" y="1344684"/>
            <a:ext cx="3248454" cy="1480612"/>
            <a:chOff x="5482281" y="1242343"/>
            <a:chExt cx="3248454" cy="1480612"/>
          </a:xfrm>
        </p:grpSpPr>
        <p:sp>
          <p:nvSpPr>
            <p:cNvPr id="87" name="文本框 86"/>
            <p:cNvSpPr txBox="1"/>
            <p:nvPr/>
          </p:nvSpPr>
          <p:spPr>
            <a:xfrm>
              <a:off x="5482281" y="1524075"/>
              <a:ext cx="3248454" cy="1198880"/>
            </a:xfrm>
            <a:prstGeom prst="rect">
              <a:avLst/>
            </a:prstGeom>
            <a:noFill/>
          </p:spPr>
          <p:txBody>
            <a:bodyPr wrap="square">
              <a:spAutoFit/>
            </a:bodyPr>
            <a:lstStyle/>
            <a:p>
              <a:pPr algn="l">
                <a:lnSpc>
                  <a:spcPct val="150000"/>
                </a:lnSpc>
              </a:pPr>
              <a:r>
                <a:rPr lang="en-US" altLang="zh-CN" sz="1200" dirty="0"/>
                <a:t>        </a:t>
              </a:r>
              <a:r>
                <a:rPr lang="zh-CN" altLang="en-US" sz="1200" dirty="0"/>
                <a:t>点击此模块后会准确显示在本平台上的消息数目，包括评论推送剩余以及回复推送剩余等。点击上方按钮会进入通知授权功能，并选择是否开启订阅消息功能。</a:t>
              </a:r>
              <a:endParaRPr lang="en-US" altLang="zh-CN" sz="1200" dirty="0"/>
            </a:p>
          </p:txBody>
        </p:sp>
        <p:sp>
          <p:nvSpPr>
            <p:cNvPr id="88" name="文本框 87"/>
            <p:cNvSpPr txBox="1"/>
            <p:nvPr/>
          </p:nvSpPr>
          <p:spPr>
            <a:xfrm>
              <a:off x="6944460" y="1242343"/>
              <a:ext cx="1767529" cy="368300"/>
            </a:xfrm>
            <a:prstGeom prst="rect">
              <a:avLst/>
            </a:prstGeom>
            <a:noFill/>
          </p:spPr>
          <p:txBody>
            <a:bodyPr wrap="square">
              <a:spAutoFit/>
            </a:bodyPr>
            <a:lstStyle/>
            <a:p>
              <a:pPr algn="r"/>
              <a:r>
                <a:rPr lang="zh-CN" altLang="en-US" b="1" dirty="0"/>
                <a:t>消息</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p:cNvSpPr/>
          <p:nvPr/>
        </p:nvSpPr>
        <p:spPr>
          <a:xfrm>
            <a:off x="0" y="0"/>
            <a:ext cx="12192000" cy="4682597"/>
          </a:xfrm>
          <a:custGeom>
            <a:avLst/>
            <a:gdLst>
              <a:gd name="connsiteX0" fmla="*/ 0 w 12192000"/>
              <a:gd name="connsiteY0" fmla="*/ 0 h 4682597"/>
              <a:gd name="connsiteX1" fmla="*/ 12192000 w 12192000"/>
              <a:gd name="connsiteY1" fmla="*/ 0 h 4682597"/>
              <a:gd name="connsiteX2" fmla="*/ 12192000 w 12192000"/>
              <a:gd name="connsiteY2" fmla="*/ 3570305 h 4682597"/>
              <a:gd name="connsiteX3" fmla="*/ 11597997 w 12192000"/>
              <a:gd name="connsiteY3" fmla="*/ 3812578 h 4682597"/>
              <a:gd name="connsiteX4" fmla="*/ 6197600 w 12192000"/>
              <a:gd name="connsiteY4" fmla="*/ 4682597 h 4682597"/>
              <a:gd name="connsiteX5" fmla="*/ 194299 w 12192000"/>
              <a:gd name="connsiteY5" fmla="*/ 3566674 h 4682597"/>
              <a:gd name="connsiteX6" fmla="*/ 0 w 12192000"/>
              <a:gd name="connsiteY6" fmla="*/ 3470736 h 468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682597">
                <a:moveTo>
                  <a:pt x="0" y="0"/>
                </a:moveTo>
                <a:lnTo>
                  <a:pt x="12192000" y="0"/>
                </a:lnTo>
                <a:lnTo>
                  <a:pt x="12192000" y="3570305"/>
                </a:lnTo>
                <a:lnTo>
                  <a:pt x="11597997" y="3812578"/>
                </a:lnTo>
                <a:cubicBezTo>
                  <a:pt x="10130433" y="4356097"/>
                  <a:pt x="8248981" y="4682597"/>
                  <a:pt x="6197600" y="4682597"/>
                </a:cubicBezTo>
                <a:cubicBezTo>
                  <a:pt x="3853165" y="4682597"/>
                  <a:pt x="1730678" y="4256148"/>
                  <a:pt x="194299" y="3566674"/>
                </a:cubicBezTo>
                <a:lnTo>
                  <a:pt x="0" y="3470736"/>
                </a:lnTo>
                <a:close/>
              </a:path>
            </a:pathLst>
          </a:custGeom>
          <a:blipFill>
            <a:blip r:embed="rId4">
              <a:duotone>
                <a:schemeClr val="accent3">
                  <a:shade val="45000"/>
                  <a:satMod val="135000"/>
                </a:schemeClr>
                <a:prstClr val="white"/>
              </a:duotone>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文本框 39"/>
          <p:cNvSpPr txBox="1"/>
          <p:nvPr/>
        </p:nvSpPr>
        <p:spPr>
          <a:xfrm>
            <a:off x="4838701" y="627033"/>
            <a:ext cx="2771913" cy="2646878"/>
          </a:xfrm>
          <a:prstGeom prst="rect">
            <a:avLst/>
          </a:prstGeom>
          <a:noFill/>
        </p:spPr>
        <p:txBody>
          <a:bodyPr wrap="none" rtlCol="0">
            <a:spAutoFit/>
          </a:bodyPr>
          <a:lstStyle/>
          <a:p>
            <a:r>
              <a:rPr lang="en-US" altLang="zh-CN"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rPr>
              <a:t>04</a:t>
            </a:r>
            <a:endParaRPr lang="zh-CN" altLang="en-US"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sp>
        <p:nvSpPr>
          <p:cNvPr id="53" name="任意多边形: 形状 52"/>
          <p:cNvSpPr/>
          <p:nvPr/>
        </p:nvSpPr>
        <p:spPr>
          <a:xfrm>
            <a:off x="0" y="3470736"/>
            <a:ext cx="12192000" cy="3387264"/>
          </a:xfrm>
          <a:custGeom>
            <a:avLst/>
            <a:gdLst>
              <a:gd name="connsiteX0" fmla="*/ 0 w 12192000"/>
              <a:gd name="connsiteY0" fmla="*/ 0 h 3387264"/>
              <a:gd name="connsiteX1" fmla="*/ 194299 w 12192000"/>
              <a:gd name="connsiteY1" fmla="*/ 95938 h 3387264"/>
              <a:gd name="connsiteX2" fmla="*/ 6197600 w 12192000"/>
              <a:gd name="connsiteY2" fmla="*/ 1211861 h 3387264"/>
              <a:gd name="connsiteX3" fmla="*/ 11597997 w 12192000"/>
              <a:gd name="connsiteY3" fmla="*/ 341842 h 3387264"/>
              <a:gd name="connsiteX4" fmla="*/ 12192000 w 12192000"/>
              <a:gd name="connsiteY4" fmla="*/ 99569 h 3387264"/>
              <a:gd name="connsiteX5" fmla="*/ 12192000 w 12192000"/>
              <a:gd name="connsiteY5" fmla="*/ 3387264 h 3387264"/>
              <a:gd name="connsiteX6" fmla="*/ 0 w 12192000"/>
              <a:gd name="connsiteY6" fmla="*/ 3387264 h 3387264"/>
              <a:gd name="connsiteX7" fmla="*/ 0 w 12192000"/>
              <a:gd name="connsiteY7" fmla="*/ 0 h 338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87264">
                <a:moveTo>
                  <a:pt x="0" y="0"/>
                </a:moveTo>
                <a:lnTo>
                  <a:pt x="194299" y="95938"/>
                </a:lnTo>
                <a:cubicBezTo>
                  <a:pt x="1730678" y="785412"/>
                  <a:pt x="3853165" y="1211861"/>
                  <a:pt x="6197600" y="1211861"/>
                </a:cubicBezTo>
                <a:cubicBezTo>
                  <a:pt x="8248981" y="1211861"/>
                  <a:pt x="10130433" y="885361"/>
                  <a:pt x="11597997" y="341842"/>
                </a:cubicBezTo>
                <a:lnTo>
                  <a:pt x="12192000" y="99569"/>
                </a:lnTo>
                <a:lnTo>
                  <a:pt x="12192000" y="3387264"/>
                </a:lnTo>
                <a:lnTo>
                  <a:pt x="0" y="3387264"/>
                </a:lnTo>
                <a:lnTo>
                  <a:pt x="0" y="0"/>
                </a:lnTo>
                <a:close/>
              </a:path>
            </a:pathLst>
          </a:custGeom>
          <a:solidFill>
            <a:srgbClr val="2952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任意多边形: 形状 18"/>
          <p:cNvSpPr/>
          <p:nvPr/>
        </p:nvSpPr>
        <p:spPr>
          <a:xfrm rot="10800000">
            <a:off x="0" y="5752879"/>
            <a:ext cx="12192000" cy="1105121"/>
          </a:xfrm>
          <a:custGeom>
            <a:avLst/>
            <a:gdLst>
              <a:gd name="connsiteX0" fmla="*/ 6208330 w 12192000"/>
              <a:gd name="connsiteY0" fmla="*/ 1105121 h 1105121"/>
              <a:gd name="connsiteX1" fmla="*/ 237540 w 12192000"/>
              <a:gd name="connsiteY1" fmla="*/ 450650 h 1105121"/>
              <a:gd name="connsiteX2" fmla="*/ 0 w 12192000"/>
              <a:gd name="connsiteY2" fmla="*/ 387823 h 1105121"/>
              <a:gd name="connsiteX3" fmla="*/ 0 w 12192000"/>
              <a:gd name="connsiteY3" fmla="*/ 0 h 1105121"/>
              <a:gd name="connsiteX4" fmla="*/ 12192000 w 12192000"/>
              <a:gd name="connsiteY4" fmla="*/ 0 h 1105121"/>
              <a:gd name="connsiteX5" fmla="*/ 12192000 w 12192000"/>
              <a:gd name="connsiteY5" fmla="*/ 447077 h 1105121"/>
              <a:gd name="connsiteX6" fmla="*/ 12179123 w 12192000"/>
              <a:gd name="connsiteY6" fmla="*/ 450650 h 1105121"/>
              <a:gd name="connsiteX7" fmla="*/ 6208330 w 12192000"/>
              <a:gd name="connsiteY7" fmla="*/ 1105121 h 11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05121">
                <a:moveTo>
                  <a:pt x="6208330" y="1105121"/>
                </a:moveTo>
                <a:cubicBezTo>
                  <a:pt x="3940282" y="1105121"/>
                  <a:pt x="1860110" y="859512"/>
                  <a:pt x="237540" y="450650"/>
                </a:cubicBezTo>
                <a:lnTo>
                  <a:pt x="0" y="387823"/>
                </a:lnTo>
                <a:lnTo>
                  <a:pt x="0" y="0"/>
                </a:lnTo>
                <a:lnTo>
                  <a:pt x="12192000" y="0"/>
                </a:lnTo>
                <a:lnTo>
                  <a:pt x="12192000" y="447077"/>
                </a:lnTo>
                <a:lnTo>
                  <a:pt x="12179123" y="450650"/>
                </a:lnTo>
                <a:cubicBezTo>
                  <a:pt x="10556553" y="859511"/>
                  <a:pt x="8476381" y="1105121"/>
                  <a:pt x="6208330" y="110512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3961984" y="2920734"/>
            <a:ext cx="4267616" cy="1125504"/>
            <a:chOff x="-43057" y="2856432"/>
            <a:chExt cx="4267616" cy="1125504"/>
          </a:xfrm>
        </p:grpSpPr>
        <p:sp>
          <p:nvSpPr>
            <p:cNvPr id="29" name="文本框 28"/>
            <p:cNvSpPr txBox="1"/>
            <p:nvPr/>
          </p:nvSpPr>
          <p:spPr>
            <a:xfrm>
              <a:off x="690576" y="2856432"/>
              <a:ext cx="2800766" cy="521970"/>
            </a:xfrm>
            <a:prstGeom prst="rect">
              <a:avLst/>
            </a:prstGeom>
            <a:noFill/>
          </p:spPr>
          <p:txBody>
            <a:bodyPr wrap="square" rtlCol="0">
              <a:spAutoFit/>
            </a:bodyPr>
            <a:lstStyle/>
            <a:p>
              <a:pPr lvl="0" algn="ctr">
                <a:defRPr/>
              </a:pPr>
              <a:r>
                <a:rPr lang="zh-CN" altLang="en-US" sz="28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软件测试</a:t>
              </a:r>
            </a:p>
          </p:txBody>
        </p:sp>
        <p:sp>
          <p:nvSpPr>
            <p:cNvPr id="30" name="文本框 29"/>
            <p:cNvSpPr txBox="1"/>
            <p:nvPr/>
          </p:nvSpPr>
          <p:spPr>
            <a:xfrm>
              <a:off x="-43057" y="3336776"/>
              <a:ext cx="4267616" cy="645160"/>
            </a:xfrm>
            <a:prstGeom prst="rect">
              <a:avLst/>
            </a:prstGeom>
            <a:noFill/>
          </p:spPr>
          <p:txBody>
            <a:bodyPr wrap="square">
              <a:spAutoFit/>
            </a:bodyPr>
            <a:lstStyle/>
            <a:p>
              <a:pPr lvl="0" algn="ctr">
                <a:lnSpc>
                  <a:spcPct val="150000"/>
                </a:lnSpc>
                <a:defRPr/>
              </a:pPr>
              <a:r>
                <a:rPr sz="1200" dirty="0">
                  <a:solidFill>
                    <a:schemeClr val="tx1">
                      <a:lumMod val="50000"/>
                      <a:lumOff val="50000"/>
                    </a:schemeClr>
                  </a:solidFill>
                  <a:cs typeface="+mn-ea"/>
                  <a:sym typeface="+mn-lt"/>
                </a:rPr>
                <a:t>在规定的条件下对程序进行操作，以发现程序错误，衡量软件质量，并对其是否能满足设计要求进行评估的过程。</a:t>
              </a:r>
            </a:p>
          </p:txBody>
        </p:sp>
      </p:grpSp>
      <p:sp>
        <p:nvSpPr>
          <p:cNvPr id="54" name="文本框 53"/>
          <p:cNvSpPr txBox="1"/>
          <p:nvPr/>
        </p:nvSpPr>
        <p:spPr>
          <a:xfrm>
            <a:off x="5049462" y="2325351"/>
            <a:ext cx="2093076" cy="369332"/>
          </a:xfrm>
          <a:prstGeom prst="rect">
            <a:avLst/>
          </a:prstGeom>
          <a:noFill/>
        </p:spPr>
        <p:txBody>
          <a:bodyPr wrap="square">
            <a:spAutoFit/>
          </a:bodyPr>
          <a:lstStyle/>
          <a:p>
            <a:pPr algn="dist"/>
            <a:r>
              <a:rPr lang="en-US" altLang="zh-CN" dirty="0">
                <a:solidFill>
                  <a:schemeClr val="bg1">
                    <a:lumMod val="75000"/>
                  </a:schemeClr>
                </a:solidFill>
              </a:rPr>
              <a:t>PART</a:t>
            </a:r>
            <a:endParaRPr lang="zh-CN" altLang="en-US" dirty="0">
              <a:solidFill>
                <a:schemeClr val="bg1">
                  <a:lumMod val="75000"/>
                </a:schemeClr>
              </a:solidFill>
            </a:endParaRPr>
          </a:p>
        </p:txBody>
      </p:sp>
      <p:pic>
        <p:nvPicPr>
          <p:cNvPr id="35" name="图片 34"/>
          <p:cNvPicPr>
            <a:picLocks noChangeAspect="1"/>
          </p:cNvPicPr>
          <p:nvPr/>
        </p:nvPicPr>
        <p:blipFill>
          <a:blip r:embed="rId5" cstate="screen"/>
          <a:stretch>
            <a:fillRect/>
          </a:stretch>
        </p:blipFill>
        <p:spPr>
          <a:xfrm rot="18819765">
            <a:off x="643906" y="824822"/>
            <a:ext cx="1741488" cy="1156114"/>
          </a:xfrm>
          <a:prstGeom prst="rect">
            <a:avLst/>
          </a:prstGeom>
          <a:effectLst>
            <a:outerShdw blurRad="50800" dist="38100" dir="2700000" algn="tl" rotWithShape="0">
              <a:prstClr val="black">
                <a:alpha val="40000"/>
              </a:prstClr>
            </a:outerShdw>
          </a:effectLst>
        </p:spPr>
      </p:pic>
      <p:pic>
        <p:nvPicPr>
          <p:cNvPr id="39" name="图片 38"/>
          <p:cNvPicPr>
            <a:picLocks noChangeAspect="1"/>
          </p:cNvPicPr>
          <p:nvPr/>
        </p:nvPicPr>
        <p:blipFill>
          <a:blip r:embed="rId6"/>
          <a:stretch>
            <a:fillRect/>
          </a:stretch>
        </p:blipFill>
        <p:spPr>
          <a:xfrm>
            <a:off x="9829147" y="3451865"/>
            <a:ext cx="1390267" cy="1351862"/>
          </a:xfrm>
          <a:prstGeom prst="rect">
            <a:avLst/>
          </a:prstGeom>
        </p:spPr>
      </p:pic>
      <p:grpSp>
        <p:nvGrpSpPr>
          <p:cNvPr id="2" name="组合 1"/>
          <p:cNvGrpSpPr/>
          <p:nvPr/>
        </p:nvGrpSpPr>
        <p:grpSpPr>
          <a:xfrm>
            <a:off x="4560512" y="6084714"/>
            <a:ext cx="3305317" cy="309482"/>
            <a:chOff x="4681956" y="6045739"/>
            <a:chExt cx="3305317" cy="309482"/>
          </a:xfrm>
        </p:grpSpPr>
        <p:sp>
          <p:nvSpPr>
            <p:cNvPr id="3" name="文本框 2"/>
            <p:cNvSpPr txBox="1"/>
            <p:nvPr/>
          </p:nvSpPr>
          <p:spPr>
            <a:xfrm>
              <a:off x="4939273" y="6048516"/>
              <a:ext cx="3048000" cy="306705"/>
            </a:xfrm>
            <a:prstGeom prst="rect">
              <a:avLst/>
            </a:prstGeom>
            <a:noFill/>
          </p:spPr>
          <p:txBody>
            <a:bodyPr wrap="none" rtlCol="0">
              <a:spAutoFit/>
            </a:bodyPr>
            <a:lstStyle/>
            <a:p>
              <a:r>
                <a:rPr lang="zh-CN" altLang="en-US" sz="1400" b="1" dirty="0"/>
                <a:t>西北师范大学计算机科学与工程学院</a:t>
              </a:r>
            </a:p>
          </p:txBody>
        </p:sp>
        <p:sp>
          <p:nvSpPr>
            <p:cNvPr id="4" name="school-building_103310"/>
            <p:cNvSpPr/>
            <p:nvPr/>
          </p:nvSpPr>
          <p:spPr>
            <a:xfrm>
              <a:off x="4681956" y="6045739"/>
              <a:ext cx="257317" cy="259701"/>
            </a:xfrm>
            <a:custGeom>
              <a:avLst/>
              <a:gdLst>
                <a:gd name="connsiteX0" fmla="*/ 494121 w 601993"/>
                <a:gd name="connsiteY0" fmla="*/ 433697 h 607570"/>
                <a:gd name="connsiteX1" fmla="*/ 527453 w 601993"/>
                <a:gd name="connsiteY1" fmla="*/ 433697 h 607570"/>
                <a:gd name="connsiteX2" fmla="*/ 547728 w 601993"/>
                <a:gd name="connsiteY2" fmla="*/ 453802 h 607570"/>
                <a:gd name="connsiteX3" fmla="*/ 527453 w 601993"/>
                <a:gd name="connsiteY3" fmla="*/ 474060 h 607570"/>
                <a:gd name="connsiteX4" fmla="*/ 494121 w 601993"/>
                <a:gd name="connsiteY4" fmla="*/ 474060 h 607570"/>
                <a:gd name="connsiteX5" fmla="*/ 473846 w 601993"/>
                <a:gd name="connsiteY5" fmla="*/ 453802 h 607570"/>
                <a:gd name="connsiteX6" fmla="*/ 494121 w 601993"/>
                <a:gd name="connsiteY6" fmla="*/ 433697 h 607570"/>
                <a:gd name="connsiteX7" fmla="*/ 80949 w 601993"/>
                <a:gd name="connsiteY7" fmla="*/ 433697 h 607570"/>
                <a:gd name="connsiteX8" fmla="*/ 114434 w 601993"/>
                <a:gd name="connsiteY8" fmla="*/ 433697 h 607570"/>
                <a:gd name="connsiteX9" fmla="*/ 134709 w 601993"/>
                <a:gd name="connsiteY9" fmla="*/ 453802 h 607570"/>
                <a:gd name="connsiteX10" fmla="*/ 114434 w 601993"/>
                <a:gd name="connsiteY10" fmla="*/ 474060 h 607570"/>
                <a:gd name="connsiteX11" fmla="*/ 80949 w 601993"/>
                <a:gd name="connsiteY11" fmla="*/ 474060 h 607570"/>
                <a:gd name="connsiteX12" fmla="*/ 60827 w 601993"/>
                <a:gd name="connsiteY12" fmla="*/ 453802 h 607570"/>
                <a:gd name="connsiteX13" fmla="*/ 80949 w 601993"/>
                <a:gd name="connsiteY13" fmla="*/ 433697 h 607570"/>
                <a:gd name="connsiteX14" fmla="*/ 337678 w 601993"/>
                <a:gd name="connsiteY14" fmla="*/ 400249 h 607570"/>
                <a:gd name="connsiteX15" fmla="*/ 371010 w 601993"/>
                <a:gd name="connsiteY15" fmla="*/ 400249 h 607570"/>
                <a:gd name="connsiteX16" fmla="*/ 391285 w 601993"/>
                <a:gd name="connsiteY16" fmla="*/ 420502 h 607570"/>
                <a:gd name="connsiteX17" fmla="*/ 371010 w 601993"/>
                <a:gd name="connsiteY17" fmla="*/ 440754 h 607570"/>
                <a:gd name="connsiteX18" fmla="*/ 337678 w 601993"/>
                <a:gd name="connsiteY18" fmla="*/ 440754 h 607570"/>
                <a:gd name="connsiteX19" fmla="*/ 317403 w 601993"/>
                <a:gd name="connsiteY19" fmla="*/ 420502 h 607570"/>
                <a:gd name="connsiteX20" fmla="*/ 337678 w 601993"/>
                <a:gd name="connsiteY20" fmla="*/ 400249 h 607570"/>
                <a:gd name="connsiteX21" fmla="*/ 237341 w 601993"/>
                <a:gd name="connsiteY21" fmla="*/ 400249 h 607570"/>
                <a:gd name="connsiteX22" fmla="*/ 270857 w 601993"/>
                <a:gd name="connsiteY22" fmla="*/ 400249 h 607570"/>
                <a:gd name="connsiteX23" fmla="*/ 291152 w 601993"/>
                <a:gd name="connsiteY23" fmla="*/ 420502 h 607570"/>
                <a:gd name="connsiteX24" fmla="*/ 270857 w 601993"/>
                <a:gd name="connsiteY24" fmla="*/ 440754 h 607570"/>
                <a:gd name="connsiteX25" fmla="*/ 237341 w 601993"/>
                <a:gd name="connsiteY25" fmla="*/ 440754 h 607570"/>
                <a:gd name="connsiteX26" fmla="*/ 217200 w 601993"/>
                <a:gd name="connsiteY26" fmla="*/ 420502 h 607570"/>
                <a:gd name="connsiteX27" fmla="*/ 237341 w 601993"/>
                <a:gd name="connsiteY27" fmla="*/ 400249 h 607570"/>
                <a:gd name="connsiteX28" fmla="*/ 494121 w 601993"/>
                <a:gd name="connsiteY28" fmla="*/ 367012 h 607570"/>
                <a:gd name="connsiteX29" fmla="*/ 527453 w 601993"/>
                <a:gd name="connsiteY29" fmla="*/ 367012 h 607570"/>
                <a:gd name="connsiteX30" fmla="*/ 547728 w 601993"/>
                <a:gd name="connsiteY30" fmla="*/ 387235 h 607570"/>
                <a:gd name="connsiteX31" fmla="*/ 527453 w 601993"/>
                <a:gd name="connsiteY31" fmla="*/ 407305 h 607570"/>
                <a:gd name="connsiteX32" fmla="*/ 494121 w 601993"/>
                <a:gd name="connsiteY32" fmla="*/ 407305 h 607570"/>
                <a:gd name="connsiteX33" fmla="*/ 473846 w 601993"/>
                <a:gd name="connsiteY33" fmla="*/ 387235 h 607570"/>
                <a:gd name="connsiteX34" fmla="*/ 494121 w 601993"/>
                <a:gd name="connsiteY34" fmla="*/ 367012 h 607570"/>
                <a:gd name="connsiteX35" fmla="*/ 80949 w 601993"/>
                <a:gd name="connsiteY35" fmla="*/ 367012 h 607570"/>
                <a:gd name="connsiteX36" fmla="*/ 114434 w 601993"/>
                <a:gd name="connsiteY36" fmla="*/ 367012 h 607570"/>
                <a:gd name="connsiteX37" fmla="*/ 134709 w 601993"/>
                <a:gd name="connsiteY37" fmla="*/ 387235 h 607570"/>
                <a:gd name="connsiteX38" fmla="*/ 114434 w 601993"/>
                <a:gd name="connsiteY38" fmla="*/ 407305 h 607570"/>
                <a:gd name="connsiteX39" fmla="*/ 80949 w 601993"/>
                <a:gd name="connsiteY39" fmla="*/ 407305 h 607570"/>
                <a:gd name="connsiteX40" fmla="*/ 60827 w 601993"/>
                <a:gd name="connsiteY40" fmla="*/ 387235 h 607570"/>
                <a:gd name="connsiteX41" fmla="*/ 80949 w 601993"/>
                <a:gd name="connsiteY41" fmla="*/ 367012 h 607570"/>
                <a:gd name="connsiteX42" fmla="*/ 337678 w 601993"/>
                <a:gd name="connsiteY42" fmla="*/ 333564 h 607570"/>
                <a:gd name="connsiteX43" fmla="*/ 371010 w 601993"/>
                <a:gd name="connsiteY43" fmla="*/ 333564 h 607570"/>
                <a:gd name="connsiteX44" fmla="*/ 391285 w 601993"/>
                <a:gd name="connsiteY44" fmla="*/ 353816 h 607570"/>
                <a:gd name="connsiteX45" fmla="*/ 371010 w 601993"/>
                <a:gd name="connsiteY45" fmla="*/ 374069 h 607570"/>
                <a:gd name="connsiteX46" fmla="*/ 337678 w 601993"/>
                <a:gd name="connsiteY46" fmla="*/ 374069 h 607570"/>
                <a:gd name="connsiteX47" fmla="*/ 317403 w 601993"/>
                <a:gd name="connsiteY47" fmla="*/ 353816 h 607570"/>
                <a:gd name="connsiteX48" fmla="*/ 337678 w 601993"/>
                <a:gd name="connsiteY48" fmla="*/ 333564 h 607570"/>
                <a:gd name="connsiteX49" fmla="*/ 237341 w 601993"/>
                <a:gd name="connsiteY49" fmla="*/ 333564 h 607570"/>
                <a:gd name="connsiteX50" fmla="*/ 270857 w 601993"/>
                <a:gd name="connsiteY50" fmla="*/ 333564 h 607570"/>
                <a:gd name="connsiteX51" fmla="*/ 291152 w 601993"/>
                <a:gd name="connsiteY51" fmla="*/ 353816 h 607570"/>
                <a:gd name="connsiteX52" fmla="*/ 270857 w 601993"/>
                <a:gd name="connsiteY52" fmla="*/ 374069 h 607570"/>
                <a:gd name="connsiteX53" fmla="*/ 237341 w 601993"/>
                <a:gd name="connsiteY53" fmla="*/ 374069 h 607570"/>
                <a:gd name="connsiteX54" fmla="*/ 217200 w 601993"/>
                <a:gd name="connsiteY54" fmla="*/ 353816 h 607570"/>
                <a:gd name="connsiteX55" fmla="*/ 237341 w 601993"/>
                <a:gd name="connsiteY55" fmla="*/ 333564 h 607570"/>
                <a:gd name="connsiteX56" fmla="*/ 494121 w 601993"/>
                <a:gd name="connsiteY56" fmla="*/ 300257 h 607570"/>
                <a:gd name="connsiteX57" fmla="*/ 527453 w 601993"/>
                <a:gd name="connsiteY57" fmla="*/ 300257 h 607570"/>
                <a:gd name="connsiteX58" fmla="*/ 547728 w 601993"/>
                <a:gd name="connsiteY58" fmla="*/ 320515 h 607570"/>
                <a:gd name="connsiteX59" fmla="*/ 527453 w 601993"/>
                <a:gd name="connsiteY59" fmla="*/ 340620 h 607570"/>
                <a:gd name="connsiteX60" fmla="*/ 494121 w 601993"/>
                <a:gd name="connsiteY60" fmla="*/ 340620 h 607570"/>
                <a:gd name="connsiteX61" fmla="*/ 473846 w 601993"/>
                <a:gd name="connsiteY61" fmla="*/ 320515 h 607570"/>
                <a:gd name="connsiteX62" fmla="*/ 494121 w 601993"/>
                <a:gd name="connsiteY62" fmla="*/ 300257 h 607570"/>
                <a:gd name="connsiteX63" fmla="*/ 80949 w 601993"/>
                <a:gd name="connsiteY63" fmla="*/ 300257 h 607570"/>
                <a:gd name="connsiteX64" fmla="*/ 114434 w 601993"/>
                <a:gd name="connsiteY64" fmla="*/ 300257 h 607570"/>
                <a:gd name="connsiteX65" fmla="*/ 134709 w 601993"/>
                <a:gd name="connsiteY65" fmla="*/ 320515 h 607570"/>
                <a:gd name="connsiteX66" fmla="*/ 114434 w 601993"/>
                <a:gd name="connsiteY66" fmla="*/ 340620 h 607570"/>
                <a:gd name="connsiteX67" fmla="*/ 80949 w 601993"/>
                <a:gd name="connsiteY67" fmla="*/ 340620 h 607570"/>
                <a:gd name="connsiteX68" fmla="*/ 60827 w 601993"/>
                <a:gd name="connsiteY68" fmla="*/ 320515 h 607570"/>
                <a:gd name="connsiteX69" fmla="*/ 80949 w 601993"/>
                <a:gd name="connsiteY69" fmla="*/ 300257 h 607570"/>
                <a:gd name="connsiteX70" fmla="*/ 456181 w 601993"/>
                <a:gd name="connsiteY70" fmla="*/ 274029 h 607570"/>
                <a:gd name="connsiteX71" fmla="*/ 456181 w 601993"/>
                <a:gd name="connsiteY71" fmla="*/ 567067 h 607570"/>
                <a:gd name="connsiteX72" fmla="*/ 561430 w 601993"/>
                <a:gd name="connsiteY72" fmla="*/ 567067 h 607570"/>
                <a:gd name="connsiteX73" fmla="*/ 561430 w 601993"/>
                <a:gd name="connsiteY73" fmla="*/ 274029 h 607570"/>
                <a:gd name="connsiteX74" fmla="*/ 40563 w 601993"/>
                <a:gd name="connsiteY74" fmla="*/ 274029 h 607570"/>
                <a:gd name="connsiteX75" fmla="*/ 40563 w 601993"/>
                <a:gd name="connsiteY75" fmla="*/ 567067 h 607570"/>
                <a:gd name="connsiteX76" fmla="*/ 148424 w 601993"/>
                <a:gd name="connsiteY76" fmla="*/ 567067 h 607570"/>
                <a:gd name="connsiteX77" fmla="*/ 148424 w 601993"/>
                <a:gd name="connsiteY77" fmla="*/ 274029 h 607570"/>
                <a:gd name="connsiteX78" fmla="*/ 337678 w 601993"/>
                <a:gd name="connsiteY78" fmla="*/ 266951 h 607570"/>
                <a:gd name="connsiteX79" fmla="*/ 371010 w 601993"/>
                <a:gd name="connsiteY79" fmla="*/ 266951 h 607570"/>
                <a:gd name="connsiteX80" fmla="*/ 391285 w 601993"/>
                <a:gd name="connsiteY80" fmla="*/ 287056 h 607570"/>
                <a:gd name="connsiteX81" fmla="*/ 371010 w 601993"/>
                <a:gd name="connsiteY81" fmla="*/ 307314 h 607570"/>
                <a:gd name="connsiteX82" fmla="*/ 337678 w 601993"/>
                <a:gd name="connsiteY82" fmla="*/ 307314 h 607570"/>
                <a:gd name="connsiteX83" fmla="*/ 317403 w 601993"/>
                <a:gd name="connsiteY83" fmla="*/ 287056 h 607570"/>
                <a:gd name="connsiteX84" fmla="*/ 337678 w 601993"/>
                <a:gd name="connsiteY84" fmla="*/ 266951 h 607570"/>
                <a:gd name="connsiteX85" fmla="*/ 237341 w 601993"/>
                <a:gd name="connsiteY85" fmla="*/ 266951 h 607570"/>
                <a:gd name="connsiteX86" fmla="*/ 270857 w 601993"/>
                <a:gd name="connsiteY86" fmla="*/ 266951 h 607570"/>
                <a:gd name="connsiteX87" fmla="*/ 291152 w 601993"/>
                <a:gd name="connsiteY87" fmla="*/ 287056 h 607570"/>
                <a:gd name="connsiteX88" fmla="*/ 270857 w 601993"/>
                <a:gd name="connsiteY88" fmla="*/ 307314 h 607570"/>
                <a:gd name="connsiteX89" fmla="*/ 237341 w 601993"/>
                <a:gd name="connsiteY89" fmla="*/ 307314 h 607570"/>
                <a:gd name="connsiteX90" fmla="*/ 217200 w 601993"/>
                <a:gd name="connsiteY90" fmla="*/ 287056 h 607570"/>
                <a:gd name="connsiteX91" fmla="*/ 237341 w 601993"/>
                <a:gd name="connsiteY91" fmla="*/ 266951 h 607570"/>
                <a:gd name="connsiteX92" fmla="*/ 302226 w 601993"/>
                <a:gd name="connsiteY92" fmla="*/ 175685 h 607570"/>
                <a:gd name="connsiteX93" fmla="*/ 188833 w 601993"/>
                <a:gd name="connsiteY93" fmla="*/ 232759 h 607570"/>
                <a:gd name="connsiteX94" fmla="*/ 188833 w 601993"/>
                <a:gd name="connsiteY94" fmla="*/ 567067 h 607570"/>
                <a:gd name="connsiteX95" fmla="*/ 415618 w 601993"/>
                <a:gd name="connsiteY95" fmla="*/ 567067 h 607570"/>
                <a:gd name="connsiteX96" fmla="*/ 415618 w 601993"/>
                <a:gd name="connsiteY96" fmla="*/ 232759 h 607570"/>
                <a:gd name="connsiteX97" fmla="*/ 322507 w 601993"/>
                <a:gd name="connsiteY97" fmla="*/ 42975 h 607570"/>
                <a:gd name="connsiteX98" fmla="*/ 322507 w 601993"/>
                <a:gd name="connsiteY98" fmla="*/ 64301 h 607570"/>
                <a:gd name="connsiteX99" fmla="*/ 366758 w 601993"/>
                <a:gd name="connsiteY99" fmla="*/ 53561 h 607570"/>
                <a:gd name="connsiteX100" fmla="*/ 308679 w 601993"/>
                <a:gd name="connsiteY100" fmla="*/ 1091 h 607570"/>
                <a:gd name="connsiteX101" fmla="*/ 408857 w 601993"/>
                <a:gd name="connsiteY101" fmla="*/ 34383 h 607570"/>
                <a:gd name="connsiteX102" fmla="*/ 422686 w 601993"/>
                <a:gd name="connsiteY102" fmla="*/ 53561 h 607570"/>
                <a:gd name="connsiteX103" fmla="*/ 408857 w 601993"/>
                <a:gd name="connsiteY103" fmla="*/ 72739 h 607570"/>
                <a:gd name="connsiteX104" fmla="*/ 322507 w 601993"/>
                <a:gd name="connsiteY104" fmla="*/ 101582 h 607570"/>
                <a:gd name="connsiteX105" fmla="*/ 322507 w 601993"/>
                <a:gd name="connsiteY105" fmla="*/ 140552 h 607570"/>
                <a:gd name="connsiteX106" fmla="*/ 444965 w 601993"/>
                <a:gd name="connsiteY106" fmla="*/ 202381 h 607570"/>
                <a:gd name="connsiteX107" fmla="*/ 456181 w 601993"/>
                <a:gd name="connsiteY107" fmla="*/ 220331 h 607570"/>
                <a:gd name="connsiteX108" fmla="*/ 456181 w 601993"/>
                <a:gd name="connsiteY108" fmla="*/ 233526 h 607570"/>
                <a:gd name="connsiteX109" fmla="*/ 581711 w 601993"/>
                <a:gd name="connsiteY109" fmla="*/ 233526 h 607570"/>
                <a:gd name="connsiteX110" fmla="*/ 601993 w 601993"/>
                <a:gd name="connsiteY110" fmla="*/ 253778 h 607570"/>
                <a:gd name="connsiteX111" fmla="*/ 601993 w 601993"/>
                <a:gd name="connsiteY111" fmla="*/ 587318 h 607570"/>
                <a:gd name="connsiteX112" fmla="*/ 581711 w 601993"/>
                <a:gd name="connsiteY112" fmla="*/ 607570 h 607570"/>
                <a:gd name="connsiteX113" fmla="*/ 20282 w 601993"/>
                <a:gd name="connsiteY113" fmla="*/ 607570 h 607570"/>
                <a:gd name="connsiteX114" fmla="*/ 0 w 601993"/>
                <a:gd name="connsiteY114" fmla="*/ 587318 h 607570"/>
                <a:gd name="connsiteX115" fmla="*/ 0 w 601993"/>
                <a:gd name="connsiteY115" fmla="*/ 253778 h 607570"/>
                <a:gd name="connsiteX116" fmla="*/ 20282 w 601993"/>
                <a:gd name="connsiteY116" fmla="*/ 233526 h 607570"/>
                <a:gd name="connsiteX117" fmla="*/ 148424 w 601993"/>
                <a:gd name="connsiteY117" fmla="*/ 233526 h 607570"/>
                <a:gd name="connsiteX118" fmla="*/ 148424 w 601993"/>
                <a:gd name="connsiteY118" fmla="*/ 220331 h 607570"/>
                <a:gd name="connsiteX119" fmla="*/ 159487 w 601993"/>
                <a:gd name="connsiteY119" fmla="*/ 202381 h 607570"/>
                <a:gd name="connsiteX120" fmla="*/ 281944 w 601993"/>
                <a:gd name="connsiteY120" fmla="*/ 140552 h 607570"/>
                <a:gd name="connsiteX121" fmla="*/ 281944 w 601993"/>
                <a:gd name="connsiteY121" fmla="*/ 20268 h 607570"/>
                <a:gd name="connsiteX122" fmla="*/ 290395 w 601993"/>
                <a:gd name="connsiteY122" fmla="*/ 3852 h 607570"/>
                <a:gd name="connsiteX123" fmla="*/ 308679 w 601993"/>
                <a:gd name="connsiteY123" fmla="*/ 1091 h 6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1993" h="607570">
                  <a:moveTo>
                    <a:pt x="494121" y="433697"/>
                  </a:moveTo>
                  <a:lnTo>
                    <a:pt x="527453" y="433697"/>
                  </a:lnTo>
                  <a:cubicBezTo>
                    <a:pt x="538666" y="433697"/>
                    <a:pt x="547728" y="442752"/>
                    <a:pt x="547728" y="453802"/>
                  </a:cubicBezTo>
                  <a:cubicBezTo>
                    <a:pt x="547728" y="465005"/>
                    <a:pt x="538666" y="474060"/>
                    <a:pt x="527453" y="474060"/>
                  </a:cubicBezTo>
                  <a:lnTo>
                    <a:pt x="494121" y="474060"/>
                  </a:lnTo>
                  <a:cubicBezTo>
                    <a:pt x="482908" y="474060"/>
                    <a:pt x="473846" y="465005"/>
                    <a:pt x="473846" y="453802"/>
                  </a:cubicBezTo>
                  <a:cubicBezTo>
                    <a:pt x="473846" y="442752"/>
                    <a:pt x="482908" y="433697"/>
                    <a:pt x="494121" y="433697"/>
                  </a:cubicBezTo>
                  <a:close/>
                  <a:moveTo>
                    <a:pt x="80949" y="433697"/>
                  </a:moveTo>
                  <a:lnTo>
                    <a:pt x="114434" y="433697"/>
                  </a:lnTo>
                  <a:cubicBezTo>
                    <a:pt x="125647" y="433697"/>
                    <a:pt x="134709" y="442752"/>
                    <a:pt x="134709" y="453802"/>
                  </a:cubicBezTo>
                  <a:cubicBezTo>
                    <a:pt x="134709" y="465005"/>
                    <a:pt x="125647" y="474060"/>
                    <a:pt x="114434" y="474060"/>
                  </a:cubicBezTo>
                  <a:lnTo>
                    <a:pt x="80949" y="474060"/>
                  </a:lnTo>
                  <a:cubicBezTo>
                    <a:pt x="69889" y="474060"/>
                    <a:pt x="60827" y="465005"/>
                    <a:pt x="60827" y="453802"/>
                  </a:cubicBezTo>
                  <a:cubicBezTo>
                    <a:pt x="60827" y="442752"/>
                    <a:pt x="69889" y="433697"/>
                    <a:pt x="80949" y="433697"/>
                  </a:cubicBezTo>
                  <a:close/>
                  <a:moveTo>
                    <a:pt x="337678" y="400249"/>
                  </a:moveTo>
                  <a:lnTo>
                    <a:pt x="371010" y="400249"/>
                  </a:lnTo>
                  <a:cubicBezTo>
                    <a:pt x="382223" y="400249"/>
                    <a:pt x="391285" y="409302"/>
                    <a:pt x="391285" y="420502"/>
                  </a:cubicBezTo>
                  <a:cubicBezTo>
                    <a:pt x="391285" y="431702"/>
                    <a:pt x="382223" y="440754"/>
                    <a:pt x="371010" y="440754"/>
                  </a:cubicBezTo>
                  <a:lnTo>
                    <a:pt x="337678" y="440754"/>
                  </a:lnTo>
                  <a:cubicBezTo>
                    <a:pt x="326465" y="440754"/>
                    <a:pt x="317403" y="431702"/>
                    <a:pt x="317403" y="420502"/>
                  </a:cubicBezTo>
                  <a:cubicBezTo>
                    <a:pt x="317403" y="409302"/>
                    <a:pt x="326465" y="400249"/>
                    <a:pt x="337678" y="400249"/>
                  </a:cubicBezTo>
                  <a:close/>
                  <a:moveTo>
                    <a:pt x="237341" y="400249"/>
                  </a:moveTo>
                  <a:lnTo>
                    <a:pt x="270857" y="400249"/>
                  </a:lnTo>
                  <a:cubicBezTo>
                    <a:pt x="282081" y="400249"/>
                    <a:pt x="291152" y="409302"/>
                    <a:pt x="291152" y="420502"/>
                  </a:cubicBezTo>
                  <a:cubicBezTo>
                    <a:pt x="291152" y="431702"/>
                    <a:pt x="282081" y="440754"/>
                    <a:pt x="270857" y="440754"/>
                  </a:cubicBezTo>
                  <a:lnTo>
                    <a:pt x="237341" y="440754"/>
                  </a:lnTo>
                  <a:cubicBezTo>
                    <a:pt x="226271" y="440754"/>
                    <a:pt x="217200" y="431702"/>
                    <a:pt x="217200" y="420502"/>
                  </a:cubicBezTo>
                  <a:cubicBezTo>
                    <a:pt x="217200" y="409302"/>
                    <a:pt x="226271" y="400249"/>
                    <a:pt x="237341" y="400249"/>
                  </a:cubicBezTo>
                  <a:close/>
                  <a:moveTo>
                    <a:pt x="494121" y="367012"/>
                  </a:moveTo>
                  <a:lnTo>
                    <a:pt x="527453" y="367012"/>
                  </a:lnTo>
                  <a:cubicBezTo>
                    <a:pt x="538666" y="367012"/>
                    <a:pt x="547728" y="376051"/>
                    <a:pt x="547728" y="387235"/>
                  </a:cubicBezTo>
                  <a:cubicBezTo>
                    <a:pt x="547728" y="398266"/>
                    <a:pt x="538666" y="407305"/>
                    <a:pt x="527453" y="407305"/>
                  </a:cubicBezTo>
                  <a:lnTo>
                    <a:pt x="494121" y="407305"/>
                  </a:lnTo>
                  <a:cubicBezTo>
                    <a:pt x="482908" y="407305"/>
                    <a:pt x="473846" y="398266"/>
                    <a:pt x="473846" y="387235"/>
                  </a:cubicBezTo>
                  <a:cubicBezTo>
                    <a:pt x="473846" y="376051"/>
                    <a:pt x="482908" y="367012"/>
                    <a:pt x="494121" y="367012"/>
                  </a:cubicBezTo>
                  <a:close/>
                  <a:moveTo>
                    <a:pt x="80949" y="367012"/>
                  </a:moveTo>
                  <a:lnTo>
                    <a:pt x="114434" y="367012"/>
                  </a:lnTo>
                  <a:cubicBezTo>
                    <a:pt x="125647" y="367012"/>
                    <a:pt x="134709" y="376051"/>
                    <a:pt x="134709" y="387235"/>
                  </a:cubicBezTo>
                  <a:cubicBezTo>
                    <a:pt x="134709" y="398266"/>
                    <a:pt x="125647" y="407305"/>
                    <a:pt x="114434" y="407305"/>
                  </a:cubicBezTo>
                  <a:lnTo>
                    <a:pt x="80949" y="407305"/>
                  </a:lnTo>
                  <a:cubicBezTo>
                    <a:pt x="69889" y="407305"/>
                    <a:pt x="60827" y="398266"/>
                    <a:pt x="60827" y="387235"/>
                  </a:cubicBezTo>
                  <a:cubicBezTo>
                    <a:pt x="60827" y="376051"/>
                    <a:pt x="69889" y="367012"/>
                    <a:pt x="80949" y="367012"/>
                  </a:cubicBezTo>
                  <a:close/>
                  <a:moveTo>
                    <a:pt x="337678" y="333564"/>
                  </a:moveTo>
                  <a:lnTo>
                    <a:pt x="371010" y="333564"/>
                  </a:lnTo>
                  <a:cubicBezTo>
                    <a:pt x="382223" y="333564"/>
                    <a:pt x="391285" y="342616"/>
                    <a:pt x="391285" y="353816"/>
                  </a:cubicBezTo>
                  <a:cubicBezTo>
                    <a:pt x="391285" y="365016"/>
                    <a:pt x="382223" y="374069"/>
                    <a:pt x="371010" y="374069"/>
                  </a:cubicBezTo>
                  <a:lnTo>
                    <a:pt x="337678" y="374069"/>
                  </a:lnTo>
                  <a:cubicBezTo>
                    <a:pt x="326465" y="374069"/>
                    <a:pt x="317403" y="365016"/>
                    <a:pt x="317403" y="353816"/>
                  </a:cubicBezTo>
                  <a:cubicBezTo>
                    <a:pt x="317403" y="342616"/>
                    <a:pt x="326465" y="333564"/>
                    <a:pt x="337678" y="333564"/>
                  </a:cubicBezTo>
                  <a:close/>
                  <a:moveTo>
                    <a:pt x="237341" y="333564"/>
                  </a:moveTo>
                  <a:lnTo>
                    <a:pt x="270857" y="333564"/>
                  </a:lnTo>
                  <a:cubicBezTo>
                    <a:pt x="282081" y="333564"/>
                    <a:pt x="291152" y="342616"/>
                    <a:pt x="291152" y="353816"/>
                  </a:cubicBezTo>
                  <a:cubicBezTo>
                    <a:pt x="291152" y="365016"/>
                    <a:pt x="282081" y="374069"/>
                    <a:pt x="270857" y="374069"/>
                  </a:cubicBezTo>
                  <a:lnTo>
                    <a:pt x="237341" y="374069"/>
                  </a:lnTo>
                  <a:cubicBezTo>
                    <a:pt x="226271" y="374069"/>
                    <a:pt x="217200" y="365016"/>
                    <a:pt x="217200" y="353816"/>
                  </a:cubicBezTo>
                  <a:cubicBezTo>
                    <a:pt x="217200" y="342616"/>
                    <a:pt x="226271" y="333564"/>
                    <a:pt x="237341" y="333564"/>
                  </a:cubicBezTo>
                  <a:close/>
                  <a:moveTo>
                    <a:pt x="494121" y="300257"/>
                  </a:moveTo>
                  <a:lnTo>
                    <a:pt x="527453" y="300257"/>
                  </a:lnTo>
                  <a:cubicBezTo>
                    <a:pt x="538666" y="300257"/>
                    <a:pt x="547728" y="309312"/>
                    <a:pt x="547728" y="320515"/>
                  </a:cubicBezTo>
                  <a:cubicBezTo>
                    <a:pt x="547728" y="331565"/>
                    <a:pt x="538666" y="340620"/>
                    <a:pt x="527453" y="340620"/>
                  </a:cubicBezTo>
                  <a:lnTo>
                    <a:pt x="494121" y="340620"/>
                  </a:lnTo>
                  <a:cubicBezTo>
                    <a:pt x="482908" y="340620"/>
                    <a:pt x="473846" y="331565"/>
                    <a:pt x="473846" y="320515"/>
                  </a:cubicBezTo>
                  <a:cubicBezTo>
                    <a:pt x="473846" y="309312"/>
                    <a:pt x="482908" y="300257"/>
                    <a:pt x="494121" y="300257"/>
                  </a:cubicBezTo>
                  <a:close/>
                  <a:moveTo>
                    <a:pt x="80949" y="300257"/>
                  </a:moveTo>
                  <a:lnTo>
                    <a:pt x="114434" y="300257"/>
                  </a:lnTo>
                  <a:cubicBezTo>
                    <a:pt x="125647" y="300257"/>
                    <a:pt x="134709" y="309312"/>
                    <a:pt x="134709" y="320515"/>
                  </a:cubicBezTo>
                  <a:cubicBezTo>
                    <a:pt x="134709" y="331565"/>
                    <a:pt x="125647" y="340620"/>
                    <a:pt x="114434" y="340620"/>
                  </a:cubicBezTo>
                  <a:lnTo>
                    <a:pt x="80949" y="340620"/>
                  </a:lnTo>
                  <a:cubicBezTo>
                    <a:pt x="69889" y="340620"/>
                    <a:pt x="60827" y="331565"/>
                    <a:pt x="60827" y="320515"/>
                  </a:cubicBezTo>
                  <a:cubicBezTo>
                    <a:pt x="60827" y="309312"/>
                    <a:pt x="69889" y="300257"/>
                    <a:pt x="80949" y="300257"/>
                  </a:cubicBezTo>
                  <a:close/>
                  <a:moveTo>
                    <a:pt x="456181" y="274029"/>
                  </a:moveTo>
                  <a:lnTo>
                    <a:pt x="456181" y="567067"/>
                  </a:lnTo>
                  <a:lnTo>
                    <a:pt x="561430" y="567067"/>
                  </a:lnTo>
                  <a:lnTo>
                    <a:pt x="561430" y="274029"/>
                  </a:lnTo>
                  <a:close/>
                  <a:moveTo>
                    <a:pt x="40563" y="274029"/>
                  </a:moveTo>
                  <a:lnTo>
                    <a:pt x="40563" y="567067"/>
                  </a:lnTo>
                  <a:lnTo>
                    <a:pt x="148424" y="567067"/>
                  </a:lnTo>
                  <a:lnTo>
                    <a:pt x="148424" y="274029"/>
                  </a:lnTo>
                  <a:close/>
                  <a:moveTo>
                    <a:pt x="337678" y="266951"/>
                  </a:moveTo>
                  <a:lnTo>
                    <a:pt x="371010" y="266951"/>
                  </a:lnTo>
                  <a:cubicBezTo>
                    <a:pt x="382223" y="266951"/>
                    <a:pt x="391285" y="276006"/>
                    <a:pt x="391285" y="287056"/>
                  </a:cubicBezTo>
                  <a:cubicBezTo>
                    <a:pt x="391285" y="298259"/>
                    <a:pt x="382223" y="307314"/>
                    <a:pt x="371010" y="307314"/>
                  </a:cubicBezTo>
                  <a:lnTo>
                    <a:pt x="337678" y="307314"/>
                  </a:lnTo>
                  <a:cubicBezTo>
                    <a:pt x="326465" y="307314"/>
                    <a:pt x="317403" y="298259"/>
                    <a:pt x="317403" y="287056"/>
                  </a:cubicBezTo>
                  <a:cubicBezTo>
                    <a:pt x="317403" y="276006"/>
                    <a:pt x="326465" y="266951"/>
                    <a:pt x="337678" y="266951"/>
                  </a:cubicBezTo>
                  <a:close/>
                  <a:moveTo>
                    <a:pt x="237341" y="266951"/>
                  </a:moveTo>
                  <a:lnTo>
                    <a:pt x="270857" y="266951"/>
                  </a:lnTo>
                  <a:cubicBezTo>
                    <a:pt x="282081" y="266951"/>
                    <a:pt x="291152" y="276006"/>
                    <a:pt x="291152" y="287056"/>
                  </a:cubicBezTo>
                  <a:cubicBezTo>
                    <a:pt x="291152" y="298259"/>
                    <a:pt x="282081" y="307314"/>
                    <a:pt x="270857" y="307314"/>
                  </a:cubicBezTo>
                  <a:lnTo>
                    <a:pt x="237341" y="307314"/>
                  </a:lnTo>
                  <a:cubicBezTo>
                    <a:pt x="226271" y="307314"/>
                    <a:pt x="217200" y="298259"/>
                    <a:pt x="217200" y="287056"/>
                  </a:cubicBezTo>
                  <a:cubicBezTo>
                    <a:pt x="217200" y="276006"/>
                    <a:pt x="226271" y="266951"/>
                    <a:pt x="237341" y="266951"/>
                  </a:cubicBezTo>
                  <a:close/>
                  <a:moveTo>
                    <a:pt x="302226" y="175685"/>
                  </a:moveTo>
                  <a:lnTo>
                    <a:pt x="188833" y="232759"/>
                  </a:lnTo>
                  <a:lnTo>
                    <a:pt x="188833" y="567067"/>
                  </a:lnTo>
                  <a:lnTo>
                    <a:pt x="415618" y="567067"/>
                  </a:lnTo>
                  <a:lnTo>
                    <a:pt x="415618" y="232759"/>
                  </a:lnTo>
                  <a:close/>
                  <a:moveTo>
                    <a:pt x="322507" y="42975"/>
                  </a:moveTo>
                  <a:lnTo>
                    <a:pt x="322507" y="64301"/>
                  </a:lnTo>
                  <a:lnTo>
                    <a:pt x="366758" y="53561"/>
                  </a:lnTo>
                  <a:close/>
                  <a:moveTo>
                    <a:pt x="308679" y="1091"/>
                  </a:moveTo>
                  <a:lnTo>
                    <a:pt x="408857" y="34383"/>
                  </a:lnTo>
                  <a:cubicBezTo>
                    <a:pt x="417154" y="37145"/>
                    <a:pt x="422686" y="44816"/>
                    <a:pt x="422686" y="53561"/>
                  </a:cubicBezTo>
                  <a:cubicBezTo>
                    <a:pt x="422686" y="62306"/>
                    <a:pt x="417154" y="69977"/>
                    <a:pt x="408857" y="72739"/>
                  </a:cubicBezTo>
                  <a:lnTo>
                    <a:pt x="322507" y="101582"/>
                  </a:lnTo>
                  <a:lnTo>
                    <a:pt x="322507" y="140552"/>
                  </a:lnTo>
                  <a:lnTo>
                    <a:pt x="444965" y="202381"/>
                  </a:lnTo>
                  <a:cubicBezTo>
                    <a:pt x="451879" y="205756"/>
                    <a:pt x="456181" y="212814"/>
                    <a:pt x="456181" y="220331"/>
                  </a:cubicBezTo>
                  <a:lnTo>
                    <a:pt x="456181" y="233526"/>
                  </a:lnTo>
                  <a:lnTo>
                    <a:pt x="581711" y="233526"/>
                  </a:lnTo>
                  <a:cubicBezTo>
                    <a:pt x="592928" y="233526"/>
                    <a:pt x="601993" y="242578"/>
                    <a:pt x="601993" y="253778"/>
                  </a:cubicBezTo>
                  <a:lnTo>
                    <a:pt x="601993" y="587318"/>
                  </a:lnTo>
                  <a:cubicBezTo>
                    <a:pt x="601993" y="598518"/>
                    <a:pt x="592928" y="607570"/>
                    <a:pt x="581711" y="607570"/>
                  </a:cubicBezTo>
                  <a:lnTo>
                    <a:pt x="20282" y="607570"/>
                  </a:lnTo>
                  <a:cubicBezTo>
                    <a:pt x="9065" y="607570"/>
                    <a:pt x="0" y="598518"/>
                    <a:pt x="0" y="587318"/>
                  </a:cubicBezTo>
                  <a:lnTo>
                    <a:pt x="0" y="253778"/>
                  </a:lnTo>
                  <a:cubicBezTo>
                    <a:pt x="0" y="242578"/>
                    <a:pt x="9065" y="233526"/>
                    <a:pt x="20282" y="233526"/>
                  </a:cubicBezTo>
                  <a:lnTo>
                    <a:pt x="148424" y="233526"/>
                  </a:lnTo>
                  <a:lnTo>
                    <a:pt x="148424" y="220331"/>
                  </a:lnTo>
                  <a:cubicBezTo>
                    <a:pt x="148424" y="212814"/>
                    <a:pt x="152726" y="205756"/>
                    <a:pt x="159487" y="202381"/>
                  </a:cubicBezTo>
                  <a:lnTo>
                    <a:pt x="281944" y="140552"/>
                  </a:lnTo>
                  <a:lnTo>
                    <a:pt x="281944" y="20268"/>
                  </a:lnTo>
                  <a:cubicBezTo>
                    <a:pt x="281944" y="13671"/>
                    <a:pt x="285171" y="7688"/>
                    <a:pt x="290395" y="3852"/>
                  </a:cubicBezTo>
                  <a:cubicBezTo>
                    <a:pt x="295772" y="17"/>
                    <a:pt x="302533" y="-1057"/>
                    <a:pt x="308679" y="109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eb63f9e6-25e8-4fc0-9486-d7dedbf3e6d8"/>
  <p:tag name="COMMONDATA" val="eyJoZGlkIjoiYmVjN2FkODI5YWIzZGEzOGZlNzE1ZTQ0NTkwNzkzYmMifQ=="/>
</p:tagLst>
</file>

<file path=ppt/tags/tag10.xml><?xml version="1.0" encoding="utf-8"?>
<p:tagLst xmlns:a="http://schemas.openxmlformats.org/drawingml/2006/main" xmlns:r="http://schemas.openxmlformats.org/officeDocument/2006/relationships" xmlns:p="http://schemas.openxmlformats.org/presentationml/2006/main">
  <p:tag name="ISLIDE.ICON" val="#53131;#148590;"/>
</p:tagLst>
</file>

<file path=ppt/tags/tag11.xml><?xml version="1.0" encoding="utf-8"?>
<p:tagLst xmlns:a="http://schemas.openxmlformats.org/drawingml/2006/main" xmlns:r="http://schemas.openxmlformats.org/officeDocument/2006/relationships" xmlns:p="http://schemas.openxmlformats.org/presentationml/2006/main">
  <p:tag name="ISLIDE.ICON" val="#131191;"/>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716,&quot;width&quot;:4644}"/>
</p:tagLst>
</file>

<file path=ppt/tags/tag13.xml><?xml version="1.0" encoding="utf-8"?>
<p:tagLst xmlns:a="http://schemas.openxmlformats.org/drawingml/2006/main" xmlns:r="http://schemas.openxmlformats.org/officeDocument/2006/relationships" xmlns:p="http://schemas.openxmlformats.org/presentationml/2006/main">
  <p:tag name="ISLIDE.ICON" val="#131191;"/>
</p:tagLst>
</file>

<file path=ppt/tags/tag14.xml><?xml version="1.0" encoding="utf-8"?>
<p:tagLst xmlns:a="http://schemas.openxmlformats.org/drawingml/2006/main" xmlns:r="http://schemas.openxmlformats.org/officeDocument/2006/relationships" xmlns:p="http://schemas.openxmlformats.org/presentationml/2006/main">
  <p:tag name="ISLIDE.ICON" val="#131191;"/>
</p:tagLst>
</file>

<file path=ppt/tags/tag15.xml><?xml version="1.0" encoding="utf-8"?>
<p:tagLst xmlns:a="http://schemas.openxmlformats.org/drawingml/2006/main" xmlns:r="http://schemas.openxmlformats.org/officeDocument/2006/relationships" xmlns:p="http://schemas.openxmlformats.org/presentationml/2006/main">
  <p:tag name="ISLIDE.ICON" val="#131191;"/>
</p:tagLst>
</file>

<file path=ppt/tags/tag16.xml><?xml version="1.0" encoding="utf-8"?>
<p:tagLst xmlns:a="http://schemas.openxmlformats.org/drawingml/2006/main" xmlns:r="http://schemas.openxmlformats.org/officeDocument/2006/relationships" xmlns:p="http://schemas.openxmlformats.org/presentationml/2006/main">
  <p:tag name="ISLIDE.ICON" val="#131191;"/>
</p:tagLst>
</file>

<file path=ppt/tags/tag17.xml><?xml version="1.0" encoding="utf-8"?>
<p:tagLst xmlns:a="http://schemas.openxmlformats.org/drawingml/2006/main" xmlns:r="http://schemas.openxmlformats.org/officeDocument/2006/relationships" xmlns:p="http://schemas.openxmlformats.org/presentationml/2006/main">
  <p:tag name="ISLIDE.ICON" val="#53131;#14859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ISLIDE.ICON" val="#53131;#14859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ISLIDE.ICON" val="#53131;#148590;"/>
</p:tagLst>
</file>

<file path=ppt/tags/tag6.xml><?xml version="1.0" encoding="utf-8"?>
<p:tagLst xmlns:a="http://schemas.openxmlformats.org/drawingml/2006/main" xmlns:r="http://schemas.openxmlformats.org/officeDocument/2006/relationships" xmlns:p="http://schemas.openxmlformats.org/presentationml/2006/main">
  <p:tag name="ISLIDE.ICON" val="#53131;#148590;"/>
</p:tagLst>
</file>

<file path=ppt/tags/tag7.xml><?xml version="1.0" encoding="utf-8"?>
<p:tagLst xmlns:a="http://schemas.openxmlformats.org/drawingml/2006/main" xmlns:r="http://schemas.openxmlformats.org/officeDocument/2006/relationships" xmlns:p="http://schemas.openxmlformats.org/presentationml/2006/main">
  <p:tag name="ISLIDE.ICON" val="#131191;"/>
</p:tagLst>
</file>

<file path=ppt/tags/tag8.xml><?xml version="1.0" encoding="utf-8"?>
<p:tagLst xmlns:a="http://schemas.openxmlformats.org/drawingml/2006/main" xmlns:r="http://schemas.openxmlformats.org/officeDocument/2006/relationships" xmlns:p="http://schemas.openxmlformats.org/presentationml/2006/main">
  <p:tag name="ISLIDE.ICON" val="#53131;#148590;"/>
</p:tagLst>
</file>

<file path=ppt/tags/tag9.xml><?xml version="1.0" encoding="utf-8"?>
<p:tagLst xmlns:a="http://schemas.openxmlformats.org/drawingml/2006/main" xmlns:r="http://schemas.openxmlformats.org/officeDocument/2006/relationships" xmlns:p="http://schemas.openxmlformats.org/presentationml/2006/main">
  <p:tag name="ISLIDE.ICON" val="#53131;#148590;"/>
</p:tagLst>
</file>

<file path=ppt/theme/theme1.xml><?xml version="1.0" encoding="utf-8"?>
<a:theme xmlns:a="http://schemas.openxmlformats.org/drawingml/2006/main" name="51PPT模板网   www.51pptmoban.com">
  <a:themeElements>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fontScheme name="y5tlpja0">
      <a:majorFont>
        <a:latin typeface="Arial"/>
        <a:ea typeface="阿里巴巴普惠体 2.0 55 Regular"/>
        <a:cs typeface=""/>
      </a:majorFont>
      <a:minorFont>
        <a:latin typeface="Arial"/>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fontScheme name="y5tlpja0">
      <a:majorFont>
        <a:latin typeface="Arial"/>
        <a:ea typeface="阿里巴巴普惠体 2.0 55 Regular"/>
        <a:cs typeface=""/>
      </a:majorFont>
      <a:minorFont>
        <a:latin typeface="Arial"/>
        <a:ea typeface="阿里巴巴普惠体 2.0 55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themeOverride>
</file>

<file path=ppt/theme/themeOverride2.xml><?xml version="1.0" encoding="utf-8"?>
<a:themeOverride xmlns:a="http://schemas.openxmlformats.org/drawingml/2006/main">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themeOverride>
</file>

<file path=ppt/theme/themeOverride3.xml><?xml version="1.0" encoding="utf-8"?>
<a:themeOverride xmlns:a="http://schemas.openxmlformats.org/drawingml/2006/main">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themeOverride>
</file>

<file path=ppt/theme/themeOverride4.xml><?xml version="1.0" encoding="utf-8"?>
<a:themeOverride xmlns:a="http://schemas.openxmlformats.org/drawingml/2006/main">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themeOverride>
</file>

<file path=ppt/theme/themeOverride5.xml><?xml version="1.0" encoding="utf-8"?>
<a:themeOverride xmlns:a="http://schemas.openxmlformats.org/drawingml/2006/main">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themeOverride>
</file>

<file path=ppt/theme/themeOverride6.xml><?xml version="1.0" encoding="utf-8"?>
<a:themeOverride xmlns:a="http://schemas.openxmlformats.org/drawingml/2006/main">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themeOverride>
</file>

<file path=ppt/theme/themeOverride7.xml><?xml version="1.0" encoding="utf-8"?>
<a:themeOverride xmlns:a="http://schemas.openxmlformats.org/drawingml/2006/main">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TotalTime>
  <Words>783</Words>
  <Application>Microsoft Office PowerPoint</Application>
  <PresentationFormat>宽屏</PresentationFormat>
  <Paragraphs>110</Paragraphs>
  <Slides>15</Slides>
  <Notes>15</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15</vt:i4>
      </vt:variant>
    </vt:vector>
  </HeadingPairs>
  <TitlesOfParts>
    <vt:vector size="20" baseType="lpstr">
      <vt:lpstr>等线</vt:lpstr>
      <vt:lpstr>思源宋体 CN Heavy</vt:lpstr>
      <vt:lpstr>Arial</vt:lpstr>
      <vt:lpstr>51PPT模板网   www.51pptmoban.com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www.51pptmoban.com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蓝绿清新学术风毕业论文答辩ppt模板</dc:title>
  <dc:creator>51PPT模板网</dc:creator>
  <cp:keywords>www.51pptmoban.com</cp:keywords>
  <dc:description>www.51pptmoban.com</dc:description>
  <cp:lastModifiedBy>火 邪神</cp:lastModifiedBy>
  <cp:revision>9</cp:revision>
  <dcterms:created xsi:type="dcterms:W3CDTF">2022-03-19T03:22:00Z</dcterms:created>
  <dcterms:modified xsi:type="dcterms:W3CDTF">2022-06-27T13:34:55Z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33613571418849E08D817D10B790772B</vt:lpwstr>
  </property>
  <property fmtid="{D5CDD505-2E9C-101B-9397-08002B2CF9AE}" pid="3" name="KSOProductBuildVer">
    <vt:lpwstr>2052-11.1.0.11744</vt:lpwstr>
  </property>
</Properties>
</file>