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7E62-EB2A-B542-AA92-1C8FB33B2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EDF5-6C59-B14C-8B42-793BFB78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BD7C-B1F8-E048-B898-F31E9397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8DC0-8332-714A-9C4E-FB37EF7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5105-F74C-EF40-AD75-0807D2A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39F6-3CF8-D749-8B3E-E9B9473A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7A4A3-ADFB-ED4B-A07A-29597B9DA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2AB2-AD9C-9D4D-8610-1BE8EBC1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D75B-8B72-E640-BABE-90528321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0322-E1DA-E949-BAAF-07711E9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F01AF-BBBB-2D46-8839-69849B544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EEEE7-9755-5648-87CA-94F9740C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53C6-35EB-B643-8696-69A3C98D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0B14-9465-5145-80C6-992888D9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712B-3794-1046-BEFA-3BD70B8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6A7B-3922-294A-B4DF-CA60D2D8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D26E-04EB-DF4D-AB17-6B0C1B08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D43B-A576-074F-B234-BA33041D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902-2DB6-7648-938F-3E9A3390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6C8-5E2F-EE4B-8EBC-3BDCC2EA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FE8E-AD54-504C-A6C5-1EA6BC11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13C4-2CA1-FC42-A221-39C50D1E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F9271-90F0-2D4E-A071-29523737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E8D8-F02E-9148-A2C7-26A33E58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845E-43B6-C54E-9384-8E0E47D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54E1-A5B6-4B48-9477-1ED04FCC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F5D8-9CA9-1F4D-A9DD-610549F68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78944-A070-E24D-B33B-78921D35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8B254-243F-354F-91B2-F1DB37E9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E39BD-412D-2342-A251-A08C1F0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2F600-BB8D-E546-AE8D-E7639D9D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9930-27CF-4343-AC19-C490A6DD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B66AA-C932-6846-94C2-12F2BFC72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E2D49-B799-CA42-9CE9-2462D8A4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33CEE-AD30-2548-9D26-007EF123E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555D4-456E-474B-BC46-25E686EA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76138-E531-B248-AB28-EB6F4714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6ED5B-7495-5A43-A350-4C8B4053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72544-52B4-874F-83F4-2CE3D939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6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0584-AB94-B049-AEE0-44C8E032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78390-3123-9043-AA1A-00F746F9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A083C-E2CE-EA43-A30F-39066BB9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26718-9BCE-DF4A-A60C-46A40D71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0EDBD-F94E-DF4B-94AD-37167301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D5885-D51E-4E46-A5B9-CB0374C8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06F49-990B-C246-A06C-5DD85D1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F36B-F8A0-4148-B893-ADA28379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4370-4F6A-7244-8FC2-C48EB537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CE048-3750-5D4A-AE8D-0B7F900D0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44EB2-C0F3-C64C-8D86-7E68F428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9742-378C-A84F-86E9-A0A48B2C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57ED-60F7-9B4E-B11D-02B3D295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75E0-9B82-A149-99AE-AED0EAB5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C99DE-11C9-F448-B22C-DB12A9633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CB75F-1076-2244-860D-AFEC0086B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958F0-100E-484D-ABE3-46D6F7C3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B90BC-8154-8D4F-A6B8-D658BBB3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F4B8D-2B2A-DB43-967E-620A81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2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82B1C-FA48-594C-87E9-2BB7AD21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F3BB3-BBDF-4948-AB08-92201B1E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AD5F-BCED-F744-B4DC-D5C0BCD85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8B38-33BA-EA43-81F7-EF47CB195F09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4D155-33F7-3B48-9F6A-CB2FB62FC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467A-4E83-3745-AA4C-EA052E4CE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8B20-AE04-D544-AF41-0395923A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618F79-35C5-CA4F-A8EF-9745C8076ECE}"/>
              </a:ext>
            </a:extLst>
          </p:cNvPr>
          <p:cNvSpPr/>
          <p:nvPr/>
        </p:nvSpPr>
        <p:spPr>
          <a:xfrm>
            <a:off x="1915835" y="1036809"/>
            <a:ext cx="1272746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5CD072-C66F-D94B-B157-9F2433819100}"/>
              </a:ext>
            </a:extLst>
          </p:cNvPr>
          <p:cNvSpPr/>
          <p:nvPr/>
        </p:nvSpPr>
        <p:spPr>
          <a:xfrm>
            <a:off x="5338556" y="879063"/>
            <a:ext cx="1392195" cy="1260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diversity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16813C-0C2C-2B46-8541-9CF0F10EF8F3}"/>
              </a:ext>
            </a:extLst>
          </p:cNvPr>
          <p:cNvSpPr/>
          <p:nvPr/>
        </p:nvSpPr>
        <p:spPr>
          <a:xfrm>
            <a:off x="9078233" y="839101"/>
            <a:ext cx="1272746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Legacy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3DD7D2-41A5-1C44-9845-D550AE492275}"/>
              </a:ext>
            </a:extLst>
          </p:cNvPr>
          <p:cNvSpPr/>
          <p:nvPr/>
        </p:nvSpPr>
        <p:spPr>
          <a:xfrm>
            <a:off x="643089" y="2748220"/>
            <a:ext cx="1272746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5673A3-05E8-0745-88FE-ADBF9FE7F150}"/>
              </a:ext>
            </a:extLst>
          </p:cNvPr>
          <p:cNvSpPr/>
          <p:nvPr/>
        </p:nvSpPr>
        <p:spPr>
          <a:xfrm>
            <a:off x="2198550" y="2748220"/>
            <a:ext cx="1272746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0C44E7-5EA7-0849-90AE-CE9C929E9661}"/>
              </a:ext>
            </a:extLst>
          </p:cNvPr>
          <p:cNvSpPr/>
          <p:nvPr/>
        </p:nvSpPr>
        <p:spPr>
          <a:xfrm>
            <a:off x="5033136" y="4657339"/>
            <a:ext cx="1637891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Admission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0DC54-B3AA-FA41-B124-82DEDB88A376}"/>
              </a:ext>
            </a:extLst>
          </p:cNvPr>
          <p:cNvSpPr/>
          <p:nvPr/>
        </p:nvSpPr>
        <p:spPr>
          <a:xfrm>
            <a:off x="3775377" y="2748220"/>
            <a:ext cx="1392195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Extracurricular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F49943-EA16-E14A-AC84-6F01A92AB29E}"/>
              </a:ext>
            </a:extLst>
          </p:cNvPr>
          <p:cNvSpPr/>
          <p:nvPr/>
        </p:nvSpPr>
        <p:spPr>
          <a:xfrm>
            <a:off x="5398281" y="2748220"/>
            <a:ext cx="1272746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TOEFL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19C2F6-331F-BD47-AC4E-3B5F2E4FDF57}"/>
              </a:ext>
            </a:extLst>
          </p:cNvPr>
          <p:cNvSpPr/>
          <p:nvPr/>
        </p:nvSpPr>
        <p:spPr>
          <a:xfrm>
            <a:off x="7012997" y="2748220"/>
            <a:ext cx="1272746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E7DA1A-FAE6-7B45-905C-E389CBFCEE29}"/>
              </a:ext>
            </a:extLst>
          </p:cNvPr>
          <p:cNvSpPr/>
          <p:nvPr/>
        </p:nvSpPr>
        <p:spPr>
          <a:xfrm>
            <a:off x="8524542" y="2748220"/>
            <a:ext cx="1272746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Letters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2099BB-3BF0-2F4E-8D23-D2FA7C99E595}"/>
              </a:ext>
            </a:extLst>
          </p:cNvPr>
          <p:cNvSpPr/>
          <p:nvPr/>
        </p:nvSpPr>
        <p:spPr>
          <a:xfrm>
            <a:off x="10164590" y="2748220"/>
            <a:ext cx="1272746" cy="1161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Subject tests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16E2BD-4AD3-DA4A-8B99-EB72D9763A45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H="1">
            <a:off x="1279462" y="2028242"/>
            <a:ext cx="822762" cy="7223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1BD81E-4A4B-4C40-B6AD-CC37D3E5CCBF}"/>
              </a:ext>
            </a:extLst>
          </p:cNvPr>
          <p:cNvCxnSpPr>
            <a:cxnSpLocks/>
            <a:stCxn id="4" idx="5"/>
            <a:endCxn id="9" idx="0"/>
          </p:cNvCxnSpPr>
          <p:nvPr/>
        </p:nvCxnSpPr>
        <p:spPr>
          <a:xfrm flipH="1">
            <a:off x="2834923" y="2028242"/>
            <a:ext cx="167269" cy="7199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660D3-67E2-4E41-ACE4-34F7921FD243}"/>
              </a:ext>
            </a:extLst>
          </p:cNvPr>
          <p:cNvCxnSpPr>
            <a:cxnSpLocks/>
            <a:stCxn id="8" idx="4"/>
            <a:endCxn id="11" idx="2"/>
          </p:cNvCxnSpPr>
          <p:nvPr/>
        </p:nvCxnSpPr>
        <p:spPr>
          <a:xfrm>
            <a:off x="1279462" y="3909756"/>
            <a:ext cx="3753674" cy="132835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836A18-FF46-2344-9BF7-8009BB0ED745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834923" y="3909756"/>
            <a:ext cx="2221388" cy="115913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C7E8F3-7F30-9C48-BBC8-D75EBA649426}"/>
              </a:ext>
            </a:extLst>
          </p:cNvPr>
          <p:cNvCxnSpPr>
            <a:cxnSpLocks/>
            <a:stCxn id="13" idx="4"/>
            <a:endCxn id="11" idx="1"/>
          </p:cNvCxnSpPr>
          <p:nvPr/>
        </p:nvCxnSpPr>
        <p:spPr>
          <a:xfrm>
            <a:off x="4471475" y="3909756"/>
            <a:ext cx="801525" cy="91768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56C58F-EAC7-3647-83D3-646F99E3AA29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 flipH="1">
            <a:off x="5852082" y="3909756"/>
            <a:ext cx="182572" cy="7475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7A99C3-E2CB-A749-97F7-6D8E4DCAC873}"/>
              </a:ext>
            </a:extLst>
          </p:cNvPr>
          <p:cNvCxnSpPr>
            <a:cxnSpLocks/>
            <a:stCxn id="16" idx="3"/>
            <a:endCxn id="11" idx="7"/>
          </p:cNvCxnSpPr>
          <p:nvPr/>
        </p:nvCxnSpPr>
        <p:spPr>
          <a:xfrm flipH="1">
            <a:off x="6431163" y="3739653"/>
            <a:ext cx="768223" cy="108778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FE9DFF-313B-B94C-B398-30FCD8E36FC0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6611773" y="3739653"/>
            <a:ext cx="2099158" cy="132924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E0FF30-0B8A-6840-B23E-00E7060BFB85}"/>
              </a:ext>
            </a:extLst>
          </p:cNvPr>
          <p:cNvCxnSpPr>
            <a:cxnSpLocks/>
            <a:stCxn id="18" idx="3"/>
            <a:endCxn id="11" idx="6"/>
          </p:cNvCxnSpPr>
          <p:nvPr/>
        </p:nvCxnSpPr>
        <p:spPr>
          <a:xfrm flipH="1">
            <a:off x="6671027" y="3739653"/>
            <a:ext cx="3679952" cy="149845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F10B4A-78B0-F54C-A67C-FC5EC6A15387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6034654" y="2139453"/>
            <a:ext cx="0" cy="60876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A7515A9C-B998-1C48-A5CC-5ED4F0CB5EF1}"/>
              </a:ext>
            </a:extLst>
          </p:cNvPr>
          <p:cNvCxnSpPr>
            <a:cxnSpLocks/>
            <a:stCxn id="6" idx="6"/>
            <a:endCxn id="11" idx="5"/>
          </p:cNvCxnSpPr>
          <p:nvPr/>
        </p:nvCxnSpPr>
        <p:spPr>
          <a:xfrm flipH="1">
            <a:off x="6431163" y="1419869"/>
            <a:ext cx="3919816" cy="4228903"/>
          </a:xfrm>
          <a:prstGeom prst="curvedConnector4">
            <a:avLst>
              <a:gd name="adj1" fmla="val -36725"/>
              <a:gd name="adj2" fmla="val 96571"/>
            </a:avLst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B7D698EB-62DD-F74C-B190-C8DA8E4C0E56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6221043" y="1509258"/>
            <a:ext cx="509708" cy="3187043"/>
          </a:xfrm>
          <a:prstGeom prst="curvedConnector4">
            <a:avLst>
              <a:gd name="adj1" fmla="val -30834"/>
              <a:gd name="adj2" fmla="val 78716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19F91F89-B7F2-834D-BE88-2F230ACBF8A0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rot="10800000" flipH="1" flipV="1">
            <a:off x="1915834" y="1617576"/>
            <a:ext cx="3357165" cy="4031195"/>
          </a:xfrm>
          <a:prstGeom prst="curvedConnector4">
            <a:avLst>
              <a:gd name="adj1" fmla="val -46813"/>
              <a:gd name="adj2" fmla="val 9819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5A9FB3-7EA9-8049-AE41-29B308DEE54E}"/>
              </a:ext>
            </a:extLst>
          </p:cNvPr>
          <p:cNvSpPr txBox="1"/>
          <p:nvPr/>
        </p:nvSpPr>
        <p:spPr>
          <a:xfrm>
            <a:off x="1469566" y="2101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0F6D9A-8363-E240-A18C-10BF6C290CD8}"/>
              </a:ext>
            </a:extLst>
          </p:cNvPr>
          <p:cNvSpPr txBox="1"/>
          <p:nvPr/>
        </p:nvSpPr>
        <p:spPr>
          <a:xfrm>
            <a:off x="2913990" y="2183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64B5FC-23DD-4F45-9D28-C908AEFFBB16}"/>
              </a:ext>
            </a:extLst>
          </p:cNvPr>
          <p:cNvSpPr txBox="1"/>
          <p:nvPr/>
        </p:nvSpPr>
        <p:spPr>
          <a:xfrm>
            <a:off x="5716099" y="2163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E0E6AB-6FEA-8047-A528-55190C7FA346}"/>
              </a:ext>
            </a:extLst>
          </p:cNvPr>
          <p:cNvSpPr txBox="1"/>
          <p:nvPr/>
        </p:nvSpPr>
        <p:spPr>
          <a:xfrm>
            <a:off x="2198550" y="51798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89DD08-AB2C-2243-99A4-FEB200D18005}"/>
              </a:ext>
            </a:extLst>
          </p:cNvPr>
          <p:cNvSpPr txBox="1"/>
          <p:nvPr/>
        </p:nvSpPr>
        <p:spPr>
          <a:xfrm>
            <a:off x="8922709" y="51406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FA01FB-CF01-7946-AFB1-BEDE7732D7DA}"/>
              </a:ext>
            </a:extLst>
          </p:cNvPr>
          <p:cNvSpPr txBox="1"/>
          <p:nvPr/>
        </p:nvSpPr>
        <p:spPr>
          <a:xfrm>
            <a:off x="6870756" y="19537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F7F6CC-DB14-6341-BB1F-8361468D2E5F}"/>
              </a:ext>
            </a:extLst>
          </p:cNvPr>
          <p:cNvSpPr txBox="1"/>
          <p:nvPr/>
        </p:nvSpPr>
        <p:spPr>
          <a:xfrm>
            <a:off x="2768117" y="45739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481F16-E2F8-9944-84A2-6D524462D6F5}"/>
              </a:ext>
            </a:extLst>
          </p:cNvPr>
          <p:cNvSpPr txBox="1"/>
          <p:nvPr/>
        </p:nvSpPr>
        <p:spPr>
          <a:xfrm>
            <a:off x="3352185" y="39353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ABF0AB-8336-2440-A4CD-A6CCFF2408FD}"/>
              </a:ext>
            </a:extLst>
          </p:cNvPr>
          <p:cNvSpPr txBox="1"/>
          <p:nvPr/>
        </p:nvSpPr>
        <p:spPr>
          <a:xfrm>
            <a:off x="4725573" y="40150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3E5EF2-E217-2D48-AE40-E01471572095}"/>
              </a:ext>
            </a:extLst>
          </p:cNvPr>
          <p:cNvSpPr txBox="1"/>
          <p:nvPr/>
        </p:nvSpPr>
        <p:spPr>
          <a:xfrm>
            <a:off x="5481345" y="39149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95955D-D995-894A-AC71-F798FD70FFEB}"/>
              </a:ext>
            </a:extLst>
          </p:cNvPr>
          <p:cNvSpPr txBox="1"/>
          <p:nvPr/>
        </p:nvSpPr>
        <p:spPr>
          <a:xfrm>
            <a:off x="6786564" y="415021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C42A10-536E-DE4F-84A5-7C751EA82476}"/>
              </a:ext>
            </a:extLst>
          </p:cNvPr>
          <p:cNvSpPr txBox="1"/>
          <p:nvPr/>
        </p:nvSpPr>
        <p:spPr>
          <a:xfrm>
            <a:off x="7888914" y="414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71475B-FF38-7040-9F05-4A92DDEDE9B0}"/>
              </a:ext>
            </a:extLst>
          </p:cNvPr>
          <p:cNvSpPr txBox="1"/>
          <p:nvPr/>
        </p:nvSpPr>
        <p:spPr>
          <a:xfrm>
            <a:off x="7797381" y="46863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5AFBD-1B75-4840-BDE7-04F414C2478E}"/>
              </a:ext>
            </a:extLst>
          </p:cNvPr>
          <p:cNvSpPr txBox="1"/>
          <p:nvPr/>
        </p:nvSpPr>
        <p:spPr>
          <a:xfrm>
            <a:off x="2158025" y="66216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{M,F}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B8851-BE85-8441-B41A-6D79EFDAE2A0}"/>
              </a:ext>
            </a:extLst>
          </p:cNvPr>
          <p:cNvSpPr txBox="1"/>
          <p:nvPr/>
        </p:nvSpPr>
        <p:spPr>
          <a:xfrm>
            <a:off x="5312239" y="549616"/>
            <a:ext cx="14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{W,B,A,H,I,O}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66E74-BBEB-0649-9252-C43DA10577A7}"/>
              </a:ext>
            </a:extLst>
          </p:cNvPr>
          <p:cNvSpPr txBox="1"/>
          <p:nvPr/>
        </p:nvSpPr>
        <p:spPr>
          <a:xfrm>
            <a:off x="9399121" y="492080"/>
            <a:ext cx="61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{Y,N}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355B8-F0E2-3146-9741-C8589B76ED29}"/>
              </a:ext>
            </a:extLst>
          </p:cNvPr>
          <p:cNvSpPr txBox="1"/>
          <p:nvPr/>
        </p:nvSpPr>
        <p:spPr>
          <a:xfrm>
            <a:off x="5570038" y="5818875"/>
            <a:ext cx="61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{Y,N}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4B491-196F-0B40-B99A-829FEF42BAF6}"/>
              </a:ext>
            </a:extLst>
          </p:cNvPr>
          <p:cNvSpPr txBox="1"/>
          <p:nvPr/>
        </p:nvSpPr>
        <p:spPr>
          <a:xfrm>
            <a:off x="660991" y="342900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N(1500,300^2)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158D5-0BFD-1641-BC88-94A8B10D8377}"/>
              </a:ext>
            </a:extLst>
          </p:cNvPr>
          <p:cNvSpPr txBox="1"/>
          <p:nvPr/>
        </p:nvSpPr>
        <p:spPr>
          <a:xfrm>
            <a:off x="2289741" y="3404700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N(2.7,0.6^2)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189A2-BD6D-DD4E-BB54-2EEC1587CB7C}"/>
              </a:ext>
            </a:extLst>
          </p:cNvPr>
          <p:cNvSpPr txBox="1"/>
          <p:nvPr/>
        </p:nvSpPr>
        <p:spPr>
          <a:xfrm>
            <a:off x="4202866" y="355887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[0,10)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183220-D02A-4B4F-BB4A-12616F9C6AEA}"/>
              </a:ext>
            </a:extLst>
          </p:cNvPr>
          <p:cNvSpPr txBox="1"/>
          <p:nvPr/>
        </p:nvSpPr>
        <p:spPr>
          <a:xfrm>
            <a:off x="5573375" y="341544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N(90,10^2)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70B80E-9C69-0942-B45D-EB3AE3B0D4AC}"/>
              </a:ext>
            </a:extLst>
          </p:cNvPr>
          <p:cNvSpPr txBox="1"/>
          <p:nvPr/>
        </p:nvSpPr>
        <p:spPr>
          <a:xfrm>
            <a:off x="7342490" y="344698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[0,38)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01E03-49D7-6C4D-BCA9-F32E6565E91A}"/>
              </a:ext>
            </a:extLst>
          </p:cNvPr>
          <p:cNvSpPr txBox="1"/>
          <p:nvPr/>
        </p:nvSpPr>
        <p:spPr>
          <a:xfrm>
            <a:off x="8874795" y="342900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U(0,1)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D9FDEF-59E7-884C-82A9-105F6A7CB373}"/>
              </a:ext>
            </a:extLst>
          </p:cNvPr>
          <p:cNvSpPr txBox="1"/>
          <p:nvPr/>
        </p:nvSpPr>
        <p:spPr>
          <a:xfrm>
            <a:off x="10540314" y="355767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[0,5)</a:t>
            </a:r>
          </a:p>
        </p:txBody>
      </p:sp>
    </p:spTree>
    <p:extLst>
      <p:ext uri="{BB962C8B-B14F-4D97-AF65-F5344CB8AC3E}">
        <p14:creationId xmlns:p14="http://schemas.microsoft.com/office/powerpoint/2010/main" val="207107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2021-11-21T00:46:36Z</dcterms:created>
  <dcterms:modified xsi:type="dcterms:W3CDTF">2021-11-21T01:11:49Z</dcterms:modified>
</cp:coreProperties>
</file>