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50390" y="1649730"/>
            <a:ext cx="1555115" cy="298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事件总线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25545" y="2442210"/>
            <a:ext cx="4886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提供监听某个事件的接口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提供取消监听的接口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触发事件的接口</a:t>
            </a:r>
            <a:r>
              <a:rPr lang="en-US" altLang="zh-CN"/>
              <a:t>(</a:t>
            </a:r>
            <a:r>
              <a:rPr lang="zh-CN" altLang="en-US"/>
              <a:t>可传递数据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触发事件后会自动通知监听者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37870" y="948690"/>
            <a:ext cx="7345680" cy="98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事件总线   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37455" y="1016635"/>
            <a:ext cx="847725" cy="847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37870" y="4010660"/>
            <a:ext cx="1306195" cy="95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62445" y="4010660"/>
            <a:ext cx="1306195" cy="955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普通模块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08220" y="4015740"/>
            <a:ext cx="1306195" cy="955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72410" y="4010660"/>
            <a:ext cx="1306195" cy="95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普通模块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01645" y="3386455"/>
            <a:ext cx="847725" cy="847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967105" y="3386455"/>
            <a:ext cx="847725" cy="8477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12" name="直接连接符 11"/>
          <p:cNvCxnSpPr>
            <a:stCxn id="11" idx="7"/>
          </p:cNvCxnSpPr>
          <p:nvPr/>
        </p:nvCxnSpPr>
        <p:spPr>
          <a:xfrm flipV="1">
            <a:off x="1690370" y="1932940"/>
            <a:ext cx="656590" cy="15779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96640" y="1932940"/>
            <a:ext cx="429895" cy="146748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0"/>
          </p:cNvCxnSpPr>
          <p:nvPr/>
        </p:nvCxnSpPr>
        <p:spPr>
          <a:xfrm flipH="1" flipV="1">
            <a:off x="5149215" y="1918970"/>
            <a:ext cx="312420" cy="20967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360795" y="1923415"/>
            <a:ext cx="1410335" cy="21012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9855" y="2703195"/>
            <a:ext cx="127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监听</a:t>
            </a:r>
            <a:r>
              <a:rPr lang="en-US" altLang="zh-CN"/>
              <a:t>event1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255645" y="2703195"/>
            <a:ext cx="127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监听</a:t>
            </a:r>
            <a:r>
              <a:rPr lang="en-US" altLang="zh-CN"/>
              <a:t>event1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808220" y="2703195"/>
            <a:ext cx="127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监听</a:t>
            </a:r>
            <a:r>
              <a:rPr lang="en-US" altLang="zh-CN"/>
              <a:t>event2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725920" y="2703195"/>
            <a:ext cx="1276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监听</a:t>
            </a:r>
            <a:r>
              <a:rPr lang="en-US" altLang="zh-CN"/>
              <a:t>event2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288270" y="876935"/>
            <a:ext cx="937895" cy="1127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组件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20" idx="1"/>
            <a:endCxn id="4" idx="3"/>
          </p:cNvCxnSpPr>
          <p:nvPr/>
        </p:nvCxnSpPr>
        <p:spPr>
          <a:xfrm flipH="1">
            <a:off x="8083550" y="1440815"/>
            <a:ext cx="2204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88020" y="1016635"/>
            <a:ext cx="1795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触发事件：</a:t>
            </a:r>
            <a:r>
              <a:rPr lang="en-US" altLang="zh-CN" sz="1600"/>
              <a:t>event1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67585" y="321310"/>
            <a:ext cx="2595245" cy="407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26920" y="2065655"/>
            <a:ext cx="3076575" cy="168465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631950" y="321310"/>
            <a:ext cx="0" cy="4065270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5344160" y="2065655"/>
            <a:ext cx="17145" cy="1727835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203190" y="312420"/>
            <a:ext cx="3175" cy="1723390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1140" y="1584960"/>
            <a:ext cx="1281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scrollHeight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284470" y="859155"/>
            <a:ext cx="1002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scrollTop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44490" y="2723515"/>
            <a:ext cx="1303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clientHeight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130925" y="3921125"/>
            <a:ext cx="5544185" cy="66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dom.scrollTop + dom.clientHeight === dom.scrollHeight,</a:t>
            </a:r>
            <a:r>
              <a:rPr lang="zh-CN" altLang="en-US"/>
              <a:t>表示滚动到了底部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33780" y="4867910"/>
            <a:ext cx="9728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 range = 100; // 定一个可接受的范围，在这个范围内都算到达了底部</a:t>
            </a:r>
            <a:endParaRPr lang="zh-CN" altLang="en-US"/>
          </a:p>
          <a:p>
            <a:r>
              <a:rPr lang="zh-CN" altLang="en-US"/>
              <a:t>      const dec = Math.abs(scrollDom.scrollTop + scrollDom.clientHeight - scrollDom.scrollHeight);</a:t>
            </a:r>
            <a:endParaRPr lang="zh-CN" altLang="en-US"/>
          </a:p>
          <a:p>
            <a:r>
              <a:rPr lang="zh-CN" altLang="en-US"/>
              <a:t>      if (dec &lt; range) {</a:t>
            </a:r>
            <a:endParaRPr lang="zh-CN" altLang="en-US"/>
          </a:p>
          <a:p>
            <a:r>
              <a:rPr lang="zh-CN" altLang="en-US"/>
              <a:t>        // console.log("加载更多");</a:t>
            </a:r>
            <a:endParaRPr lang="zh-CN" altLang="en-US"/>
          </a:p>
          <a:p>
            <a:r>
              <a:rPr lang="zh-CN" altLang="en-US"/>
              <a:t>        this.fetchMore();</a:t>
            </a:r>
            <a:endParaRPr lang="zh-CN" altLang="en-US"/>
          </a:p>
          <a:p>
            <a:r>
              <a:rPr lang="zh-CN" altLang="en-US"/>
              <a:t>      }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疯子爱失眠</dc:creator>
  <cp:lastModifiedBy>疯子爱失眠</cp:lastModifiedBy>
  <cp:revision>11</cp:revision>
  <dcterms:created xsi:type="dcterms:W3CDTF">2021-05-19T08:12:00Z</dcterms:created>
  <dcterms:modified xsi:type="dcterms:W3CDTF">2021-05-20T08:55:19Z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