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Haoyang" userId="b363ee7d0f49ab70" providerId="LiveId" clId="{9544D26E-D39C-44E5-A572-88D4D78A4DB3}"/>
    <pc:docChg chg="delSld">
      <pc:chgData name="LIANG Haoyang" userId="b363ee7d0f49ab70" providerId="LiveId" clId="{9544D26E-D39C-44E5-A572-88D4D78A4DB3}" dt="2022-12-15T04:36:00.180" v="0" actId="47"/>
      <pc:docMkLst>
        <pc:docMk/>
      </pc:docMkLst>
      <pc:sldChg chg="del">
        <pc:chgData name="LIANG Haoyang" userId="b363ee7d0f49ab70" providerId="LiveId" clId="{9544D26E-D39C-44E5-A572-88D4D78A4DB3}" dt="2022-12-15T04:36:00.180" v="0" actId="47"/>
        <pc:sldMkLst>
          <pc:docMk/>
          <pc:sldMk cId="2678996393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EDE8-9A35-F7C9-1569-CCAF732D0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5BF18-72EA-190F-7D9C-C9BEA2AFD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30DD5-C5A9-88AB-BF0B-38293577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AA7D-C982-4F4F-846E-3DCA4B5FA762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66D22-3E75-0F64-13A1-BD6E2A04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0A9E0-5B0D-4F26-0B1B-30DE8CEE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9FD4-E017-4A7E-8F28-7150E63A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5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6176-138C-5334-7B80-9DBA0BD8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D2C5B-5E58-8AAD-C353-61AEAD995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E2327-DEBF-BF95-C613-D541B450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AA7D-C982-4F4F-846E-3DCA4B5FA762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04B47-B02A-46C8-6572-C71FD60E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395DC-95C7-7640-98C8-FBBE3CB1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9FD4-E017-4A7E-8F28-7150E63A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85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C2C16-E482-D5C5-79AD-073FDAB2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66519-515D-7ED0-8B30-BADB3CCB5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143A2-BA01-7D82-3EDD-B17BBEB4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AA7D-C982-4F4F-846E-3DCA4B5FA762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6F475-701E-95E0-ECC8-738DFCC4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1B729-9AE8-B8D6-222E-07CA05F0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9FD4-E017-4A7E-8F28-7150E63A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6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DC89A-5736-759D-6F1E-0DDDDA80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1699-E23A-3477-7EDA-C780C424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475F6-B171-2AF7-DB07-08DD791E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AA7D-C982-4F4F-846E-3DCA4B5FA762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6C3B-A465-97DC-E80E-57C284A7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E112A-0D6D-B5AB-F807-4BC45E4E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9FD4-E017-4A7E-8F28-7150E63A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0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A09D-E1E8-7F62-9EFE-B4D35B08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41F0C-2EE1-9B93-1378-9C74F4B67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52094-7A70-ADB6-C024-2B5C47F3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AA7D-C982-4F4F-846E-3DCA4B5FA762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C921B-D19B-F2EF-9A73-7AFE9212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00C3F-2AFB-24A6-2491-784CBEF4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9FD4-E017-4A7E-8F28-7150E63A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5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C676-41E5-7955-BEB1-6CE35E2B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DD79F-3C4B-A915-E93D-B74DED3FF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D1171-FAB2-1785-D640-2F7299C49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AB2A4-D212-A0BE-C7F5-C55A7D38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AA7D-C982-4F4F-846E-3DCA4B5FA762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2CFC0-291B-020B-22E2-E6286DF2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796F8-55FC-B99E-2B67-0830AD38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9FD4-E017-4A7E-8F28-7150E63A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48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930E-DD15-456D-A84B-B6E203278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F6F30-CCD8-6F55-0527-9A6DEC95A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0D960-A016-5AFB-D897-84EB27B11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93E95C-6F59-275E-DF16-30F405B9E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C5CFE2-8837-54AB-D6F1-F64702FFB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D4179-FF85-0F2D-F056-B8F60069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AA7D-C982-4F4F-846E-3DCA4B5FA762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64AE3-9B74-0C16-5D45-6F0DE2DF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9FA8E-AD9E-790D-F374-D6CFC167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9FD4-E017-4A7E-8F28-7150E63A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66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0582-E350-719F-25F2-7B8E44E92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94076-1E24-4FCC-7414-300E491D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AA7D-C982-4F4F-846E-3DCA4B5FA762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CDA32-98CB-18A9-92B8-424A5195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175D8-11F7-2447-534F-4AB704FE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9FD4-E017-4A7E-8F28-7150E63A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79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E75CD-47B9-0FA7-538C-722EB08B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AA7D-C982-4F4F-846E-3DCA4B5FA762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ECE58-AE83-D997-3E2F-14EC74E4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C65F7-204D-5175-657E-7A4C79AA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9FD4-E017-4A7E-8F28-7150E63A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9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0882-4AF7-28B9-3810-09886394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9EC1-52A8-BFB4-A2AA-D3EBEACB5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207AA-32A4-47F1-7D84-F363846EF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9A3C0-A080-E840-DAE5-8E37C6B2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AA7D-C982-4F4F-846E-3DCA4B5FA762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53E2E-B190-7BEF-D30C-26E1D518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81E76-B952-FCC7-44AA-3B910BA3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9FD4-E017-4A7E-8F28-7150E63A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63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AAB7-68E3-D348-8E46-55B2839B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D02E9-3526-9A92-3EF8-A7C8CFA8A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A5AD5-826F-A6A7-83C1-74953E711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C996D-4CB7-9E47-ABD1-E9576A3C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AA7D-C982-4F4F-846E-3DCA4B5FA762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2A54E-713E-1549-2974-29CB196D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33A2C-70B4-637F-E992-524EEC91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9FD4-E017-4A7E-8F28-7150E63A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0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4112D-C34E-A039-B11D-C87BBCA2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4E62F-0540-7A9F-28F8-EEA1DC7C2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50D41-D609-AABA-C1B6-F97B0D8E2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6AA7D-C982-4F4F-846E-3DCA4B5FA762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7EE4-CEB8-C46A-8E45-7430C2A88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6C26-2B3F-EE80-9EF1-091F02834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29FD4-E017-4A7E-8F28-7150E63A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43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B22AF6-C131-C19F-622C-3C4EDA07F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541" y="179017"/>
            <a:ext cx="7200900" cy="2876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D32228-A267-B462-C62E-0AA3BF90A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541" y="3285858"/>
            <a:ext cx="72009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HaoyangLIANG</dc:creator>
  <cp:lastModifiedBy>HaoyangLIANG</cp:lastModifiedBy>
  <cp:revision>1</cp:revision>
  <dcterms:created xsi:type="dcterms:W3CDTF">2022-12-15T04:29:53Z</dcterms:created>
  <dcterms:modified xsi:type="dcterms:W3CDTF">2022-12-15T04:36:08Z</dcterms:modified>
</cp:coreProperties>
</file>