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8" r:id="rId5"/>
    <p:sldId id="297" r:id="rId6"/>
    <p:sldId id="298" r:id="rId7"/>
    <p:sldId id="295" r:id="rId8"/>
    <p:sldId id="301" r:id="rId9"/>
    <p:sldId id="296" r:id="rId10"/>
    <p:sldId id="300" r:id="rId11"/>
    <p:sldId id="315" r:id="rId12"/>
    <p:sldId id="319" r:id="rId13"/>
    <p:sldId id="299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8" r:id="rId25"/>
    <p:sldId id="320" r:id="rId26"/>
    <p:sldId id="321" r:id="rId27"/>
    <p:sldId id="323" r:id="rId28"/>
    <p:sldId id="325" r:id="rId29"/>
    <p:sldId id="324" r:id="rId30"/>
    <p:sldId id="316" r:id="rId31"/>
    <p:sldId id="317" r:id="rId32"/>
    <p:sldId id="3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2F7A6383-FB60-45B8-BB9F-6FD663675801}">
          <p14:sldIdLst>
            <p14:sldId id="258"/>
          </p14:sldIdLst>
        </p14:section>
        <p14:section name="Introduction" id="{DA176552-DF01-42A7-A39E-308903A52D14}">
          <p14:sldIdLst>
            <p14:sldId id="297"/>
            <p14:sldId id="298"/>
            <p14:sldId id="295"/>
            <p14:sldId id="301"/>
            <p14:sldId id="296"/>
            <p14:sldId id="300"/>
          </p14:sldIdLst>
        </p14:section>
        <p14:section name="Chapter I" id="{108CB833-6186-4BE0-A680-44E159C74089}">
          <p14:sldIdLst>
            <p14:sldId id="315"/>
            <p14:sldId id="319"/>
            <p14:sldId id="299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8"/>
            <p14:sldId id="320"/>
            <p14:sldId id="321"/>
            <p14:sldId id="323"/>
            <p14:sldId id="325"/>
            <p14:sldId id="324"/>
          </p14:sldIdLst>
        </p14:section>
        <p14:section name="Chapter II" id="{75F0D4EC-898B-42D0-812E-6C43A51603B0}">
          <p14:sldIdLst>
            <p14:sldId id="316"/>
            <p14:sldId id="317"/>
            <p14:sldId id="326"/>
          </p14:sldIdLst>
        </p14:section>
        <p14:section name="Appendix" id="{9A1BC6C1-FB5F-4385-A369-C5E3E47AE3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DFB31-3764-403A-90DE-9D974605C4D6}" v="21" dt="2022-05-10T23:25:28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6387" autoAdjust="0"/>
  </p:normalViewPr>
  <p:slideViewPr>
    <p:cSldViewPr snapToGrid="0">
      <p:cViewPr>
        <p:scale>
          <a:sx n="84" d="100"/>
          <a:sy n="84" d="100"/>
        </p:scale>
        <p:origin x="1344" y="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hao Jiang (PGR)" userId="b2855eaa-fa65-4018-a547-12c620f7a86b" providerId="ADAL" clId="{8E9BB81E-46AE-4865-A1C2-328CF121EC1A}"/>
    <pc:docChg chg="undo custSel addSld delSld modSld sldOrd modSection">
      <pc:chgData name="Zhonghao Jiang (PGR)" userId="b2855eaa-fa65-4018-a547-12c620f7a86b" providerId="ADAL" clId="{8E9BB81E-46AE-4865-A1C2-328CF121EC1A}" dt="2022-05-08T23:25:50.437" v="5629" actId="20578"/>
      <pc:docMkLst>
        <pc:docMk/>
      </pc:docMkLst>
      <pc:sldChg chg="modSp mod">
        <pc:chgData name="Zhonghao Jiang (PGR)" userId="b2855eaa-fa65-4018-a547-12c620f7a86b" providerId="ADAL" clId="{8E9BB81E-46AE-4865-A1C2-328CF121EC1A}" dt="2022-05-08T17:32:46.849" v="3209" actId="115"/>
        <pc:sldMkLst>
          <pc:docMk/>
          <pc:sldMk cId="3608146709" sldId="309"/>
        </pc:sldMkLst>
        <pc:spChg chg="mod">
          <ac:chgData name="Zhonghao Jiang (PGR)" userId="b2855eaa-fa65-4018-a547-12c620f7a86b" providerId="ADAL" clId="{8E9BB81E-46AE-4865-A1C2-328CF121EC1A}" dt="2022-05-08T17:32:46.849" v="3209" actId="115"/>
          <ac:spMkLst>
            <pc:docMk/>
            <pc:sldMk cId="3608146709" sldId="309"/>
            <ac:spMk id="6" creationId="{4C207D0C-DAC9-C946-3707-7A77C3105B96}"/>
          </ac:spMkLst>
        </pc:spChg>
      </pc:sldChg>
      <pc:sldChg chg="delSp modSp mod ord">
        <pc:chgData name="Zhonghao Jiang (PGR)" userId="b2855eaa-fa65-4018-a547-12c620f7a86b" providerId="ADAL" clId="{8E9BB81E-46AE-4865-A1C2-328CF121EC1A}" dt="2022-05-08T23:25:46.164" v="5628" actId="20578"/>
        <pc:sldMkLst>
          <pc:docMk/>
          <pc:sldMk cId="3287028315" sldId="317"/>
        </pc:sldMkLst>
        <pc:spChg chg="mod">
          <ac:chgData name="Zhonghao Jiang (PGR)" userId="b2855eaa-fa65-4018-a547-12c620f7a86b" providerId="ADAL" clId="{8E9BB81E-46AE-4865-A1C2-328CF121EC1A}" dt="2022-05-08T15:39:51.518" v="1820" actId="20577"/>
          <ac:spMkLst>
            <pc:docMk/>
            <pc:sldMk cId="3287028315" sldId="317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8E9BB81E-46AE-4865-A1C2-328CF121EC1A}" dt="2022-05-08T16:31:25.003" v="3032" actId="115"/>
          <ac:spMkLst>
            <pc:docMk/>
            <pc:sldMk cId="3287028315" sldId="317"/>
            <ac:spMk id="6" creationId="{4C207D0C-DAC9-C946-3707-7A77C3105B96}"/>
          </ac:spMkLst>
        </pc:spChg>
        <pc:picChg chg="del mod">
          <ac:chgData name="Zhonghao Jiang (PGR)" userId="b2855eaa-fa65-4018-a547-12c620f7a86b" providerId="ADAL" clId="{8E9BB81E-46AE-4865-A1C2-328CF121EC1A}" dt="2022-05-08T23:11:25.262" v="4849" actId="478"/>
          <ac:picMkLst>
            <pc:docMk/>
            <pc:sldMk cId="3287028315" sldId="317"/>
            <ac:picMk id="9" creationId="{9DA6CD40-D937-BF36-957A-E81532A35B0F}"/>
          </ac:picMkLst>
        </pc:picChg>
        <pc:picChg chg="del mod">
          <ac:chgData name="Zhonghao Jiang (PGR)" userId="b2855eaa-fa65-4018-a547-12c620f7a86b" providerId="ADAL" clId="{8E9BB81E-46AE-4865-A1C2-328CF121EC1A}" dt="2022-05-08T23:11:24.778" v="4848" actId="478"/>
          <ac:picMkLst>
            <pc:docMk/>
            <pc:sldMk cId="3287028315" sldId="317"/>
            <ac:picMk id="11" creationId="{AC27715D-866F-713B-A318-EF2455E6E684}"/>
          </ac:picMkLst>
        </pc:picChg>
        <pc:picChg chg="del mod">
          <ac:chgData name="Zhonghao Jiang (PGR)" userId="b2855eaa-fa65-4018-a547-12c620f7a86b" providerId="ADAL" clId="{8E9BB81E-46AE-4865-A1C2-328CF121EC1A}" dt="2022-05-08T23:11:25.753" v="4850" actId="478"/>
          <ac:picMkLst>
            <pc:docMk/>
            <pc:sldMk cId="3287028315" sldId="317"/>
            <ac:picMk id="13" creationId="{9A0D9FCC-C9AA-FBD0-8A26-2551AD92331A}"/>
          </ac:picMkLst>
        </pc:picChg>
        <pc:picChg chg="del mod">
          <ac:chgData name="Zhonghao Jiang (PGR)" userId="b2855eaa-fa65-4018-a547-12c620f7a86b" providerId="ADAL" clId="{8E9BB81E-46AE-4865-A1C2-328CF121EC1A}" dt="2022-05-08T23:11:26.201" v="4851" actId="478"/>
          <ac:picMkLst>
            <pc:docMk/>
            <pc:sldMk cId="3287028315" sldId="317"/>
            <ac:picMk id="15" creationId="{D6F6C107-E674-E441-5BA0-DCE87CD8E40D}"/>
          </ac:picMkLst>
        </pc:picChg>
      </pc:sldChg>
      <pc:sldChg chg="modSp mod ord">
        <pc:chgData name="Zhonghao Jiang (PGR)" userId="b2855eaa-fa65-4018-a547-12c620f7a86b" providerId="ADAL" clId="{8E9BB81E-46AE-4865-A1C2-328CF121EC1A}" dt="2022-05-08T23:25:43.429" v="5626" actId="20578"/>
        <pc:sldMkLst>
          <pc:docMk/>
          <pc:sldMk cId="1344359101" sldId="319"/>
        </pc:sldMkLst>
        <pc:spChg chg="mod">
          <ac:chgData name="Zhonghao Jiang (PGR)" userId="b2855eaa-fa65-4018-a547-12c620f7a86b" providerId="ADAL" clId="{8E9BB81E-46AE-4865-A1C2-328CF121EC1A}" dt="2022-05-08T18:55:44.440" v="3243" actId="1076"/>
          <ac:spMkLst>
            <pc:docMk/>
            <pc:sldMk cId="1344359101" sldId="319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8E9BB81E-46AE-4865-A1C2-328CF121EC1A}" dt="2022-05-08T21:21:03.823" v="3298" actId="20577"/>
          <ac:spMkLst>
            <pc:docMk/>
            <pc:sldMk cId="1344359101" sldId="319"/>
            <ac:spMk id="6" creationId="{4C207D0C-DAC9-C946-3707-7A77C3105B96}"/>
          </ac:spMkLst>
        </pc:spChg>
      </pc:sldChg>
      <pc:sldChg chg="ord">
        <pc:chgData name="Zhonghao Jiang (PGR)" userId="b2855eaa-fa65-4018-a547-12c620f7a86b" providerId="ADAL" clId="{8E9BB81E-46AE-4865-A1C2-328CF121EC1A}" dt="2022-05-08T23:25:50.437" v="5629" actId="20578"/>
        <pc:sldMkLst>
          <pc:docMk/>
          <pc:sldMk cId="723208216" sldId="320"/>
        </pc:sldMkLst>
      </pc:sldChg>
      <pc:sldChg chg="addSp delSp modSp mod ord">
        <pc:chgData name="Zhonghao Jiang (PGR)" userId="b2855eaa-fa65-4018-a547-12c620f7a86b" providerId="ADAL" clId="{8E9BB81E-46AE-4865-A1C2-328CF121EC1A}" dt="2022-05-08T23:25:44.677" v="5627" actId="20578"/>
        <pc:sldMkLst>
          <pc:docMk/>
          <pc:sldMk cId="1793237032" sldId="321"/>
        </pc:sldMkLst>
        <pc:spChg chg="del">
          <ac:chgData name="Zhonghao Jiang (PGR)" userId="b2855eaa-fa65-4018-a547-12c620f7a86b" providerId="ADAL" clId="{8E9BB81E-46AE-4865-A1C2-328CF121EC1A}" dt="2022-05-08T16:34:53.670" v="3122" actId="478"/>
          <ac:spMkLst>
            <pc:docMk/>
            <pc:sldMk cId="1793237032" sldId="321"/>
            <ac:spMk id="2" creationId="{00000000-0000-0000-0000-000000000000}"/>
          </ac:spMkLst>
        </pc:spChg>
        <pc:spChg chg="add del mod">
          <ac:chgData name="Zhonghao Jiang (PGR)" userId="b2855eaa-fa65-4018-a547-12c620f7a86b" providerId="ADAL" clId="{8E9BB81E-46AE-4865-A1C2-328CF121EC1A}" dt="2022-05-08T16:35:00.411" v="3124" actId="478"/>
          <ac:spMkLst>
            <pc:docMk/>
            <pc:sldMk cId="1793237032" sldId="321"/>
            <ac:spMk id="4" creationId="{99034866-90B3-1464-626A-D04861212773}"/>
          </ac:spMkLst>
        </pc:spChg>
        <pc:spChg chg="mod">
          <ac:chgData name="Zhonghao Jiang (PGR)" userId="b2855eaa-fa65-4018-a547-12c620f7a86b" providerId="ADAL" clId="{8E9BB81E-46AE-4865-A1C2-328CF121EC1A}" dt="2022-05-08T22:14:54.897" v="4394" actId="255"/>
          <ac:spMkLst>
            <pc:docMk/>
            <pc:sldMk cId="1793237032" sldId="321"/>
            <ac:spMk id="6" creationId="{4C207D0C-DAC9-C946-3707-7A77C3105B96}"/>
          </ac:spMkLst>
        </pc:spChg>
        <pc:spChg chg="add mod">
          <ac:chgData name="Zhonghao Jiang (PGR)" userId="b2855eaa-fa65-4018-a547-12c620f7a86b" providerId="ADAL" clId="{8E9BB81E-46AE-4865-A1C2-328CF121EC1A}" dt="2022-05-08T16:34:54.404" v="3123"/>
          <ac:spMkLst>
            <pc:docMk/>
            <pc:sldMk cId="1793237032" sldId="321"/>
            <ac:spMk id="7" creationId="{6313EDE5-1F94-E783-4FAF-D447E530F493}"/>
          </ac:spMkLst>
        </pc:spChg>
        <pc:graphicFrameChg chg="mod modGraphic">
          <ac:chgData name="Zhonghao Jiang (PGR)" userId="b2855eaa-fa65-4018-a547-12c620f7a86b" providerId="ADAL" clId="{8E9BB81E-46AE-4865-A1C2-328CF121EC1A}" dt="2022-05-08T21:42:55.741" v="3648" actId="1076"/>
          <ac:graphicFrameMkLst>
            <pc:docMk/>
            <pc:sldMk cId="1793237032" sldId="321"/>
            <ac:graphicFrameMk id="8" creationId="{A2FD9277-6947-D979-4C83-64DA7D437A1C}"/>
          </ac:graphicFrameMkLst>
        </pc:graphicFrameChg>
      </pc:sldChg>
      <pc:sldChg chg="del">
        <pc:chgData name="Zhonghao Jiang (PGR)" userId="b2855eaa-fa65-4018-a547-12c620f7a86b" providerId="ADAL" clId="{8E9BB81E-46AE-4865-A1C2-328CF121EC1A}" dt="2022-05-08T23:11:43.036" v="4852" actId="47"/>
        <pc:sldMkLst>
          <pc:docMk/>
          <pc:sldMk cId="3066452098" sldId="322"/>
        </pc:sldMkLst>
      </pc:sldChg>
      <pc:sldChg chg="addSp delSp modSp mod ord">
        <pc:chgData name="Zhonghao Jiang (PGR)" userId="b2855eaa-fa65-4018-a547-12c620f7a86b" providerId="ADAL" clId="{8E9BB81E-46AE-4865-A1C2-328CF121EC1A}" dt="2022-05-08T23:25:36.310" v="5622" actId="20578"/>
        <pc:sldMkLst>
          <pc:docMk/>
          <pc:sldMk cId="591431803" sldId="323"/>
        </pc:sldMkLst>
        <pc:spChg chg="del">
          <ac:chgData name="Zhonghao Jiang (PGR)" userId="b2855eaa-fa65-4018-a547-12c620f7a86b" providerId="ADAL" clId="{8E9BB81E-46AE-4865-A1C2-328CF121EC1A}" dt="2022-05-08T22:54:45.344" v="4604" actId="478"/>
          <ac:spMkLst>
            <pc:docMk/>
            <pc:sldMk cId="591431803" sldId="323"/>
            <ac:spMk id="2" creationId="{00000000-0000-0000-0000-000000000000}"/>
          </ac:spMkLst>
        </pc:spChg>
        <pc:spChg chg="add del mod">
          <ac:chgData name="Zhonghao Jiang (PGR)" userId="b2855eaa-fa65-4018-a547-12c620f7a86b" providerId="ADAL" clId="{8E9BB81E-46AE-4865-A1C2-328CF121EC1A}" dt="2022-05-08T22:54:46.708" v="4605" actId="478"/>
          <ac:spMkLst>
            <pc:docMk/>
            <pc:sldMk cId="591431803" sldId="323"/>
            <ac:spMk id="4" creationId="{82B2B716-8C37-9985-05E3-9F5E1C51386A}"/>
          </ac:spMkLst>
        </pc:spChg>
        <pc:spChg chg="add mod">
          <ac:chgData name="Zhonghao Jiang (PGR)" userId="b2855eaa-fa65-4018-a547-12c620f7a86b" providerId="ADAL" clId="{8E9BB81E-46AE-4865-A1C2-328CF121EC1A}" dt="2022-05-08T22:54:47.352" v="4606"/>
          <ac:spMkLst>
            <pc:docMk/>
            <pc:sldMk cId="591431803" sldId="323"/>
            <ac:spMk id="7" creationId="{8A40B010-5FFB-D324-A781-B422E9FDB899}"/>
          </ac:spMkLst>
        </pc:spChg>
        <pc:spChg chg="mod">
          <ac:chgData name="Zhonghao Jiang (PGR)" userId="b2855eaa-fa65-4018-a547-12c620f7a86b" providerId="ADAL" clId="{8E9BB81E-46AE-4865-A1C2-328CF121EC1A}" dt="2022-05-08T23:03:36.584" v="4745" actId="1076"/>
          <ac:spMkLst>
            <pc:docMk/>
            <pc:sldMk cId="591431803" sldId="323"/>
            <ac:spMk id="8" creationId="{1EE008D1-BA8F-F17C-F9EE-AB5D71D5AF54}"/>
          </ac:spMkLst>
        </pc:spChg>
        <pc:graphicFrameChg chg="del mod modGraphic">
          <ac:chgData name="Zhonghao Jiang (PGR)" userId="b2855eaa-fa65-4018-a547-12c620f7a86b" providerId="ADAL" clId="{8E9BB81E-46AE-4865-A1C2-328CF121EC1A}" dt="2022-05-08T22:58:45.122" v="4643" actId="478"/>
          <ac:graphicFrameMkLst>
            <pc:docMk/>
            <pc:sldMk cId="591431803" sldId="323"/>
            <ac:graphicFrameMk id="9" creationId="{E9D8FD32-61AE-71D4-ECD8-774AE109123E}"/>
          </ac:graphicFrameMkLst>
        </pc:graphicFrameChg>
        <pc:graphicFrameChg chg="add mod modGraphic">
          <ac:chgData name="Zhonghao Jiang (PGR)" userId="b2855eaa-fa65-4018-a547-12c620f7a86b" providerId="ADAL" clId="{8E9BB81E-46AE-4865-A1C2-328CF121EC1A}" dt="2022-05-08T23:09:47.436" v="4842"/>
          <ac:graphicFrameMkLst>
            <pc:docMk/>
            <pc:sldMk cId="591431803" sldId="323"/>
            <ac:graphicFrameMk id="10" creationId="{84D08497-E989-8A33-4BE5-3EF3654DF0FE}"/>
          </ac:graphicFrameMkLst>
        </pc:graphicFrameChg>
      </pc:sldChg>
      <pc:sldChg chg="del">
        <pc:chgData name="Zhonghao Jiang (PGR)" userId="b2855eaa-fa65-4018-a547-12c620f7a86b" providerId="ADAL" clId="{8E9BB81E-46AE-4865-A1C2-328CF121EC1A}" dt="2022-05-08T23:11:48.347" v="4853" actId="47"/>
        <pc:sldMkLst>
          <pc:docMk/>
          <pc:sldMk cId="3381901027" sldId="324"/>
        </pc:sldMkLst>
      </pc:sldChg>
      <pc:sldChg chg="modSp mod ord">
        <pc:chgData name="Zhonghao Jiang (PGR)" userId="b2855eaa-fa65-4018-a547-12c620f7a86b" providerId="ADAL" clId="{8E9BB81E-46AE-4865-A1C2-328CF121EC1A}" dt="2022-05-08T23:25:34.205" v="5621" actId="20578"/>
        <pc:sldMkLst>
          <pc:docMk/>
          <pc:sldMk cId="1091589035" sldId="326"/>
        </pc:sldMkLst>
        <pc:spChg chg="mod">
          <ac:chgData name="Zhonghao Jiang (PGR)" userId="b2855eaa-fa65-4018-a547-12c620f7a86b" providerId="ADAL" clId="{8E9BB81E-46AE-4865-A1C2-328CF121EC1A}" dt="2022-05-08T23:12:11.309" v="4909" actId="20577"/>
          <ac:spMkLst>
            <pc:docMk/>
            <pc:sldMk cId="1091589035" sldId="326"/>
            <ac:spMk id="6" creationId="{4C207D0C-DAC9-C946-3707-7A77C3105B96}"/>
          </ac:spMkLst>
        </pc:spChg>
      </pc:sldChg>
      <pc:sldChg chg="modSp mod ord">
        <pc:chgData name="Zhonghao Jiang (PGR)" userId="b2855eaa-fa65-4018-a547-12c620f7a86b" providerId="ADAL" clId="{8E9BB81E-46AE-4865-A1C2-328CF121EC1A}" dt="2022-05-08T23:25:32.644" v="5620" actId="20578"/>
        <pc:sldMkLst>
          <pc:docMk/>
          <pc:sldMk cId="3493520823" sldId="327"/>
        </pc:sldMkLst>
        <pc:spChg chg="mod">
          <ac:chgData name="Zhonghao Jiang (PGR)" userId="b2855eaa-fa65-4018-a547-12c620f7a86b" providerId="ADAL" clId="{8E9BB81E-46AE-4865-A1C2-328CF121EC1A}" dt="2022-05-08T23:22:36.245" v="5608" actId="20577"/>
          <ac:spMkLst>
            <pc:docMk/>
            <pc:sldMk cId="3493520823" sldId="327"/>
            <ac:spMk id="6" creationId="{4C207D0C-DAC9-C946-3707-7A77C3105B96}"/>
          </ac:spMkLst>
        </pc:spChg>
      </pc:sldChg>
      <pc:sldChg chg="ord">
        <pc:chgData name="Zhonghao Jiang (PGR)" userId="b2855eaa-fa65-4018-a547-12c620f7a86b" providerId="ADAL" clId="{8E9BB81E-46AE-4865-A1C2-328CF121EC1A}" dt="2022-05-08T23:25:30.586" v="5619" actId="20578"/>
        <pc:sldMkLst>
          <pc:docMk/>
          <pc:sldMk cId="536867846" sldId="328"/>
        </pc:sldMkLst>
      </pc:sldChg>
      <pc:sldChg chg="modSp mod">
        <pc:chgData name="Zhonghao Jiang (PGR)" userId="b2855eaa-fa65-4018-a547-12c620f7a86b" providerId="ADAL" clId="{8E9BB81E-46AE-4865-A1C2-328CF121EC1A}" dt="2022-05-08T23:25:13.407" v="5618"/>
        <pc:sldMkLst>
          <pc:docMk/>
          <pc:sldMk cId="3240507668" sldId="329"/>
        </pc:sldMkLst>
        <pc:spChg chg="mod">
          <ac:chgData name="Zhonghao Jiang (PGR)" userId="b2855eaa-fa65-4018-a547-12c620f7a86b" providerId="ADAL" clId="{8E9BB81E-46AE-4865-A1C2-328CF121EC1A}" dt="2022-05-08T23:25:13.407" v="5618"/>
          <ac:spMkLst>
            <pc:docMk/>
            <pc:sldMk cId="3240507668" sldId="329"/>
            <ac:spMk id="6" creationId="{4C207D0C-DAC9-C946-3707-7A77C3105B96}"/>
          </ac:spMkLst>
        </pc:spChg>
      </pc:sldChg>
      <pc:sldChg chg="delSp modSp add del mod ord">
        <pc:chgData name="Zhonghao Jiang (PGR)" userId="b2855eaa-fa65-4018-a547-12c620f7a86b" providerId="ADAL" clId="{8E9BB81E-46AE-4865-A1C2-328CF121EC1A}" dt="2022-05-08T23:10:39.498" v="4845" actId="47"/>
        <pc:sldMkLst>
          <pc:docMk/>
          <pc:sldMk cId="2126823673" sldId="330"/>
        </pc:sldMkLst>
        <pc:spChg chg="mod">
          <ac:chgData name="Zhonghao Jiang (PGR)" userId="b2855eaa-fa65-4018-a547-12c620f7a86b" providerId="ADAL" clId="{8E9BB81E-46AE-4865-A1C2-328CF121EC1A}" dt="2022-05-08T15:22:17.920" v="1410" actId="20577"/>
          <ac:spMkLst>
            <pc:docMk/>
            <pc:sldMk cId="2126823673" sldId="330"/>
            <ac:spMk id="6" creationId="{4C207D0C-DAC9-C946-3707-7A77C3105B96}"/>
          </ac:spMkLst>
        </pc:spChg>
        <pc:picChg chg="del">
          <ac:chgData name="Zhonghao Jiang (PGR)" userId="b2855eaa-fa65-4018-a547-12c620f7a86b" providerId="ADAL" clId="{8E9BB81E-46AE-4865-A1C2-328CF121EC1A}" dt="2022-05-08T15:17:24.971" v="1399" actId="478"/>
          <ac:picMkLst>
            <pc:docMk/>
            <pc:sldMk cId="2126823673" sldId="330"/>
            <ac:picMk id="9" creationId="{9DA6CD40-D937-BF36-957A-E81532A35B0F}"/>
          </ac:picMkLst>
        </pc:picChg>
        <pc:picChg chg="del">
          <ac:chgData name="Zhonghao Jiang (PGR)" userId="b2855eaa-fa65-4018-a547-12c620f7a86b" providerId="ADAL" clId="{8E9BB81E-46AE-4865-A1C2-328CF121EC1A}" dt="2022-05-08T15:17:23.015" v="1398" actId="478"/>
          <ac:picMkLst>
            <pc:docMk/>
            <pc:sldMk cId="2126823673" sldId="330"/>
            <ac:picMk id="11" creationId="{AC27715D-866F-713B-A318-EF2455E6E684}"/>
          </ac:picMkLst>
        </pc:picChg>
        <pc:picChg chg="del">
          <ac:chgData name="Zhonghao Jiang (PGR)" userId="b2855eaa-fa65-4018-a547-12c620f7a86b" providerId="ADAL" clId="{8E9BB81E-46AE-4865-A1C2-328CF121EC1A}" dt="2022-05-08T15:17:25.451" v="1400" actId="478"/>
          <ac:picMkLst>
            <pc:docMk/>
            <pc:sldMk cId="2126823673" sldId="330"/>
            <ac:picMk id="13" creationId="{9A0D9FCC-C9AA-FBD0-8A26-2551AD92331A}"/>
          </ac:picMkLst>
        </pc:picChg>
        <pc:picChg chg="del">
          <ac:chgData name="Zhonghao Jiang (PGR)" userId="b2855eaa-fa65-4018-a547-12c620f7a86b" providerId="ADAL" clId="{8E9BB81E-46AE-4865-A1C2-328CF121EC1A}" dt="2022-05-08T15:17:26.315" v="1401" actId="478"/>
          <ac:picMkLst>
            <pc:docMk/>
            <pc:sldMk cId="2126823673" sldId="330"/>
            <ac:picMk id="15" creationId="{D6F6C107-E674-E441-5BA0-DCE87CD8E40D}"/>
          </ac:picMkLst>
        </pc:picChg>
      </pc:sldChg>
      <pc:sldChg chg="addSp delSp modSp add mod ord">
        <pc:chgData name="Zhonghao Jiang (PGR)" userId="b2855eaa-fa65-4018-a547-12c620f7a86b" providerId="ADAL" clId="{8E9BB81E-46AE-4865-A1C2-328CF121EC1A}" dt="2022-05-08T23:25:40.171" v="5625" actId="20578"/>
        <pc:sldMkLst>
          <pc:docMk/>
          <pc:sldMk cId="4013828963" sldId="331"/>
        </pc:sldMkLst>
        <pc:spChg chg="del">
          <ac:chgData name="Zhonghao Jiang (PGR)" userId="b2855eaa-fa65-4018-a547-12c620f7a86b" providerId="ADAL" clId="{8E9BB81E-46AE-4865-A1C2-328CF121EC1A}" dt="2022-05-08T16:51:55.023" v="3126" actId="478"/>
          <ac:spMkLst>
            <pc:docMk/>
            <pc:sldMk cId="4013828963" sldId="331"/>
            <ac:spMk id="2" creationId="{00000000-0000-0000-0000-000000000000}"/>
          </ac:spMkLst>
        </pc:spChg>
        <pc:spChg chg="add del mod">
          <ac:chgData name="Zhonghao Jiang (PGR)" userId="b2855eaa-fa65-4018-a547-12c620f7a86b" providerId="ADAL" clId="{8E9BB81E-46AE-4865-A1C2-328CF121EC1A}" dt="2022-05-08T16:51:56.866" v="3127" actId="478"/>
          <ac:spMkLst>
            <pc:docMk/>
            <pc:sldMk cId="4013828963" sldId="331"/>
            <ac:spMk id="4" creationId="{01AE13E9-40A4-D28D-E29C-9638D4759A21}"/>
          </ac:spMkLst>
        </pc:spChg>
        <pc:spChg chg="mod">
          <ac:chgData name="Zhonghao Jiang (PGR)" userId="b2855eaa-fa65-4018-a547-12c620f7a86b" providerId="ADAL" clId="{8E9BB81E-46AE-4865-A1C2-328CF121EC1A}" dt="2022-05-08T22:15:50.553" v="4416" actId="20577"/>
          <ac:spMkLst>
            <pc:docMk/>
            <pc:sldMk cId="4013828963" sldId="331"/>
            <ac:spMk id="6" creationId="{4C207D0C-DAC9-C946-3707-7A77C3105B96}"/>
          </ac:spMkLst>
        </pc:spChg>
        <pc:spChg chg="add del mod">
          <ac:chgData name="Zhonghao Jiang (PGR)" userId="b2855eaa-fa65-4018-a547-12c620f7a86b" providerId="ADAL" clId="{8E9BB81E-46AE-4865-A1C2-328CF121EC1A}" dt="2022-05-08T18:55:17.408" v="3237" actId="478"/>
          <ac:spMkLst>
            <pc:docMk/>
            <pc:sldMk cId="4013828963" sldId="331"/>
            <ac:spMk id="7" creationId="{19AB1FE9-3FAA-A4B9-F287-58539C24F4CE}"/>
          </ac:spMkLst>
        </pc:spChg>
        <pc:spChg chg="add del mod">
          <ac:chgData name="Zhonghao Jiang (PGR)" userId="b2855eaa-fa65-4018-a547-12c620f7a86b" providerId="ADAL" clId="{8E9BB81E-46AE-4865-A1C2-328CF121EC1A}" dt="2022-05-08T18:55:21.591" v="3238" actId="478"/>
          <ac:spMkLst>
            <pc:docMk/>
            <pc:sldMk cId="4013828963" sldId="331"/>
            <ac:spMk id="9" creationId="{7A507F5A-F75A-EC56-C220-F0A00CF3CA72}"/>
          </ac:spMkLst>
        </pc:spChg>
        <pc:spChg chg="add mod">
          <ac:chgData name="Zhonghao Jiang (PGR)" userId="b2855eaa-fa65-4018-a547-12c620f7a86b" providerId="ADAL" clId="{8E9BB81E-46AE-4865-A1C2-328CF121EC1A}" dt="2022-05-08T22:00:45.775" v="3821" actId="6549"/>
          <ac:spMkLst>
            <pc:docMk/>
            <pc:sldMk cId="4013828963" sldId="331"/>
            <ac:spMk id="10" creationId="{F30E2726-F2E2-4BED-6697-47D9E8CE48C0}"/>
          </ac:spMkLst>
        </pc:spChg>
        <pc:graphicFrameChg chg="mod modGraphic">
          <ac:chgData name="Zhonghao Jiang (PGR)" userId="b2855eaa-fa65-4018-a547-12c620f7a86b" providerId="ADAL" clId="{8E9BB81E-46AE-4865-A1C2-328CF121EC1A}" dt="2022-05-08T23:10:12.248" v="4843" actId="255"/>
          <ac:graphicFrameMkLst>
            <pc:docMk/>
            <pc:sldMk cId="4013828963" sldId="331"/>
            <ac:graphicFrameMk id="8" creationId="{A2FD9277-6947-D979-4C83-64DA7D437A1C}"/>
          </ac:graphicFrameMkLst>
        </pc:graphicFrameChg>
      </pc:sldChg>
      <pc:sldChg chg="modSp add mod ord">
        <pc:chgData name="Zhonghao Jiang (PGR)" userId="b2855eaa-fa65-4018-a547-12c620f7a86b" providerId="ADAL" clId="{8E9BB81E-46AE-4865-A1C2-328CF121EC1A}" dt="2022-05-08T23:25:38.969" v="5624" actId="20578"/>
        <pc:sldMkLst>
          <pc:docMk/>
          <pc:sldMk cId="1762439411" sldId="332"/>
        </pc:sldMkLst>
        <pc:spChg chg="mod">
          <ac:chgData name="Zhonghao Jiang (PGR)" userId="b2855eaa-fa65-4018-a547-12c620f7a86b" providerId="ADAL" clId="{8E9BB81E-46AE-4865-A1C2-328CF121EC1A}" dt="2022-05-08T21:46:18.109" v="3781" actId="20577"/>
          <ac:spMkLst>
            <pc:docMk/>
            <pc:sldMk cId="1762439411" sldId="332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8E9BB81E-46AE-4865-A1C2-328CF121EC1A}" dt="2022-05-08T22:11:36.093" v="4347" actId="20577"/>
          <ac:spMkLst>
            <pc:docMk/>
            <pc:sldMk cId="1762439411" sldId="332"/>
            <ac:spMk id="6" creationId="{4C207D0C-DAC9-C946-3707-7A77C3105B96}"/>
          </ac:spMkLst>
        </pc:spChg>
      </pc:sldChg>
      <pc:sldChg chg="addSp delSp modSp add mod ord">
        <pc:chgData name="Zhonghao Jiang (PGR)" userId="b2855eaa-fa65-4018-a547-12c620f7a86b" providerId="ADAL" clId="{8E9BB81E-46AE-4865-A1C2-328CF121EC1A}" dt="2022-05-08T23:25:37.857" v="5623" actId="20578"/>
        <pc:sldMkLst>
          <pc:docMk/>
          <pc:sldMk cId="4063195693" sldId="333"/>
        </pc:sldMkLst>
        <pc:spChg chg="add del mod">
          <ac:chgData name="Zhonghao Jiang (PGR)" userId="b2855eaa-fa65-4018-a547-12c620f7a86b" providerId="ADAL" clId="{8E9BB81E-46AE-4865-A1C2-328CF121EC1A}" dt="2022-05-08T22:12:21.667" v="4350" actId="478"/>
          <ac:spMkLst>
            <pc:docMk/>
            <pc:sldMk cId="4063195693" sldId="333"/>
            <ac:spMk id="3" creationId="{1438510E-33F6-3F54-9EEB-97CCEA28089B}"/>
          </ac:spMkLst>
        </pc:spChg>
        <pc:spChg chg="mod">
          <ac:chgData name="Zhonghao Jiang (PGR)" userId="b2855eaa-fa65-4018-a547-12c620f7a86b" providerId="ADAL" clId="{8E9BB81E-46AE-4865-A1C2-328CF121EC1A}" dt="2022-05-08T22:17:33.160" v="4494" actId="255"/>
          <ac:spMkLst>
            <pc:docMk/>
            <pc:sldMk cId="4063195693" sldId="333"/>
            <ac:spMk id="6" creationId="{4C207D0C-DAC9-C946-3707-7A77C3105B96}"/>
          </ac:spMkLst>
        </pc:spChg>
        <pc:spChg chg="add del">
          <ac:chgData name="Zhonghao Jiang (PGR)" userId="b2855eaa-fa65-4018-a547-12c620f7a86b" providerId="ADAL" clId="{8E9BB81E-46AE-4865-A1C2-328CF121EC1A}" dt="2022-05-08T22:12:24.190" v="4352" actId="22"/>
          <ac:spMkLst>
            <pc:docMk/>
            <pc:sldMk cId="4063195693" sldId="333"/>
            <ac:spMk id="9" creationId="{3A73A125-0CF8-E70E-0E27-DFF8A86CB493}"/>
          </ac:spMkLst>
        </pc:spChg>
        <pc:spChg chg="del">
          <ac:chgData name="Zhonghao Jiang (PGR)" userId="b2855eaa-fa65-4018-a547-12c620f7a86b" providerId="ADAL" clId="{8E9BB81E-46AE-4865-A1C2-328CF121EC1A}" dt="2022-05-08T22:12:20.022" v="4349" actId="478"/>
          <ac:spMkLst>
            <pc:docMk/>
            <pc:sldMk cId="4063195693" sldId="333"/>
            <ac:spMk id="10" creationId="{F30E2726-F2E2-4BED-6697-47D9E8CE48C0}"/>
          </ac:spMkLst>
        </pc:spChg>
        <pc:spChg chg="add del">
          <ac:chgData name="Zhonghao Jiang (PGR)" userId="b2855eaa-fa65-4018-a547-12c620f7a86b" providerId="ADAL" clId="{8E9BB81E-46AE-4865-A1C2-328CF121EC1A}" dt="2022-05-08T22:12:29.999" v="4354" actId="22"/>
          <ac:spMkLst>
            <pc:docMk/>
            <pc:sldMk cId="4063195693" sldId="333"/>
            <ac:spMk id="11" creationId="{A8513FDC-D284-F427-E602-92BCD5281BE2}"/>
          </ac:spMkLst>
        </pc:spChg>
        <pc:spChg chg="add mod">
          <ac:chgData name="Zhonghao Jiang (PGR)" userId="b2855eaa-fa65-4018-a547-12c620f7a86b" providerId="ADAL" clId="{8E9BB81E-46AE-4865-A1C2-328CF121EC1A}" dt="2022-05-08T22:12:34.573" v="4355"/>
          <ac:spMkLst>
            <pc:docMk/>
            <pc:sldMk cId="4063195693" sldId="333"/>
            <ac:spMk id="12" creationId="{2358980C-380A-433C-47F5-2F7DF1E95508}"/>
          </ac:spMkLst>
        </pc:spChg>
        <pc:graphicFrameChg chg="del modGraphic">
          <ac:chgData name="Zhonghao Jiang (PGR)" userId="b2855eaa-fa65-4018-a547-12c620f7a86b" providerId="ADAL" clId="{8E9BB81E-46AE-4865-A1C2-328CF121EC1A}" dt="2022-05-08T22:16:51.936" v="4449" actId="478"/>
          <ac:graphicFrameMkLst>
            <pc:docMk/>
            <pc:sldMk cId="4063195693" sldId="333"/>
            <ac:graphicFrameMk id="8" creationId="{A2FD9277-6947-D979-4C83-64DA7D437A1C}"/>
          </ac:graphicFrameMkLst>
        </pc:graphicFrameChg>
      </pc:sldChg>
      <pc:sldChg chg="modSp add del mod">
        <pc:chgData name="Zhonghao Jiang (PGR)" userId="b2855eaa-fa65-4018-a547-12c620f7a86b" providerId="ADAL" clId="{8E9BB81E-46AE-4865-A1C2-328CF121EC1A}" dt="2022-05-08T23:10:36.407" v="4844" actId="47"/>
        <pc:sldMkLst>
          <pc:docMk/>
          <pc:sldMk cId="1025588849" sldId="334"/>
        </pc:sldMkLst>
        <pc:spChg chg="mod">
          <ac:chgData name="Zhonghao Jiang (PGR)" userId="b2855eaa-fa65-4018-a547-12c620f7a86b" providerId="ADAL" clId="{8E9BB81E-46AE-4865-A1C2-328CF121EC1A}" dt="2022-05-08T22:40:34.786" v="4603" actId="6549"/>
          <ac:spMkLst>
            <pc:docMk/>
            <pc:sldMk cId="1025588849" sldId="334"/>
            <ac:spMk id="2" creationId="{00000000-0000-0000-0000-000000000000}"/>
          </ac:spMkLst>
        </pc:spChg>
      </pc:sldChg>
    </pc:docChg>
  </pc:docChgLst>
  <pc:docChgLst>
    <pc:chgData name="Zhonghao Jiang" userId="b2855eaa-fa65-4018-a547-12c620f7a86b" providerId="ADAL" clId="{455DFB31-3764-403A-90DE-9D974605C4D6}"/>
    <pc:docChg chg="custSel addSld modSld sldOrd">
      <pc:chgData name="Zhonghao Jiang" userId="b2855eaa-fa65-4018-a547-12c620f7a86b" providerId="ADAL" clId="{455DFB31-3764-403A-90DE-9D974605C4D6}" dt="2022-05-10T23:28:54.085" v="2822" actId="20577"/>
      <pc:docMkLst>
        <pc:docMk/>
      </pc:docMkLst>
      <pc:sldChg chg="addSp delSp modSp mod">
        <pc:chgData name="Zhonghao Jiang" userId="b2855eaa-fa65-4018-a547-12c620f7a86b" providerId="ADAL" clId="{455DFB31-3764-403A-90DE-9D974605C4D6}" dt="2022-05-10T22:37:50.988" v="1014" actId="21"/>
        <pc:sldMkLst>
          <pc:docMk/>
          <pc:sldMk cId="1529654137" sldId="258"/>
        </pc:sldMkLst>
        <pc:spChg chg="add del mod">
          <ac:chgData name="Zhonghao Jiang" userId="b2855eaa-fa65-4018-a547-12c620f7a86b" providerId="ADAL" clId="{455DFB31-3764-403A-90DE-9D974605C4D6}" dt="2022-05-10T22:37:50.988" v="1014" actId="21"/>
          <ac:spMkLst>
            <pc:docMk/>
            <pc:sldMk cId="1529654137" sldId="258"/>
            <ac:spMk id="3" creationId="{EE5C78DD-8465-B1BC-D148-B41568B76A58}"/>
          </ac:spMkLst>
        </pc:spChg>
      </pc:sldChg>
      <pc:sldChg chg="addSp modSp mod">
        <pc:chgData name="Zhonghao Jiang" userId="b2855eaa-fa65-4018-a547-12c620f7a86b" providerId="ADAL" clId="{455DFB31-3764-403A-90DE-9D974605C4D6}" dt="2022-05-10T23:12:00.698" v="2361" actId="20577"/>
        <pc:sldMkLst>
          <pc:docMk/>
          <pc:sldMk cId="705330019" sldId="282"/>
        </pc:sldMkLst>
        <pc:spChg chg="mod">
          <ac:chgData name="Zhonghao Jiang" userId="b2855eaa-fa65-4018-a547-12c620f7a86b" providerId="ADAL" clId="{455DFB31-3764-403A-90DE-9D974605C4D6}" dt="2022-05-10T23:12:00.698" v="2361" actId="20577"/>
          <ac:spMkLst>
            <pc:docMk/>
            <pc:sldMk cId="705330019" sldId="282"/>
            <ac:spMk id="3" creationId="{00000000-0000-0000-0000-000000000000}"/>
          </ac:spMkLst>
        </pc:spChg>
        <pc:spChg chg="add mod">
          <ac:chgData name="Zhonghao Jiang" userId="b2855eaa-fa65-4018-a547-12c620f7a86b" providerId="ADAL" clId="{455DFB31-3764-403A-90DE-9D974605C4D6}" dt="2022-05-10T22:38:19.297" v="1026" actId="20577"/>
          <ac:spMkLst>
            <pc:docMk/>
            <pc:sldMk cId="705330019" sldId="282"/>
            <ac:spMk id="4" creationId="{F0490756-D763-2162-807C-1B6FAB7AAD11}"/>
          </ac:spMkLst>
        </pc:spChg>
      </pc:sldChg>
      <pc:sldChg chg="addSp modSp mod">
        <pc:chgData name="Zhonghao Jiang" userId="b2855eaa-fa65-4018-a547-12c620f7a86b" providerId="ADAL" clId="{455DFB31-3764-403A-90DE-9D974605C4D6}" dt="2022-05-10T22:38:10.397" v="1024" actId="1076"/>
        <pc:sldMkLst>
          <pc:docMk/>
          <pc:sldMk cId="2660908716" sldId="295"/>
        </pc:sldMkLst>
        <pc:spChg chg="add mod">
          <ac:chgData name="Zhonghao Jiang" userId="b2855eaa-fa65-4018-a547-12c620f7a86b" providerId="ADAL" clId="{455DFB31-3764-403A-90DE-9D974605C4D6}" dt="2022-05-10T22:38:10.397" v="1024" actId="1076"/>
          <ac:spMkLst>
            <pc:docMk/>
            <pc:sldMk cId="2660908716" sldId="295"/>
            <ac:spMk id="4" creationId="{67BD1810-A829-0F39-6C9E-1E25572658A5}"/>
          </ac:spMkLst>
        </pc:spChg>
      </pc:sldChg>
      <pc:sldChg chg="addSp modSp mod">
        <pc:chgData name="Zhonghao Jiang" userId="b2855eaa-fa65-4018-a547-12c620f7a86b" providerId="ADAL" clId="{455DFB31-3764-403A-90DE-9D974605C4D6}" dt="2022-05-10T22:38:26.672" v="1029" actId="20577"/>
        <pc:sldMkLst>
          <pc:docMk/>
          <pc:sldMk cId="1717764401" sldId="307"/>
        </pc:sldMkLst>
        <pc:spChg chg="add mod">
          <ac:chgData name="Zhonghao Jiang" userId="b2855eaa-fa65-4018-a547-12c620f7a86b" providerId="ADAL" clId="{455DFB31-3764-403A-90DE-9D974605C4D6}" dt="2022-05-10T22:38:26.672" v="1029" actId="20577"/>
          <ac:spMkLst>
            <pc:docMk/>
            <pc:sldMk cId="1717764401" sldId="307"/>
            <ac:spMk id="4" creationId="{76D6DC8E-7D33-4371-C849-ACB574B079B7}"/>
          </ac:spMkLst>
        </pc:spChg>
        <pc:spChg chg="mod">
          <ac:chgData name="Zhonghao Jiang" userId="b2855eaa-fa65-4018-a547-12c620f7a86b" providerId="ADAL" clId="{455DFB31-3764-403A-90DE-9D974605C4D6}" dt="2022-05-10T22:38:21.550" v="1027" actId="1076"/>
          <ac:spMkLst>
            <pc:docMk/>
            <pc:sldMk cId="1717764401" sldId="307"/>
            <ac:spMk id="5" creationId="{00000000-0000-0000-0000-000000000000}"/>
          </ac:spMkLst>
        </pc:spChg>
      </pc:sldChg>
      <pc:sldChg chg="addSp modSp mod">
        <pc:chgData name="Zhonghao Jiang" userId="b2855eaa-fa65-4018-a547-12c620f7a86b" providerId="ADAL" clId="{455DFB31-3764-403A-90DE-9D974605C4D6}" dt="2022-05-10T23:25:36.585" v="2792" actId="14100"/>
        <pc:sldMkLst>
          <pc:docMk/>
          <pc:sldMk cId="3608146709" sldId="309"/>
        </pc:sldMkLst>
        <pc:spChg chg="add mod">
          <ac:chgData name="Zhonghao Jiang" userId="b2855eaa-fa65-4018-a547-12c620f7a86b" providerId="ADAL" clId="{455DFB31-3764-403A-90DE-9D974605C4D6}" dt="2022-05-10T22:38:31.472" v="1031" actId="20577"/>
          <ac:spMkLst>
            <pc:docMk/>
            <pc:sldMk cId="3608146709" sldId="309"/>
            <ac:spMk id="4" creationId="{54ACFB7F-0E49-5EDE-72E9-CEC36B1F1D75}"/>
          </ac:spMkLst>
        </pc:spChg>
        <pc:spChg chg="mod">
          <ac:chgData name="Zhonghao Jiang" userId="b2855eaa-fa65-4018-a547-12c620f7a86b" providerId="ADAL" clId="{455DFB31-3764-403A-90DE-9D974605C4D6}" dt="2022-05-10T23:23:03.531" v="2771" actId="6549"/>
          <ac:spMkLst>
            <pc:docMk/>
            <pc:sldMk cId="3608146709" sldId="309"/>
            <ac:spMk id="6" creationId="{4C207D0C-DAC9-C946-3707-7A77C3105B96}"/>
          </ac:spMkLst>
        </pc:spChg>
        <pc:picChg chg="add mod">
          <ac:chgData name="Zhonghao Jiang" userId="b2855eaa-fa65-4018-a547-12c620f7a86b" providerId="ADAL" clId="{455DFB31-3764-403A-90DE-9D974605C4D6}" dt="2022-05-10T23:23:56.473" v="2785" actId="14100"/>
          <ac:picMkLst>
            <pc:docMk/>
            <pc:sldMk cId="3608146709" sldId="309"/>
            <ac:picMk id="5" creationId="{2229F06D-6DD9-E40F-303B-9FFDA7329D56}"/>
          </ac:picMkLst>
        </pc:picChg>
        <pc:picChg chg="add mod">
          <ac:chgData name="Zhonghao Jiang" userId="b2855eaa-fa65-4018-a547-12c620f7a86b" providerId="ADAL" clId="{455DFB31-3764-403A-90DE-9D974605C4D6}" dt="2022-05-10T23:23:59.528" v="2786" actId="1076"/>
          <ac:picMkLst>
            <pc:docMk/>
            <pc:sldMk cId="3608146709" sldId="309"/>
            <ac:picMk id="8" creationId="{B3C5A860-014C-D8CD-F44B-CF76A5190A64}"/>
          </ac:picMkLst>
        </pc:picChg>
        <pc:picChg chg="add mod">
          <ac:chgData name="Zhonghao Jiang" userId="b2855eaa-fa65-4018-a547-12c620f7a86b" providerId="ADAL" clId="{455DFB31-3764-403A-90DE-9D974605C4D6}" dt="2022-05-10T23:25:36.585" v="2792" actId="14100"/>
          <ac:picMkLst>
            <pc:docMk/>
            <pc:sldMk cId="3608146709" sldId="309"/>
            <ac:picMk id="10" creationId="{40D8362D-1E42-8A81-4D74-2A1AD7F3120C}"/>
          </ac:picMkLst>
        </pc:picChg>
      </pc:sldChg>
      <pc:sldChg chg="addSp modSp mod">
        <pc:chgData name="Zhonghao Jiang" userId="b2855eaa-fa65-4018-a547-12c620f7a86b" providerId="ADAL" clId="{455DFB31-3764-403A-90DE-9D974605C4D6}" dt="2022-05-10T23:28:00.438" v="2798" actId="20577"/>
        <pc:sldMkLst>
          <pc:docMk/>
          <pc:sldMk cId="3287028315" sldId="317"/>
        </pc:sldMkLst>
        <pc:spChg chg="add mod">
          <ac:chgData name="Zhonghao Jiang" userId="b2855eaa-fa65-4018-a547-12c620f7a86b" providerId="ADAL" clId="{455DFB31-3764-403A-90DE-9D974605C4D6}" dt="2022-05-10T23:28:00.438" v="2798" actId="20577"/>
          <ac:spMkLst>
            <pc:docMk/>
            <pc:sldMk cId="3287028315" sldId="317"/>
            <ac:spMk id="4" creationId="{603E836A-1D8E-E91F-0CAC-CB0D827D0D5F}"/>
          </ac:spMkLst>
        </pc:spChg>
        <pc:spChg chg="mod">
          <ac:chgData name="Zhonghao Jiang" userId="b2855eaa-fa65-4018-a547-12c620f7a86b" providerId="ADAL" clId="{455DFB31-3764-403A-90DE-9D974605C4D6}" dt="2022-05-10T22:52:42.172" v="1640" actId="114"/>
          <ac:spMkLst>
            <pc:docMk/>
            <pc:sldMk cId="3287028315" sldId="317"/>
            <ac:spMk id="6" creationId="{4C207D0C-DAC9-C946-3707-7A77C3105B96}"/>
          </ac:spMkLst>
        </pc:spChg>
      </pc:sldChg>
      <pc:sldChg chg="addSp modSp mod">
        <pc:chgData name="Zhonghao Jiang" userId="b2855eaa-fa65-4018-a547-12c620f7a86b" providerId="ADAL" clId="{455DFB31-3764-403A-90DE-9D974605C4D6}" dt="2022-05-10T23:28:17.763" v="2804" actId="14100"/>
        <pc:sldMkLst>
          <pc:docMk/>
          <pc:sldMk cId="1344359101" sldId="319"/>
        </pc:sldMkLst>
        <pc:spChg chg="mod">
          <ac:chgData name="Zhonghao Jiang" userId="b2855eaa-fa65-4018-a547-12c620f7a86b" providerId="ADAL" clId="{455DFB31-3764-403A-90DE-9D974605C4D6}" dt="2022-05-10T22:53:12.755" v="1643" actId="20577"/>
          <ac:spMkLst>
            <pc:docMk/>
            <pc:sldMk cId="1344359101" sldId="319"/>
            <ac:spMk id="2" creationId="{00000000-0000-0000-0000-000000000000}"/>
          </ac:spMkLst>
        </pc:spChg>
        <pc:spChg chg="add mod">
          <ac:chgData name="Zhonghao Jiang" userId="b2855eaa-fa65-4018-a547-12c620f7a86b" providerId="ADAL" clId="{455DFB31-3764-403A-90DE-9D974605C4D6}" dt="2022-05-10T23:28:17.763" v="2804" actId="14100"/>
          <ac:spMkLst>
            <pc:docMk/>
            <pc:sldMk cId="1344359101" sldId="319"/>
            <ac:spMk id="4" creationId="{6504F664-87B6-C71C-6E2C-BD8FA3245A5F}"/>
          </ac:spMkLst>
        </pc:spChg>
      </pc:sldChg>
      <pc:sldChg chg="addSp modSp mod">
        <pc:chgData name="Zhonghao Jiang" userId="b2855eaa-fa65-4018-a547-12c620f7a86b" providerId="ADAL" clId="{455DFB31-3764-403A-90DE-9D974605C4D6}" dt="2022-05-10T23:27:56.935" v="2797" actId="20577"/>
        <pc:sldMkLst>
          <pc:docMk/>
          <pc:sldMk cId="723208216" sldId="320"/>
        </pc:sldMkLst>
        <pc:spChg chg="add mod">
          <ac:chgData name="Zhonghao Jiang" userId="b2855eaa-fa65-4018-a547-12c620f7a86b" providerId="ADAL" clId="{455DFB31-3764-403A-90DE-9D974605C4D6}" dt="2022-05-10T23:27:56.935" v="2797" actId="20577"/>
          <ac:spMkLst>
            <pc:docMk/>
            <pc:sldMk cId="723208216" sldId="320"/>
            <ac:spMk id="8" creationId="{03A8E052-8DEB-1FA5-25E2-6376BFAA17F9}"/>
          </ac:spMkLst>
        </pc:spChg>
      </pc:sldChg>
      <pc:sldChg chg="addSp modSp mod">
        <pc:chgData name="Zhonghao Jiang" userId="b2855eaa-fa65-4018-a547-12c620f7a86b" providerId="ADAL" clId="{455DFB31-3764-403A-90DE-9D974605C4D6}" dt="2022-05-10T23:28:06.896" v="2799" actId="20577"/>
        <pc:sldMkLst>
          <pc:docMk/>
          <pc:sldMk cId="1793237032" sldId="321"/>
        </pc:sldMkLst>
        <pc:spChg chg="add mod">
          <ac:chgData name="Zhonghao Jiang" userId="b2855eaa-fa65-4018-a547-12c620f7a86b" providerId="ADAL" clId="{455DFB31-3764-403A-90DE-9D974605C4D6}" dt="2022-05-10T23:28:06.896" v="2799" actId="20577"/>
          <ac:spMkLst>
            <pc:docMk/>
            <pc:sldMk cId="1793237032" sldId="321"/>
            <ac:spMk id="5" creationId="{829B8A2E-E812-4FAD-7FD8-054E8D370C05}"/>
          </ac:spMkLst>
        </pc:spChg>
      </pc:sldChg>
      <pc:sldChg chg="addSp modSp mod ord">
        <pc:chgData name="Zhonghao Jiang" userId="b2855eaa-fa65-4018-a547-12c620f7a86b" providerId="ADAL" clId="{455DFB31-3764-403A-90DE-9D974605C4D6}" dt="2022-05-10T23:28:11.188" v="2801" actId="20577"/>
        <pc:sldMkLst>
          <pc:docMk/>
          <pc:sldMk cId="591431803" sldId="323"/>
        </pc:sldMkLst>
        <pc:spChg chg="add mod">
          <ac:chgData name="Zhonghao Jiang" userId="b2855eaa-fa65-4018-a547-12c620f7a86b" providerId="ADAL" clId="{455DFB31-3764-403A-90DE-9D974605C4D6}" dt="2022-05-10T23:28:11.188" v="2801" actId="20577"/>
          <ac:spMkLst>
            <pc:docMk/>
            <pc:sldMk cId="591431803" sldId="323"/>
            <ac:spMk id="5" creationId="{A0B3893B-8EB3-DEA6-D719-2DF04CC25BC8}"/>
          </ac:spMkLst>
        </pc:spChg>
        <pc:spChg chg="mod">
          <ac:chgData name="Zhonghao Jiang" userId="b2855eaa-fa65-4018-a547-12c620f7a86b" providerId="ADAL" clId="{455DFB31-3764-403A-90DE-9D974605C4D6}" dt="2022-05-10T22:40:30.834" v="1063" actId="6549"/>
          <ac:spMkLst>
            <pc:docMk/>
            <pc:sldMk cId="591431803" sldId="323"/>
            <ac:spMk id="7" creationId="{8A40B010-5FFB-D324-A781-B422E9FDB899}"/>
          </ac:spMkLst>
        </pc:spChg>
        <pc:spChg chg="mod">
          <ac:chgData name="Zhonghao Jiang" userId="b2855eaa-fa65-4018-a547-12c620f7a86b" providerId="ADAL" clId="{455DFB31-3764-403A-90DE-9D974605C4D6}" dt="2022-05-10T22:39:19.766" v="1050" actId="1076"/>
          <ac:spMkLst>
            <pc:docMk/>
            <pc:sldMk cId="591431803" sldId="323"/>
            <ac:spMk id="8" creationId="{1EE008D1-BA8F-F17C-F9EE-AB5D71D5AF54}"/>
          </ac:spMkLst>
        </pc:spChg>
      </pc:sldChg>
      <pc:sldChg chg="addSp modSp mod">
        <pc:chgData name="Zhonghao Jiang" userId="b2855eaa-fa65-4018-a547-12c620f7a86b" providerId="ADAL" clId="{455DFB31-3764-403A-90DE-9D974605C4D6}" dt="2022-05-10T23:28:43.263" v="2814" actId="20577"/>
        <pc:sldMkLst>
          <pc:docMk/>
          <pc:sldMk cId="1091589035" sldId="326"/>
        </pc:sldMkLst>
        <pc:spChg chg="add mod">
          <ac:chgData name="Zhonghao Jiang" userId="b2855eaa-fa65-4018-a547-12c620f7a86b" providerId="ADAL" clId="{455DFB31-3764-403A-90DE-9D974605C4D6}" dt="2022-05-10T23:28:43.263" v="2814" actId="20577"/>
          <ac:spMkLst>
            <pc:docMk/>
            <pc:sldMk cId="1091589035" sldId="326"/>
            <ac:spMk id="4" creationId="{FED4ED45-C114-8020-B170-544415ACB135}"/>
          </ac:spMkLst>
        </pc:spChg>
        <pc:spChg chg="mod">
          <ac:chgData name="Zhonghao Jiang" userId="b2855eaa-fa65-4018-a547-12c620f7a86b" providerId="ADAL" clId="{455DFB31-3764-403A-90DE-9D974605C4D6}" dt="2022-05-10T22:55:38.974" v="1651" actId="20577"/>
          <ac:spMkLst>
            <pc:docMk/>
            <pc:sldMk cId="1091589035" sldId="326"/>
            <ac:spMk id="6" creationId="{4C207D0C-DAC9-C946-3707-7A77C3105B96}"/>
          </ac:spMkLst>
        </pc:spChg>
      </pc:sldChg>
      <pc:sldChg chg="addSp modSp mod">
        <pc:chgData name="Zhonghao Jiang" userId="b2855eaa-fa65-4018-a547-12c620f7a86b" providerId="ADAL" clId="{455DFB31-3764-403A-90DE-9D974605C4D6}" dt="2022-05-10T23:28:47.027" v="2816" actId="20577"/>
        <pc:sldMkLst>
          <pc:docMk/>
          <pc:sldMk cId="3493520823" sldId="327"/>
        </pc:sldMkLst>
        <pc:spChg chg="add mod">
          <ac:chgData name="Zhonghao Jiang" userId="b2855eaa-fa65-4018-a547-12c620f7a86b" providerId="ADAL" clId="{455DFB31-3764-403A-90DE-9D974605C4D6}" dt="2022-05-10T23:28:47.027" v="2816" actId="20577"/>
          <ac:spMkLst>
            <pc:docMk/>
            <pc:sldMk cId="3493520823" sldId="327"/>
            <ac:spMk id="4" creationId="{19BDF95A-EBD0-0287-54CD-5398680F6CBE}"/>
          </ac:spMkLst>
        </pc:spChg>
        <pc:spChg chg="mod">
          <ac:chgData name="Zhonghao Jiang" userId="b2855eaa-fa65-4018-a547-12c620f7a86b" providerId="ADAL" clId="{455DFB31-3764-403A-90DE-9D974605C4D6}" dt="2022-05-10T23:19:28.991" v="2769" actId="20577"/>
          <ac:spMkLst>
            <pc:docMk/>
            <pc:sldMk cId="3493520823" sldId="327"/>
            <ac:spMk id="6" creationId="{4C207D0C-DAC9-C946-3707-7A77C3105B96}"/>
          </ac:spMkLst>
        </pc:spChg>
      </pc:sldChg>
      <pc:sldChg chg="addSp modSp mod">
        <pc:chgData name="Zhonghao Jiang" userId="b2855eaa-fa65-4018-a547-12c620f7a86b" providerId="ADAL" clId="{455DFB31-3764-403A-90DE-9D974605C4D6}" dt="2022-05-10T23:28:54.085" v="2822" actId="20577"/>
        <pc:sldMkLst>
          <pc:docMk/>
          <pc:sldMk cId="536867846" sldId="328"/>
        </pc:sldMkLst>
        <pc:spChg chg="add mod">
          <ac:chgData name="Zhonghao Jiang" userId="b2855eaa-fa65-4018-a547-12c620f7a86b" providerId="ADAL" clId="{455DFB31-3764-403A-90DE-9D974605C4D6}" dt="2022-05-10T23:28:54.085" v="2822" actId="20577"/>
          <ac:spMkLst>
            <pc:docMk/>
            <pc:sldMk cId="536867846" sldId="328"/>
            <ac:spMk id="4" creationId="{6FA54F59-C233-5F3F-C11C-8002CE773A3E}"/>
          </ac:spMkLst>
        </pc:spChg>
      </pc:sldChg>
      <pc:sldChg chg="addSp modSp mod">
        <pc:chgData name="Zhonghao Jiang" userId="b2855eaa-fa65-4018-a547-12c620f7a86b" providerId="ADAL" clId="{455DFB31-3764-403A-90DE-9D974605C4D6}" dt="2022-05-10T23:28:22.789" v="2806" actId="20577"/>
        <pc:sldMkLst>
          <pc:docMk/>
          <pc:sldMk cId="4013828963" sldId="331"/>
        </pc:sldMkLst>
        <pc:spChg chg="add mod">
          <ac:chgData name="Zhonghao Jiang" userId="b2855eaa-fa65-4018-a547-12c620f7a86b" providerId="ADAL" clId="{455DFB31-3764-403A-90DE-9D974605C4D6}" dt="2022-05-10T23:28:22.789" v="2806" actId="20577"/>
          <ac:spMkLst>
            <pc:docMk/>
            <pc:sldMk cId="4013828963" sldId="331"/>
            <ac:spMk id="5" creationId="{C067003C-0048-4BB8-2F75-E469D8085B04}"/>
          </ac:spMkLst>
        </pc:spChg>
      </pc:sldChg>
      <pc:sldChg chg="addSp modSp mod">
        <pc:chgData name="Zhonghao Jiang" userId="b2855eaa-fa65-4018-a547-12c620f7a86b" providerId="ADAL" clId="{455DFB31-3764-403A-90DE-9D974605C4D6}" dt="2022-05-10T23:28:27.006" v="2808" actId="20577"/>
        <pc:sldMkLst>
          <pc:docMk/>
          <pc:sldMk cId="1762439411" sldId="332"/>
        </pc:sldMkLst>
        <pc:spChg chg="add mod">
          <ac:chgData name="Zhonghao Jiang" userId="b2855eaa-fa65-4018-a547-12c620f7a86b" providerId="ADAL" clId="{455DFB31-3764-403A-90DE-9D974605C4D6}" dt="2022-05-10T23:28:27.006" v="2808" actId="20577"/>
          <ac:spMkLst>
            <pc:docMk/>
            <pc:sldMk cId="1762439411" sldId="332"/>
            <ac:spMk id="4" creationId="{669AD209-2532-111E-45C8-DB1C6854CAF4}"/>
          </ac:spMkLst>
        </pc:spChg>
      </pc:sldChg>
      <pc:sldChg chg="addSp modSp mod">
        <pc:chgData name="Zhonghao Jiang" userId="b2855eaa-fa65-4018-a547-12c620f7a86b" providerId="ADAL" clId="{455DFB31-3764-403A-90DE-9D974605C4D6}" dt="2022-05-10T23:28:31.831" v="2810" actId="20577"/>
        <pc:sldMkLst>
          <pc:docMk/>
          <pc:sldMk cId="4063195693" sldId="333"/>
        </pc:sldMkLst>
        <pc:spChg chg="add mod">
          <ac:chgData name="Zhonghao Jiang" userId="b2855eaa-fa65-4018-a547-12c620f7a86b" providerId="ADAL" clId="{455DFB31-3764-403A-90DE-9D974605C4D6}" dt="2022-05-10T23:28:31.831" v="2810" actId="20577"/>
          <ac:spMkLst>
            <pc:docMk/>
            <pc:sldMk cId="4063195693" sldId="333"/>
            <ac:spMk id="4" creationId="{2E245B97-7DD8-5D83-A13A-52D8035F0B6E}"/>
          </ac:spMkLst>
        </pc:spChg>
        <pc:spChg chg="mod">
          <ac:chgData name="Zhonghao Jiang" userId="b2855eaa-fa65-4018-a547-12c620f7a86b" providerId="ADAL" clId="{455DFB31-3764-403A-90DE-9D974605C4D6}" dt="2022-05-10T22:54:10.179" v="1646" actId="20577"/>
          <ac:spMkLst>
            <pc:docMk/>
            <pc:sldMk cId="4063195693" sldId="333"/>
            <ac:spMk id="6" creationId="{4C207D0C-DAC9-C946-3707-7A77C3105B96}"/>
          </ac:spMkLst>
        </pc:spChg>
      </pc:sldChg>
      <pc:sldChg chg="modSp add mod">
        <pc:chgData name="Zhonghao Jiang" userId="b2855eaa-fa65-4018-a547-12c620f7a86b" providerId="ADAL" clId="{455DFB31-3764-403A-90DE-9D974605C4D6}" dt="2022-05-10T23:28:37.045" v="2812" actId="20577"/>
        <pc:sldMkLst>
          <pc:docMk/>
          <pc:sldMk cId="4285982380" sldId="334"/>
        </pc:sldMkLst>
        <pc:spChg chg="mod">
          <ac:chgData name="Zhonghao Jiang" userId="b2855eaa-fa65-4018-a547-12c620f7a86b" providerId="ADAL" clId="{455DFB31-3764-403A-90DE-9D974605C4D6}" dt="2022-05-10T22:55:46.685" v="1668" actId="20577"/>
          <ac:spMkLst>
            <pc:docMk/>
            <pc:sldMk cId="4285982380" sldId="334"/>
            <ac:spMk id="2" creationId="{00000000-0000-0000-0000-000000000000}"/>
          </ac:spMkLst>
        </pc:spChg>
        <pc:spChg chg="mod">
          <ac:chgData name="Zhonghao Jiang" userId="b2855eaa-fa65-4018-a547-12c620f7a86b" providerId="ADAL" clId="{455DFB31-3764-403A-90DE-9D974605C4D6}" dt="2022-05-10T23:28:37.045" v="2812" actId="20577"/>
          <ac:spMkLst>
            <pc:docMk/>
            <pc:sldMk cId="4285982380" sldId="334"/>
            <ac:spMk id="4" creationId="{FED4ED45-C114-8020-B170-544415ACB135}"/>
          </ac:spMkLst>
        </pc:spChg>
        <pc:spChg chg="mod">
          <ac:chgData name="Zhonghao Jiang" userId="b2855eaa-fa65-4018-a547-12c620f7a86b" providerId="ADAL" clId="{455DFB31-3764-403A-90DE-9D974605C4D6}" dt="2022-05-10T23:03:59.674" v="2199" actId="115"/>
          <ac:spMkLst>
            <pc:docMk/>
            <pc:sldMk cId="4285982380" sldId="334"/>
            <ac:spMk id="6" creationId="{4C207D0C-DAC9-C946-3707-7A77C3105B96}"/>
          </ac:spMkLst>
        </pc:spChg>
      </pc:sldChg>
      <pc:sldChg chg="modSp add mod">
        <pc:chgData name="Zhonghao Jiang" userId="b2855eaa-fa65-4018-a547-12c620f7a86b" providerId="ADAL" clId="{455DFB31-3764-403A-90DE-9D974605C4D6}" dt="2022-05-10T23:27:29.122" v="2795" actId="6549"/>
        <pc:sldMkLst>
          <pc:docMk/>
          <pc:sldMk cId="2671164509" sldId="335"/>
        </pc:sldMkLst>
        <pc:spChg chg="mod">
          <ac:chgData name="Zhonghao Jiang" userId="b2855eaa-fa65-4018-a547-12c620f7a86b" providerId="ADAL" clId="{455DFB31-3764-403A-90DE-9D974605C4D6}" dt="2022-05-10T23:27:24.329" v="2794" actId="20577"/>
          <ac:spMkLst>
            <pc:docMk/>
            <pc:sldMk cId="2671164509" sldId="335"/>
            <ac:spMk id="4" creationId="{54ACFB7F-0E49-5EDE-72E9-CEC36B1F1D75}"/>
          </ac:spMkLst>
        </pc:spChg>
        <pc:spChg chg="mod">
          <ac:chgData name="Zhonghao Jiang" userId="b2855eaa-fa65-4018-a547-12c620f7a86b" providerId="ADAL" clId="{455DFB31-3764-403A-90DE-9D974605C4D6}" dt="2022-05-10T23:27:29.122" v="2795" actId="6549"/>
          <ac:spMkLst>
            <pc:docMk/>
            <pc:sldMk cId="2671164509" sldId="335"/>
            <ac:spMk id="6" creationId="{4C207D0C-DAC9-C946-3707-7A77C3105B96}"/>
          </ac:spMkLst>
        </pc:spChg>
      </pc:sldChg>
    </pc:docChg>
  </pc:docChgLst>
  <pc:docChgLst>
    <pc:chgData name="Zhonghao Jiang (PGR)" userId="b2855eaa-fa65-4018-a547-12c620f7a86b" providerId="ADAL" clId="{B44F0D5D-9D9E-4194-8C0B-CE620031AFEA}"/>
    <pc:docChg chg="undo custSel addSld delSld modSld sldOrd modSection">
      <pc:chgData name="Zhonghao Jiang (PGR)" userId="b2855eaa-fa65-4018-a547-12c620f7a86b" providerId="ADAL" clId="{B44F0D5D-9D9E-4194-8C0B-CE620031AFEA}" dt="2022-05-05T11:50:58.754" v="6738" actId="948"/>
      <pc:docMkLst>
        <pc:docMk/>
      </pc:docMkLst>
      <pc:sldChg chg="del">
        <pc:chgData name="Zhonghao Jiang (PGR)" userId="b2855eaa-fa65-4018-a547-12c620f7a86b" providerId="ADAL" clId="{B44F0D5D-9D9E-4194-8C0B-CE620031AFEA}" dt="2022-05-05T11:38:19.786" v="5681" actId="47"/>
        <pc:sldMkLst>
          <pc:docMk/>
          <pc:sldMk cId="2084525491" sldId="269"/>
        </pc:sldMkLst>
      </pc:sldChg>
      <pc:sldChg chg="del">
        <pc:chgData name="Zhonghao Jiang (PGR)" userId="b2855eaa-fa65-4018-a547-12c620f7a86b" providerId="ADAL" clId="{B44F0D5D-9D9E-4194-8C0B-CE620031AFEA}" dt="2022-05-05T11:38:24.899" v="5683" actId="47"/>
        <pc:sldMkLst>
          <pc:docMk/>
          <pc:sldMk cId="352062501" sldId="276"/>
        </pc:sldMkLst>
      </pc:sldChg>
      <pc:sldChg chg="del">
        <pc:chgData name="Zhonghao Jiang (PGR)" userId="b2855eaa-fa65-4018-a547-12c620f7a86b" providerId="ADAL" clId="{B44F0D5D-9D9E-4194-8C0B-CE620031AFEA}" dt="2022-05-05T11:38:26.324" v="5684" actId="47"/>
        <pc:sldMkLst>
          <pc:docMk/>
          <pc:sldMk cId="1913299921" sldId="277"/>
        </pc:sldMkLst>
      </pc:sldChg>
      <pc:sldChg chg="del">
        <pc:chgData name="Zhonghao Jiang (PGR)" userId="b2855eaa-fa65-4018-a547-12c620f7a86b" providerId="ADAL" clId="{B44F0D5D-9D9E-4194-8C0B-CE620031AFEA}" dt="2022-05-05T11:38:38.102" v="5693" actId="47"/>
        <pc:sldMkLst>
          <pc:docMk/>
          <pc:sldMk cId="3825962584" sldId="278"/>
        </pc:sldMkLst>
      </pc:sldChg>
      <pc:sldChg chg="del">
        <pc:chgData name="Zhonghao Jiang (PGR)" userId="b2855eaa-fa65-4018-a547-12c620f7a86b" providerId="ADAL" clId="{B44F0D5D-9D9E-4194-8C0B-CE620031AFEA}" dt="2022-05-05T11:38:47.546" v="5697" actId="47"/>
        <pc:sldMkLst>
          <pc:docMk/>
          <pc:sldMk cId="2084825548" sldId="279"/>
        </pc:sldMkLst>
      </pc:sldChg>
      <pc:sldChg chg="del">
        <pc:chgData name="Zhonghao Jiang (PGR)" userId="b2855eaa-fa65-4018-a547-12c620f7a86b" providerId="ADAL" clId="{B44F0D5D-9D9E-4194-8C0B-CE620031AFEA}" dt="2022-05-05T11:38:37.701" v="5692" actId="47"/>
        <pc:sldMkLst>
          <pc:docMk/>
          <pc:sldMk cId="680319355" sldId="280"/>
        </pc:sldMkLst>
      </pc:sldChg>
      <pc:sldChg chg="del">
        <pc:chgData name="Zhonghao Jiang (PGR)" userId="b2855eaa-fa65-4018-a547-12c620f7a86b" providerId="ADAL" clId="{B44F0D5D-9D9E-4194-8C0B-CE620031AFEA}" dt="2022-05-05T11:38:37.416" v="5691" actId="47"/>
        <pc:sldMkLst>
          <pc:docMk/>
          <pc:sldMk cId="1282499734" sldId="281"/>
        </pc:sldMkLst>
      </pc:sldChg>
      <pc:sldChg chg="modSp mod">
        <pc:chgData name="Zhonghao Jiang (PGR)" userId="b2855eaa-fa65-4018-a547-12c620f7a86b" providerId="ADAL" clId="{B44F0D5D-9D9E-4194-8C0B-CE620031AFEA}" dt="2022-05-05T08:42:42.091" v="654" actId="255"/>
        <pc:sldMkLst>
          <pc:docMk/>
          <pc:sldMk cId="705330019" sldId="282"/>
        </pc:sldMkLst>
        <pc:spChg chg="mod">
          <ac:chgData name="Zhonghao Jiang (PGR)" userId="b2855eaa-fa65-4018-a547-12c620f7a86b" providerId="ADAL" clId="{B44F0D5D-9D9E-4194-8C0B-CE620031AFEA}" dt="2022-05-05T08:42:42.091" v="654" actId="255"/>
          <ac:spMkLst>
            <pc:docMk/>
            <pc:sldMk cId="705330019" sldId="282"/>
            <ac:spMk id="3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08:27:53.066" v="34" actId="255"/>
          <ac:spMkLst>
            <pc:docMk/>
            <pc:sldMk cId="705330019" sldId="282"/>
            <ac:spMk id="6" creationId="{7FAFB202-F689-B936-1F4C-A8E39D714B55}"/>
          </ac:spMkLst>
        </pc:spChg>
      </pc:sldChg>
      <pc:sldChg chg="del">
        <pc:chgData name="Zhonghao Jiang (PGR)" userId="b2855eaa-fa65-4018-a547-12c620f7a86b" providerId="ADAL" clId="{B44F0D5D-9D9E-4194-8C0B-CE620031AFEA}" dt="2022-05-05T11:38:48.026" v="5698" actId="47"/>
        <pc:sldMkLst>
          <pc:docMk/>
          <pc:sldMk cId="2495321070" sldId="289"/>
        </pc:sldMkLst>
      </pc:sldChg>
      <pc:sldChg chg="del ord">
        <pc:chgData name="Zhonghao Jiang (PGR)" userId="b2855eaa-fa65-4018-a547-12c620f7a86b" providerId="ADAL" clId="{B44F0D5D-9D9E-4194-8C0B-CE620031AFEA}" dt="2022-05-05T10:58:04.440" v="4595" actId="47"/>
        <pc:sldMkLst>
          <pc:docMk/>
          <pc:sldMk cId="1666250206" sldId="292"/>
        </pc:sldMkLst>
      </pc:sldChg>
      <pc:sldChg chg="modSp mod">
        <pc:chgData name="Zhonghao Jiang (PGR)" userId="b2855eaa-fa65-4018-a547-12c620f7a86b" providerId="ADAL" clId="{B44F0D5D-9D9E-4194-8C0B-CE620031AFEA}" dt="2022-05-05T08:54:57.227" v="1228" actId="20577"/>
        <pc:sldMkLst>
          <pc:docMk/>
          <pc:sldMk cId="2660908716" sldId="295"/>
        </pc:sldMkLst>
        <pc:spChg chg="mod">
          <ac:chgData name="Zhonghao Jiang (PGR)" userId="b2855eaa-fa65-4018-a547-12c620f7a86b" providerId="ADAL" clId="{B44F0D5D-9D9E-4194-8C0B-CE620031AFEA}" dt="2022-05-05T08:54:57.227" v="1228" actId="20577"/>
          <ac:spMkLst>
            <pc:docMk/>
            <pc:sldMk cId="2660908716" sldId="295"/>
            <ac:spMk id="3" creationId="{00000000-0000-0000-0000-000000000000}"/>
          </ac:spMkLst>
        </pc:spChg>
      </pc:sldChg>
      <pc:sldChg chg="del">
        <pc:chgData name="Zhonghao Jiang (PGR)" userId="b2855eaa-fa65-4018-a547-12c620f7a86b" providerId="ADAL" clId="{B44F0D5D-9D9E-4194-8C0B-CE620031AFEA}" dt="2022-05-05T11:38:23.078" v="5682" actId="47"/>
        <pc:sldMkLst>
          <pc:docMk/>
          <pc:sldMk cId="260243340" sldId="297"/>
        </pc:sldMkLst>
      </pc:sldChg>
      <pc:sldChg chg="del">
        <pc:chgData name="Zhonghao Jiang (PGR)" userId="b2855eaa-fa65-4018-a547-12c620f7a86b" providerId="ADAL" clId="{B44F0D5D-9D9E-4194-8C0B-CE620031AFEA}" dt="2022-05-05T11:38:39.096" v="5695" actId="47"/>
        <pc:sldMkLst>
          <pc:docMk/>
          <pc:sldMk cId="1053473041" sldId="298"/>
        </pc:sldMkLst>
      </pc:sldChg>
      <pc:sldChg chg="del">
        <pc:chgData name="Zhonghao Jiang (PGR)" userId="b2855eaa-fa65-4018-a547-12c620f7a86b" providerId="ADAL" clId="{B44F0D5D-9D9E-4194-8C0B-CE620031AFEA}" dt="2022-05-05T11:38:37.167" v="5690" actId="47"/>
        <pc:sldMkLst>
          <pc:docMk/>
          <pc:sldMk cId="3974798093" sldId="300"/>
        </pc:sldMkLst>
      </pc:sldChg>
      <pc:sldChg chg="del">
        <pc:chgData name="Zhonghao Jiang (PGR)" userId="b2855eaa-fa65-4018-a547-12c620f7a86b" providerId="ADAL" clId="{B44F0D5D-9D9E-4194-8C0B-CE620031AFEA}" dt="2022-05-05T11:38:36.859" v="5689" actId="47"/>
        <pc:sldMkLst>
          <pc:docMk/>
          <pc:sldMk cId="1068106771" sldId="301"/>
        </pc:sldMkLst>
      </pc:sldChg>
      <pc:sldChg chg="del">
        <pc:chgData name="Zhonghao Jiang (PGR)" userId="b2855eaa-fa65-4018-a547-12c620f7a86b" providerId="ADAL" clId="{B44F0D5D-9D9E-4194-8C0B-CE620031AFEA}" dt="2022-05-05T11:38:36.018" v="5688" actId="47"/>
        <pc:sldMkLst>
          <pc:docMk/>
          <pc:sldMk cId="4236912106" sldId="302"/>
        </pc:sldMkLst>
      </pc:sldChg>
      <pc:sldChg chg="modSp mod">
        <pc:chgData name="Zhonghao Jiang (PGR)" userId="b2855eaa-fa65-4018-a547-12c620f7a86b" providerId="ADAL" clId="{B44F0D5D-9D9E-4194-8C0B-CE620031AFEA}" dt="2022-05-05T09:24:42.195" v="3027" actId="20577"/>
        <pc:sldMkLst>
          <pc:docMk/>
          <pc:sldMk cId="1717764401" sldId="307"/>
        </pc:sldMkLst>
        <pc:spChg chg="mod">
          <ac:chgData name="Zhonghao Jiang (PGR)" userId="b2855eaa-fa65-4018-a547-12c620f7a86b" providerId="ADAL" clId="{B44F0D5D-9D9E-4194-8C0B-CE620031AFEA}" dt="2022-05-05T08:27:33.511" v="32" actId="403"/>
          <ac:spMkLst>
            <pc:docMk/>
            <pc:sldMk cId="1717764401" sldId="307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09:24:42.195" v="3027" actId="20577"/>
          <ac:spMkLst>
            <pc:docMk/>
            <pc:sldMk cId="1717764401" sldId="307"/>
            <ac:spMk id="5" creationId="{00000000-0000-0000-0000-000000000000}"/>
          </ac:spMkLst>
        </pc:spChg>
      </pc:sldChg>
      <pc:sldChg chg="del">
        <pc:chgData name="Zhonghao Jiang (PGR)" userId="b2855eaa-fa65-4018-a547-12c620f7a86b" providerId="ADAL" clId="{B44F0D5D-9D9E-4194-8C0B-CE620031AFEA}" dt="2022-05-05T11:38:13.928" v="5678" actId="47"/>
        <pc:sldMkLst>
          <pc:docMk/>
          <pc:sldMk cId="2819119487" sldId="308"/>
        </pc:sldMkLst>
      </pc:sldChg>
      <pc:sldChg chg="addSp delSp modSp mod">
        <pc:chgData name="Zhonghao Jiang (PGR)" userId="b2855eaa-fa65-4018-a547-12c620f7a86b" providerId="ADAL" clId="{B44F0D5D-9D9E-4194-8C0B-CE620031AFEA}" dt="2022-05-05T09:14:04.029" v="2609" actId="20577"/>
        <pc:sldMkLst>
          <pc:docMk/>
          <pc:sldMk cId="3608146709" sldId="309"/>
        </pc:sldMkLst>
        <pc:spChg chg="mod">
          <ac:chgData name="Zhonghao Jiang (PGR)" userId="b2855eaa-fa65-4018-a547-12c620f7a86b" providerId="ADAL" clId="{B44F0D5D-9D9E-4194-8C0B-CE620031AFEA}" dt="2022-05-05T09:14:04.029" v="2609" actId="20577"/>
          <ac:spMkLst>
            <pc:docMk/>
            <pc:sldMk cId="3608146709" sldId="309"/>
            <ac:spMk id="2" creationId="{00000000-0000-0000-0000-000000000000}"/>
          </ac:spMkLst>
        </pc:spChg>
        <pc:spChg chg="del">
          <ac:chgData name="Zhonghao Jiang (PGR)" userId="b2855eaa-fa65-4018-a547-12c620f7a86b" providerId="ADAL" clId="{B44F0D5D-9D9E-4194-8C0B-CE620031AFEA}" dt="2022-05-05T08:41:07.744" v="501" actId="478"/>
          <ac:spMkLst>
            <pc:docMk/>
            <pc:sldMk cId="3608146709" sldId="309"/>
            <ac:spMk id="3" creationId="{00000000-0000-0000-0000-000000000000}"/>
          </ac:spMkLst>
        </pc:spChg>
        <pc:spChg chg="add del mod">
          <ac:chgData name="Zhonghao Jiang (PGR)" userId="b2855eaa-fa65-4018-a547-12c620f7a86b" providerId="ADAL" clId="{B44F0D5D-9D9E-4194-8C0B-CE620031AFEA}" dt="2022-05-05T08:41:18.584" v="502" actId="478"/>
          <ac:spMkLst>
            <pc:docMk/>
            <pc:sldMk cId="3608146709" sldId="309"/>
            <ac:spMk id="5" creationId="{1F9A3B59-48DB-0D6D-59AC-B27EA4A6EA4F}"/>
          </ac:spMkLst>
        </pc:spChg>
        <pc:spChg chg="add mod">
          <ac:chgData name="Zhonghao Jiang (PGR)" userId="b2855eaa-fa65-4018-a547-12c620f7a86b" providerId="ADAL" clId="{B44F0D5D-9D9E-4194-8C0B-CE620031AFEA}" dt="2022-05-05T09:12:38.272" v="2587" actId="6549"/>
          <ac:spMkLst>
            <pc:docMk/>
            <pc:sldMk cId="3608146709" sldId="309"/>
            <ac:spMk id="6" creationId="{4C207D0C-DAC9-C946-3707-7A77C3105B96}"/>
          </ac:spMkLst>
        </pc:spChg>
      </pc:sldChg>
      <pc:sldChg chg="del">
        <pc:chgData name="Zhonghao Jiang (PGR)" userId="b2855eaa-fa65-4018-a547-12c620f7a86b" providerId="ADAL" clId="{B44F0D5D-9D9E-4194-8C0B-CE620031AFEA}" dt="2022-05-05T11:38:16.771" v="5680" actId="47"/>
        <pc:sldMkLst>
          <pc:docMk/>
          <pc:sldMk cId="3446081351" sldId="310"/>
        </pc:sldMkLst>
      </pc:sldChg>
      <pc:sldChg chg="del">
        <pc:chgData name="Zhonghao Jiang (PGR)" userId="b2855eaa-fa65-4018-a547-12c620f7a86b" providerId="ADAL" clId="{B44F0D5D-9D9E-4194-8C0B-CE620031AFEA}" dt="2022-05-05T11:38:15.534" v="5679" actId="47"/>
        <pc:sldMkLst>
          <pc:docMk/>
          <pc:sldMk cId="2217072020" sldId="311"/>
        </pc:sldMkLst>
      </pc:sldChg>
      <pc:sldChg chg="del">
        <pc:chgData name="Zhonghao Jiang (PGR)" userId="b2855eaa-fa65-4018-a547-12c620f7a86b" providerId="ADAL" clId="{B44F0D5D-9D9E-4194-8C0B-CE620031AFEA}" dt="2022-05-05T11:38:27.714" v="5685" actId="47"/>
        <pc:sldMkLst>
          <pc:docMk/>
          <pc:sldMk cId="2747632342" sldId="312"/>
        </pc:sldMkLst>
      </pc:sldChg>
      <pc:sldChg chg="del">
        <pc:chgData name="Zhonghao Jiang (PGR)" userId="b2855eaa-fa65-4018-a547-12c620f7a86b" providerId="ADAL" clId="{B44F0D5D-9D9E-4194-8C0B-CE620031AFEA}" dt="2022-05-05T11:38:30.607" v="5686" actId="47"/>
        <pc:sldMkLst>
          <pc:docMk/>
          <pc:sldMk cId="2497773614" sldId="313"/>
        </pc:sldMkLst>
      </pc:sldChg>
      <pc:sldChg chg="del">
        <pc:chgData name="Zhonghao Jiang (PGR)" userId="b2855eaa-fa65-4018-a547-12c620f7a86b" providerId="ADAL" clId="{B44F0D5D-9D9E-4194-8C0B-CE620031AFEA}" dt="2022-05-05T11:38:33.058" v="5687" actId="47"/>
        <pc:sldMkLst>
          <pc:docMk/>
          <pc:sldMk cId="5037201" sldId="314"/>
        </pc:sldMkLst>
      </pc:sldChg>
      <pc:sldChg chg="del">
        <pc:chgData name="Zhonghao Jiang (PGR)" userId="b2855eaa-fa65-4018-a547-12c620f7a86b" providerId="ADAL" clId="{B44F0D5D-9D9E-4194-8C0B-CE620031AFEA}" dt="2022-05-05T11:38:46.992" v="5696" actId="47"/>
        <pc:sldMkLst>
          <pc:docMk/>
          <pc:sldMk cId="654466310" sldId="315"/>
        </pc:sldMkLst>
      </pc:sldChg>
      <pc:sldChg chg="del">
        <pc:chgData name="Zhonghao Jiang (PGR)" userId="b2855eaa-fa65-4018-a547-12c620f7a86b" providerId="ADAL" clId="{B44F0D5D-9D9E-4194-8C0B-CE620031AFEA}" dt="2022-05-05T11:38:38.598" v="5694" actId="47"/>
        <pc:sldMkLst>
          <pc:docMk/>
          <pc:sldMk cId="3335467790" sldId="316"/>
        </pc:sldMkLst>
      </pc:sldChg>
      <pc:sldChg chg="addSp delSp modSp add mod">
        <pc:chgData name="Zhonghao Jiang (PGR)" userId="b2855eaa-fa65-4018-a547-12c620f7a86b" providerId="ADAL" clId="{B44F0D5D-9D9E-4194-8C0B-CE620031AFEA}" dt="2022-05-05T11:00:01.330" v="4664" actId="14100"/>
        <pc:sldMkLst>
          <pc:docMk/>
          <pc:sldMk cId="3287028315" sldId="317"/>
        </pc:sldMkLst>
        <pc:spChg chg="mod">
          <ac:chgData name="Zhonghao Jiang (PGR)" userId="b2855eaa-fa65-4018-a547-12c620f7a86b" providerId="ADAL" clId="{B44F0D5D-9D9E-4194-8C0B-CE620031AFEA}" dt="2022-05-05T11:00:01.330" v="4664" actId="14100"/>
          <ac:spMkLst>
            <pc:docMk/>
            <pc:sldMk cId="3287028315" sldId="317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10:32:48.068" v="4468" actId="113"/>
          <ac:spMkLst>
            <pc:docMk/>
            <pc:sldMk cId="3287028315" sldId="317"/>
            <ac:spMk id="6" creationId="{4C207D0C-DAC9-C946-3707-7A77C3105B96}"/>
          </ac:spMkLst>
        </pc:spChg>
        <pc:picChg chg="add del mod modCrop">
          <ac:chgData name="Zhonghao Jiang (PGR)" userId="b2855eaa-fa65-4018-a547-12c620f7a86b" providerId="ADAL" clId="{B44F0D5D-9D9E-4194-8C0B-CE620031AFEA}" dt="2022-05-05T09:40:29.377" v="3537" actId="478"/>
          <ac:picMkLst>
            <pc:docMk/>
            <pc:sldMk cId="3287028315" sldId="317"/>
            <ac:picMk id="4" creationId="{78ACE5FD-F25B-C50E-C8E9-94776A66F4CB}"/>
          </ac:picMkLst>
        </pc:picChg>
        <pc:picChg chg="add del mod">
          <ac:chgData name="Zhonghao Jiang (PGR)" userId="b2855eaa-fa65-4018-a547-12c620f7a86b" providerId="ADAL" clId="{B44F0D5D-9D9E-4194-8C0B-CE620031AFEA}" dt="2022-05-05T09:42:56.437" v="3547" actId="478"/>
          <ac:picMkLst>
            <pc:docMk/>
            <pc:sldMk cId="3287028315" sldId="317"/>
            <ac:picMk id="7" creationId="{7F7B917B-AFEE-0FF8-11E4-5729450347DA}"/>
          </ac:picMkLst>
        </pc:picChg>
        <pc:picChg chg="add mod">
          <ac:chgData name="Zhonghao Jiang (PGR)" userId="b2855eaa-fa65-4018-a547-12c620f7a86b" providerId="ADAL" clId="{B44F0D5D-9D9E-4194-8C0B-CE620031AFEA}" dt="2022-05-05T10:21:05.700" v="3710" actId="1035"/>
          <ac:picMkLst>
            <pc:docMk/>
            <pc:sldMk cId="3287028315" sldId="317"/>
            <ac:picMk id="9" creationId="{9DA6CD40-D937-BF36-957A-E81532A35B0F}"/>
          </ac:picMkLst>
        </pc:picChg>
        <pc:picChg chg="add mod">
          <ac:chgData name="Zhonghao Jiang (PGR)" userId="b2855eaa-fa65-4018-a547-12c620f7a86b" providerId="ADAL" clId="{B44F0D5D-9D9E-4194-8C0B-CE620031AFEA}" dt="2022-05-05T10:32:03.399" v="4374" actId="1076"/>
          <ac:picMkLst>
            <pc:docMk/>
            <pc:sldMk cId="3287028315" sldId="317"/>
            <ac:picMk id="11" creationId="{AC27715D-866F-713B-A318-EF2455E6E684}"/>
          </ac:picMkLst>
        </pc:picChg>
        <pc:picChg chg="add mod">
          <ac:chgData name="Zhonghao Jiang (PGR)" userId="b2855eaa-fa65-4018-a547-12c620f7a86b" providerId="ADAL" clId="{B44F0D5D-9D9E-4194-8C0B-CE620031AFEA}" dt="2022-05-05T10:32:05.715" v="4375" actId="1076"/>
          <ac:picMkLst>
            <pc:docMk/>
            <pc:sldMk cId="3287028315" sldId="317"/>
            <ac:picMk id="13" creationId="{9A0D9FCC-C9AA-FBD0-8A26-2551AD92331A}"/>
          </ac:picMkLst>
        </pc:picChg>
        <pc:picChg chg="add mod">
          <ac:chgData name="Zhonghao Jiang (PGR)" userId="b2855eaa-fa65-4018-a547-12c620f7a86b" providerId="ADAL" clId="{B44F0D5D-9D9E-4194-8C0B-CE620031AFEA}" dt="2022-05-05T10:23:56.150" v="4076" actId="14100"/>
          <ac:picMkLst>
            <pc:docMk/>
            <pc:sldMk cId="3287028315" sldId="317"/>
            <ac:picMk id="15" creationId="{D6F6C107-E674-E441-5BA0-DCE87CD8E40D}"/>
          </ac:picMkLst>
        </pc:picChg>
      </pc:sldChg>
      <pc:sldChg chg="modSp add del mod">
        <pc:chgData name="Zhonghao Jiang (PGR)" userId="b2855eaa-fa65-4018-a547-12c620f7a86b" providerId="ADAL" clId="{B44F0D5D-9D9E-4194-8C0B-CE620031AFEA}" dt="2022-05-05T10:25:14.407" v="4150" actId="47"/>
        <pc:sldMkLst>
          <pc:docMk/>
          <pc:sldMk cId="3759359071" sldId="318"/>
        </pc:sldMkLst>
        <pc:spChg chg="mod">
          <ac:chgData name="Zhonghao Jiang (PGR)" userId="b2855eaa-fa65-4018-a547-12c620f7a86b" providerId="ADAL" clId="{B44F0D5D-9D9E-4194-8C0B-CE620031AFEA}" dt="2022-05-05T10:17:14.395" v="3600" actId="20577"/>
          <ac:spMkLst>
            <pc:docMk/>
            <pc:sldMk cId="3759359071" sldId="318"/>
            <ac:spMk id="6" creationId="{4C207D0C-DAC9-C946-3707-7A77C3105B96}"/>
          </ac:spMkLst>
        </pc:spChg>
      </pc:sldChg>
      <pc:sldChg chg="delSp modSp add mod">
        <pc:chgData name="Zhonghao Jiang (PGR)" userId="b2855eaa-fa65-4018-a547-12c620f7a86b" providerId="ADAL" clId="{B44F0D5D-9D9E-4194-8C0B-CE620031AFEA}" dt="2022-05-05T11:15:22.064" v="4958" actId="20577"/>
        <pc:sldMkLst>
          <pc:docMk/>
          <pc:sldMk cId="1344359101" sldId="319"/>
        </pc:sldMkLst>
        <pc:spChg chg="mod">
          <ac:chgData name="Zhonghao Jiang (PGR)" userId="b2855eaa-fa65-4018-a547-12c620f7a86b" providerId="ADAL" clId="{B44F0D5D-9D9E-4194-8C0B-CE620031AFEA}" dt="2022-05-05T11:15:22.064" v="4958" actId="20577"/>
          <ac:spMkLst>
            <pc:docMk/>
            <pc:sldMk cId="1344359101" sldId="319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10:33:31.308" v="4475" actId="20577"/>
          <ac:spMkLst>
            <pc:docMk/>
            <pc:sldMk cId="1344359101" sldId="319"/>
            <ac:spMk id="6" creationId="{4C207D0C-DAC9-C946-3707-7A77C3105B96}"/>
          </ac:spMkLst>
        </pc:spChg>
        <pc:picChg chg="del">
          <ac:chgData name="Zhonghao Jiang (PGR)" userId="b2855eaa-fa65-4018-a547-12c620f7a86b" providerId="ADAL" clId="{B44F0D5D-9D9E-4194-8C0B-CE620031AFEA}" dt="2022-05-05T10:31:10.610" v="4366" actId="478"/>
          <ac:picMkLst>
            <pc:docMk/>
            <pc:sldMk cId="1344359101" sldId="319"/>
            <ac:picMk id="9" creationId="{9DA6CD40-D937-BF36-957A-E81532A35B0F}"/>
          </ac:picMkLst>
        </pc:picChg>
        <pc:picChg chg="del">
          <ac:chgData name="Zhonghao Jiang (PGR)" userId="b2855eaa-fa65-4018-a547-12c620f7a86b" providerId="ADAL" clId="{B44F0D5D-9D9E-4194-8C0B-CE620031AFEA}" dt="2022-05-05T10:31:10.179" v="4365" actId="478"/>
          <ac:picMkLst>
            <pc:docMk/>
            <pc:sldMk cId="1344359101" sldId="319"/>
            <ac:picMk id="11" creationId="{AC27715D-866F-713B-A318-EF2455E6E684}"/>
          </ac:picMkLst>
        </pc:picChg>
        <pc:picChg chg="del">
          <ac:chgData name="Zhonghao Jiang (PGR)" userId="b2855eaa-fa65-4018-a547-12c620f7a86b" providerId="ADAL" clId="{B44F0D5D-9D9E-4194-8C0B-CE620031AFEA}" dt="2022-05-05T10:31:10.983" v="4367" actId="478"/>
          <ac:picMkLst>
            <pc:docMk/>
            <pc:sldMk cId="1344359101" sldId="319"/>
            <ac:picMk id="13" creationId="{9A0D9FCC-C9AA-FBD0-8A26-2551AD92331A}"/>
          </ac:picMkLst>
        </pc:picChg>
        <pc:picChg chg="del">
          <ac:chgData name="Zhonghao Jiang (PGR)" userId="b2855eaa-fa65-4018-a547-12c620f7a86b" providerId="ADAL" clId="{B44F0D5D-9D9E-4194-8C0B-CE620031AFEA}" dt="2022-05-05T10:31:11.445" v="4368" actId="478"/>
          <ac:picMkLst>
            <pc:docMk/>
            <pc:sldMk cId="1344359101" sldId="319"/>
            <ac:picMk id="15" creationId="{D6F6C107-E674-E441-5BA0-DCE87CD8E40D}"/>
          </ac:picMkLst>
        </pc:picChg>
      </pc:sldChg>
      <pc:sldChg chg="addSp delSp modSp add mod">
        <pc:chgData name="Zhonghao Jiang (PGR)" userId="b2855eaa-fa65-4018-a547-12c620f7a86b" providerId="ADAL" clId="{B44F0D5D-9D9E-4194-8C0B-CE620031AFEA}" dt="2022-05-05T10:58:36.376" v="4614" actId="20577"/>
        <pc:sldMkLst>
          <pc:docMk/>
          <pc:sldMk cId="723208216" sldId="320"/>
        </pc:sldMkLst>
        <pc:spChg chg="mod">
          <ac:chgData name="Zhonghao Jiang (PGR)" userId="b2855eaa-fa65-4018-a547-12c620f7a86b" providerId="ADAL" clId="{B44F0D5D-9D9E-4194-8C0B-CE620031AFEA}" dt="2022-05-05T10:56:02.031" v="4522" actId="20577"/>
          <ac:spMkLst>
            <pc:docMk/>
            <pc:sldMk cId="723208216" sldId="320"/>
            <ac:spMk id="2" creationId="{00000000-0000-0000-0000-000000000000}"/>
          </ac:spMkLst>
        </pc:spChg>
        <pc:spChg chg="add del mod">
          <ac:chgData name="Zhonghao Jiang (PGR)" userId="b2855eaa-fa65-4018-a547-12c620f7a86b" providerId="ADAL" clId="{B44F0D5D-9D9E-4194-8C0B-CE620031AFEA}" dt="2022-05-05T10:56:23.193" v="4524" actId="478"/>
          <ac:spMkLst>
            <pc:docMk/>
            <pc:sldMk cId="723208216" sldId="320"/>
            <ac:spMk id="4" creationId="{0F4E6170-F5A8-37F2-9C82-0023F6757E84}"/>
          </ac:spMkLst>
        </pc:spChg>
        <pc:spChg chg="mod">
          <ac:chgData name="Zhonghao Jiang (PGR)" userId="b2855eaa-fa65-4018-a547-12c620f7a86b" providerId="ADAL" clId="{B44F0D5D-9D9E-4194-8C0B-CE620031AFEA}" dt="2022-05-05T10:58:36.376" v="4614" actId="20577"/>
          <ac:spMkLst>
            <pc:docMk/>
            <pc:sldMk cId="723208216" sldId="320"/>
            <ac:spMk id="6" creationId="{4C207D0C-DAC9-C946-3707-7A77C3105B96}"/>
          </ac:spMkLst>
        </pc:spChg>
        <pc:spChg chg="add mod">
          <ac:chgData name="Zhonghao Jiang (PGR)" userId="b2855eaa-fa65-4018-a547-12c620f7a86b" providerId="ADAL" clId="{B44F0D5D-9D9E-4194-8C0B-CE620031AFEA}" dt="2022-05-05T10:57:16.972" v="4561" actId="1076"/>
          <ac:spMkLst>
            <pc:docMk/>
            <pc:sldMk cId="723208216" sldId="320"/>
            <ac:spMk id="7" creationId="{7E336EB3-20B1-A2B6-2BDF-A83AD4B8FC3A}"/>
          </ac:spMkLst>
        </pc:spChg>
        <pc:graphicFrameChg chg="add del mod">
          <ac:chgData name="Zhonghao Jiang (PGR)" userId="b2855eaa-fa65-4018-a547-12c620f7a86b" providerId="ADAL" clId="{B44F0D5D-9D9E-4194-8C0B-CE620031AFEA}" dt="2022-05-05T10:56:23.193" v="4524" actId="478"/>
          <ac:graphicFrameMkLst>
            <pc:docMk/>
            <pc:sldMk cId="723208216" sldId="320"/>
            <ac:graphicFrameMk id="3" creationId="{8BA1BDBC-6C58-FF03-D530-C4E4960103F4}"/>
          </ac:graphicFrameMkLst>
        </pc:graphicFrameChg>
        <pc:graphicFrameChg chg="add mod">
          <ac:chgData name="Zhonghao Jiang (PGR)" userId="b2855eaa-fa65-4018-a547-12c620f7a86b" providerId="ADAL" clId="{B44F0D5D-9D9E-4194-8C0B-CE620031AFEA}" dt="2022-05-05T10:56:43.335" v="4528" actId="14100"/>
          <ac:graphicFrameMkLst>
            <pc:docMk/>
            <pc:sldMk cId="723208216" sldId="320"/>
            <ac:graphicFrameMk id="5" creationId="{6B85AF57-0038-5E87-BECF-FB845D63DBD1}"/>
          </ac:graphicFrameMkLst>
        </pc:graphicFrameChg>
      </pc:sldChg>
      <pc:sldChg chg="addSp delSp modSp add mod">
        <pc:chgData name="Zhonghao Jiang (PGR)" userId="b2855eaa-fa65-4018-a547-12c620f7a86b" providerId="ADAL" clId="{B44F0D5D-9D9E-4194-8C0B-CE620031AFEA}" dt="2022-05-05T11:34:19.404" v="5418" actId="20577"/>
        <pc:sldMkLst>
          <pc:docMk/>
          <pc:sldMk cId="1793237032" sldId="321"/>
        </pc:sldMkLst>
        <pc:spChg chg="mod">
          <ac:chgData name="Zhonghao Jiang (PGR)" userId="b2855eaa-fa65-4018-a547-12c620f7a86b" providerId="ADAL" clId="{B44F0D5D-9D9E-4194-8C0B-CE620031AFEA}" dt="2022-05-05T11:34:19.404" v="5418" actId="20577"/>
          <ac:spMkLst>
            <pc:docMk/>
            <pc:sldMk cId="1793237032" sldId="321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11:28:34.814" v="5270" actId="20577"/>
          <ac:spMkLst>
            <pc:docMk/>
            <pc:sldMk cId="1793237032" sldId="321"/>
            <ac:spMk id="6" creationId="{4C207D0C-DAC9-C946-3707-7A77C3105B96}"/>
          </ac:spMkLst>
        </pc:spChg>
        <pc:graphicFrameChg chg="add mod modGraphic">
          <ac:chgData name="Zhonghao Jiang (PGR)" userId="b2855eaa-fa65-4018-a547-12c620f7a86b" providerId="ADAL" clId="{B44F0D5D-9D9E-4194-8C0B-CE620031AFEA}" dt="2022-05-05T11:33:04.770" v="5384" actId="20577"/>
          <ac:graphicFrameMkLst>
            <pc:docMk/>
            <pc:sldMk cId="1793237032" sldId="321"/>
            <ac:graphicFrameMk id="8" creationId="{A2FD9277-6947-D979-4C83-64DA7D437A1C}"/>
          </ac:graphicFrameMkLst>
        </pc:graphicFrameChg>
        <pc:picChg chg="del">
          <ac:chgData name="Zhonghao Jiang (PGR)" userId="b2855eaa-fa65-4018-a547-12c620f7a86b" providerId="ADAL" clId="{B44F0D5D-9D9E-4194-8C0B-CE620031AFEA}" dt="2022-05-05T11:02:39.439" v="4711" actId="478"/>
          <ac:picMkLst>
            <pc:docMk/>
            <pc:sldMk cId="1793237032" sldId="321"/>
            <ac:picMk id="9" creationId="{9DA6CD40-D937-BF36-957A-E81532A35B0F}"/>
          </ac:picMkLst>
        </pc:picChg>
        <pc:picChg chg="del">
          <ac:chgData name="Zhonghao Jiang (PGR)" userId="b2855eaa-fa65-4018-a547-12c620f7a86b" providerId="ADAL" clId="{B44F0D5D-9D9E-4194-8C0B-CE620031AFEA}" dt="2022-05-05T11:02:38.936" v="4710" actId="478"/>
          <ac:picMkLst>
            <pc:docMk/>
            <pc:sldMk cId="1793237032" sldId="321"/>
            <ac:picMk id="11" creationId="{AC27715D-866F-713B-A318-EF2455E6E684}"/>
          </ac:picMkLst>
        </pc:picChg>
        <pc:picChg chg="del">
          <ac:chgData name="Zhonghao Jiang (PGR)" userId="b2855eaa-fa65-4018-a547-12c620f7a86b" providerId="ADAL" clId="{B44F0D5D-9D9E-4194-8C0B-CE620031AFEA}" dt="2022-05-05T11:02:39.916" v="4712" actId="478"/>
          <ac:picMkLst>
            <pc:docMk/>
            <pc:sldMk cId="1793237032" sldId="321"/>
            <ac:picMk id="13" creationId="{9A0D9FCC-C9AA-FBD0-8A26-2551AD92331A}"/>
          </ac:picMkLst>
        </pc:picChg>
        <pc:picChg chg="del">
          <ac:chgData name="Zhonghao Jiang (PGR)" userId="b2855eaa-fa65-4018-a547-12c620f7a86b" providerId="ADAL" clId="{B44F0D5D-9D9E-4194-8C0B-CE620031AFEA}" dt="2022-05-05T11:02:40.348" v="4713" actId="478"/>
          <ac:picMkLst>
            <pc:docMk/>
            <pc:sldMk cId="1793237032" sldId="321"/>
            <ac:picMk id="15" creationId="{D6F6C107-E674-E441-5BA0-DCE87CD8E40D}"/>
          </ac:picMkLst>
        </pc:picChg>
      </pc:sldChg>
      <pc:sldChg chg="modSp add mod">
        <pc:chgData name="Zhonghao Jiang (PGR)" userId="b2855eaa-fa65-4018-a547-12c620f7a86b" providerId="ADAL" clId="{B44F0D5D-9D9E-4194-8C0B-CE620031AFEA}" dt="2022-05-05T11:34:22.103" v="5419" actId="20577"/>
        <pc:sldMkLst>
          <pc:docMk/>
          <pc:sldMk cId="3066452098" sldId="322"/>
        </pc:sldMkLst>
        <pc:spChg chg="mod">
          <ac:chgData name="Zhonghao Jiang (PGR)" userId="b2855eaa-fa65-4018-a547-12c620f7a86b" providerId="ADAL" clId="{B44F0D5D-9D9E-4194-8C0B-CE620031AFEA}" dt="2022-05-05T11:34:22.103" v="5419" actId="20577"/>
          <ac:spMkLst>
            <pc:docMk/>
            <pc:sldMk cId="3066452098" sldId="322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11:28:06.724" v="5260" actId="20577"/>
          <ac:spMkLst>
            <pc:docMk/>
            <pc:sldMk cId="3066452098" sldId="322"/>
            <ac:spMk id="6" creationId="{4C207D0C-DAC9-C946-3707-7A77C3105B96}"/>
          </ac:spMkLst>
        </pc:spChg>
        <pc:graphicFrameChg chg="mod modGraphic">
          <ac:chgData name="Zhonghao Jiang (PGR)" userId="b2855eaa-fa65-4018-a547-12c620f7a86b" providerId="ADAL" clId="{B44F0D5D-9D9E-4194-8C0B-CE620031AFEA}" dt="2022-05-05T11:33:06.850" v="5385" actId="20577"/>
          <ac:graphicFrameMkLst>
            <pc:docMk/>
            <pc:sldMk cId="3066452098" sldId="322"/>
            <ac:graphicFrameMk id="8" creationId="{A2FD9277-6947-D979-4C83-64DA7D437A1C}"/>
          </ac:graphicFrameMkLst>
        </pc:graphicFrameChg>
      </pc:sldChg>
      <pc:sldChg chg="addSp delSp modSp add mod">
        <pc:chgData name="Zhonghao Jiang (PGR)" userId="b2855eaa-fa65-4018-a547-12c620f7a86b" providerId="ADAL" clId="{B44F0D5D-9D9E-4194-8C0B-CE620031AFEA}" dt="2022-05-05T11:40:13.532" v="5732" actId="13926"/>
        <pc:sldMkLst>
          <pc:docMk/>
          <pc:sldMk cId="591431803" sldId="323"/>
        </pc:sldMkLst>
        <pc:spChg chg="mod">
          <ac:chgData name="Zhonghao Jiang (PGR)" userId="b2855eaa-fa65-4018-a547-12c620f7a86b" providerId="ADAL" clId="{B44F0D5D-9D9E-4194-8C0B-CE620031AFEA}" dt="2022-05-05T11:34:24.792" v="5420" actId="20577"/>
          <ac:spMkLst>
            <pc:docMk/>
            <pc:sldMk cId="591431803" sldId="323"/>
            <ac:spMk id="2" creationId="{00000000-0000-0000-0000-000000000000}"/>
          </ac:spMkLst>
        </pc:spChg>
        <pc:spChg chg="add del mod">
          <ac:chgData name="Zhonghao Jiang (PGR)" userId="b2855eaa-fa65-4018-a547-12c620f7a86b" providerId="ADAL" clId="{B44F0D5D-9D9E-4194-8C0B-CE620031AFEA}" dt="2022-05-05T11:27:05.962" v="5236" actId="478"/>
          <ac:spMkLst>
            <pc:docMk/>
            <pc:sldMk cId="591431803" sldId="323"/>
            <ac:spMk id="4" creationId="{343AD8C0-3721-58E4-EBAD-8E839416A10C}"/>
          </ac:spMkLst>
        </pc:spChg>
        <pc:spChg chg="del mod">
          <ac:chgData name="Zhonghao Jiang (PGR)" userId="b2855eaa-fa65-4018-a547-12c620f7a86b" providerId="ADAL" clId="{B44F0D5D-9D9E-4194-8C0B-CE620031AFEA}" dt="2022-05-05T11:27:00.137" v="5233" actId="478"/>
          <ac:spMkLst>
            <pc:docMk/>
            <pc:sldMk cId="591431803" sldId="323"/>
            <ac:spMk id="6" creationId="{4C207D0C-DAC9-C946-3707-7A77C3105B96}"/>
          </ac:spMkLst>
        </pc:spChg>
        <pc:spChg chg="add del mod">
          <ac:chgData name="Zhonghao Jiang (PGR)" userId="b2855eaa-fa65-4018-a547-12c620f7a86b" providerId="ADAL" clId="{B44F0D5D-9D9E-4194-8C0B-CE620031AFEA}" dt="2022-05-05T11:27:03.307" v="5235" actId="478"/>
          <ac:spMkLst>
            <pc:docMk/>
            <pc:sldMk cId="591431803" sldId="323"/>
            <ac:spMk id="7" creationId="{B2456898-E365-9724-9A42-74506955C189}"/>
          </ac:spMkLst>
        </pc:spChg>
        <pc:spChg chg="add mod">
          <ac:chgData name="Zhonghao Jiang (PGR)" userId="b2855eaa-fa65-4018-a547-12c620f7a86b" providerId="ADAL" clId="{B44F0D5D-9D9E-4194-8C0B-CE620031AFEA}" dt="2022-05-05T11:32:51.225" v="5383" actId="113"/>
          <ac:spMkLst>
            <pc:docMk/>
            <pc:sldMk cId="591431803" sldId="323"/>
            <ac:spMk id="8" creationId="{1EE008D1-BA8F-F17C-F9EE-AB5D71D5AF54}"/>
          </ac:spMkLst>
        </pc:spChg>
        <pc:graphicFrameChg chg="add mod modGraphic">
          <ac:chgData name="Zhonghao Jiang (PGR)" userId="b2855eaa-fa65-4018-a547-12c620f7a86b" providerId="ADAL" clId="{B44F0D5D-9D9E-4194-8C0B-CE620031AFEA}" dt="2022-05-05T11:40:13.532" v="5732" actId="13926"/>
          <ac:graphicFrameMkLst>
            <pc:docMk/>
            <pc:sldMk cId="591431803" sldId="323"/>
            <ac:graphicFrameMk id="9" creationId="{E9D8FD32-61AE-71D4-ECD8-774AE109123E}"/>
          </ac:graphicFrameMkLst>
        </pc:graphicFrameChg>
      </pc:sldChg>
      <pc:sldChg chg="modSp add mod">
        <pc:chgData name="Zhonghao Jiang (PGR)" userId="b2855eaa-fa65-4018-a547-12c620f7a86b" providerId="ADAL" clId="{B44F0D5D-9D9E-4194-8C0B-CE620031AFEA}" dt="2022-05-05T11:38:02.483" v="5677" actId="6549"/>
        <pc:sldMkLst>
          <pc:docMk/>
          <pc:sldMk cId="3381901027" sldId="324"/>
        </pc:sldMkLst>
        <pc:spChg chg="mod">
          <ac:chgData name="Zhonghao Jiang (PGR)" userId="b2855eaa-fa65-4018-a547-12c620f7a86b" providerId="ADAL" clId="{B44F0D5D-9D9E-4194-8C0B-CE620031AFEA}" dt="2022-05-05T11:36:01.990" v="5463" actId="20577"/>
          <ac:spMkLst>
            <pc:docMk/>
            <pc:sldMk cId="3381901027" sldId="324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11:38:02.483" v="5677" actId="6549"/>
          <ac:spMkLst>
            <pc:docMk/>
            <pc:sldMk cId="3381901027" sldId="324"/>
            <ac:spMk id="6" creationId="{4C207D0C-DAC9-C946-3707-7A77C3105B96}"/>
          </ac:spMkLst>
        </pc:spChg>
      </pc:sldChg>
      <pc:sldChg chg="addSp modSp add mod">
        <pc:chgData name="Zhonghao Jiang (PGR)" userId="b2855eaa-fa65-4018-a547-12c620f7a86b" providerId="ADAL" clId="{B44F0D5D-9D9E-4194-8C0B-CE620031AFEA}" dt="2022-05-05T11:40:05.226" v="5731" actId="1076"/>
        <pc:sldMkLst>
          <pc:docMk/>
          <pc:sldMk cId="3557839419" sldId="325"/>
        </pc:sldMkLst>
        <pc:spChg chg="mod">
          <ac:chgData name="Zhonghao Jiang (PGR)" userId="b2855eaa-fa65-4018-a547-12c620f7a86b" providerId="ADAL" clId="{B44F0D5D-9D9E-4194-8C0B-CE620031AFEA}" dt="2022-05-05T11:39:43.063" v="5725" actId="20577"/>
          <ac:spMkLst>
            <pc:docMk/>
            <pc:sldMk cId="3557839419" sldId="325"/>
            <ac:spMk id="2" creationId="{00000000-0000-0000-0000-000000000000}"/>
          </ac:spMkLst>
        </pc:spChg>
        <pc:spChg chg="add mod">
          <ac:chgData name="Zhonghao Jiang (PGR)" userId="b2855eaa-fa65-4018-a547-12c620f7a86b" providerId="ADAL" clId="{B44F0D5D-9D9E-4194-8C0B-CE620031AFEA}" dt="2022-05-05T11:40:05.226" v="5731" actId="1076"/>
          <ac:spMkLst>
            <pc:docMk/>
            <pc:sldMk cId="3557839419" sldId="325"/>
            <ac:spMk id="4" creationId="{F52CEAA9-E0E0-8AA7-61AE-C2D677A37C5E}"/>
          </ac:spMkLst>
        </pc:spChg>
        <pc:spChg chg="mod">
          <ac:chgData name="Zhonghao Jiang (PGR)" userId="b2855eaa-fa65-4018-a547-12c620f7a86b" providerId="ADAL" clId="{B44F0D5D-9D9E-4194-8C0B-CE620031AFEA}" dt="2022-05-05T11:39:33.844" v="5702" actId="6549"/>
          <ac:spMkLst>
            <pc:docMk/>
            <pc:sldMk cId="3557839419" sldId="325"/>
            <ac:spMk id="6" creationId="{4C207D0C-DAC9-C946-3707-7A77C3105B96}"/>
          </ac:spMkLst>
        </pc:spChg>
        <pc:graphicFrameChg chg="add mod modGraphic">
          <ac:chgData name="Zhonghao Jiang (PGR)" userId="b2855eaa-fa65-4018-a547-12c620f7a86b" providerId="ADAL" clId="{B44F0D5D-9D9E-4194-8C0B-CE620031AFEA}" dt="2022-05-05T11:40:03.158" v="5730" actId="1076"/>
          <ac:graphicFrameMkLst>
            <pc:docMk/>
            <pc:sldMk cId="3557839419" sldId="325"/>
            <ac:graphicFrameMk id="3" creationId="{F3220ECF-92C8-F46F-858B-D82F17B371B6}"/>
          </ac:graphicFrameMkLst>
        </pc:graphicFrameChg>
      </pc:sldChg>
      <pc:sldChg chg="modSp add mod">
        <pc:chgData name="Zhonghao Jiang (PGR)" userId="b2855eaa-fa65-4018-a547-12c620f7a86b" providerId="ADAL" clId="{B44F0D5D-9D9E-4194-8C0B-CE620031AFEA}" dt="2022-05-05T11:44:45.204" v="6276" actId="6549"/>
        <pc:sldMkLst>
          <pc:docMk/>
          <pc:sldMk cId="1091589035" sldId="326"/>
        </pc:sldMkLst>
        <pc:spChg chg="mod">
          <ac:chgData name="Zhonghao Jiang (PGR)" userId="b2855eaa-fa65-4018-a547-12c620f7a86b" providerId="ADAL" clId="{B44F0D5D-9D9E-4194-8C0B-CE620031AFEA}" dt="2022-05-05T11:40:53.081" v="5745" actId="20577"/>
          <ac:spMkLst>
            <pc:docMk/>
            <pc:sldMk cId="1091589035" sldId="326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11:44:45.204" v="6276" actId="6549"/>
          <ac:spMkLst>
            <pc:docMk/>
            <pc:sldMk cId="1091589035" sldId="326"/>
            <ac:spMk id="6" creationId="{4C207D0C-DAC9-C946-3707-7A77C3105B96}"/>
          </ac:spMkLst>
        </pc:spChg>
      </pc:sldChg>
      <pc:sldChg chg="modSp add mod">
        <pc:chgData name="Zhonghao Jiang (PGR)" userId="b2855eaa-fa65-4018-a547-12c620f7a86b" providerId="ADAL" clId="{B44F0D5D-9D9E-4194-8C0B-CE620031AFEA}" dt="2022-05-05T11:47:33.586" v="6491" actId="20577"/>
        <pc:sldMkLst>
          <pc:docMk/>
          <pc:sldMk cId="3493520823" sldId="327"/>
        </pc:sldMkLst>
        <pc:spChg chg="mod">
          <ac:chgData name="Zhonghao Jiang (PGR)" userId="b2855eaa-fa65-4018-a547-12c620f7a86b" providerId="ADAL" clId="{B44F0D5D-9D9E-4194-8C0B-CE620031AFEA}" dt="2022-05-05T11:45:19.847" v="6312" actId="20577"/>
          <ac:spMkLst>
            <pc:docMk/>
            <pc:sldMk cId="3493520823" sldId="327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11:47:33.586" v="6491" actId="20577"/>
          <ac:spMkLst>
            <pc:docMk/>
            <pc:sldMk cId="3493520823" sldId="327"/>
            <ac:spMk id="6" creationId="{4C207D0C-DAC9-C946-3707-7A77C3105B96}"/>
          </ac:spMkLst>
        </pc:spChg>
      </pc:sldChg>
      <pc:sldChg chg="modSp add mod">
        <pc:chgData name="Zhonghao Jiang (PGR)" userId="b2855eaa-fa65-4018-a547-12c620f7a86b" providerId="ADAL" clId="{B44F0D5D-9D9E-4194-8C0B-CE620031AFEA}" dt="2022-05-05T11:49:56.880" v="6723" actId="20577"/>
        <pc:sldMkLst>
          <pc:docMk/>
          <pc:sldMk cId="536867846" sldId="328"/>
        </pc:sldMkLst>
        <pc:spChg chg="mod">
          <ac:chgData name="Zhonghao Jiang (PGR)" userId="b2855eaa-fa65-4018-a547-12c620f7a86b" providerId="ADAL" clId="{B44F0D5D-9D9E-4194-8C0B-CE620031AFEA}" dt="2022-05-05T11:48:09.534" v="6542" actId="20577"/>
          <ac:spMkLst>
            <pc:docMk/>
            <pc:sldMk cId="536867846" sldId="328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11:49:56.880" v="6723" actId="20577"/>
          <ac:spMkLst>
            <pc:docMk/>
            <pc:sldMk cId="536867846" sldId="328"/>
            <ac:spMk id="6" creationId="{4C207D0C-DAC9-C946-3707-7A77C3105B96}"/>
          </ac:spMkLst>
        </pc:spChg>
      </pc:sldChg>
      <pc:sldChg chg="modSp add mod">
        <pc:chgData name="Zhonghao Jiang (PGR)" userId="b2855eaa-fa65-4018-a547-12c620f7a86b" providerId="ADAL" clId="{B44F0D5D-9D9E-4194-8C0B-CE620031AFEA}" dt="2022-05-05T11:50:58.754" v="6738" actId="948"/>
        <pc:sldMkLst>
          <pc:docMk/>
          <pc:sldMk cId="3240507668" sldId="329"/>
        </pc:sldMkLst>
        <pc:spChg chg="mod">
          <ac:chgData name="Zhonghao Jiang (PGR)" userId="b2855eaa-fa65-4018-a547-12c620f7a86b" providerId="ADAL" clId="{B44F0D5D-9D9E-4194-8C0B-CE620031AFEA}" dt="2022-05-05T11:50:13.110" v="6733" actId="20577"/>
          <ac:spMkLst>
            <pc:docMk/>
            <pc:sldMk cId="3240507668" sldId="329"/>
            <ac:spMk id="2" creationId="{00000000-0000-0000-0000-000000000000}"/>
          </ac:spMkLst>
        </pc:spChg>
        <pc:spChg chg="mod">
          <ac:chgData name="Zhonghao Jiang (PGR)" userId="b2855eaa-fa65-4018-a547-12c620f7a86b" providerId="ADAL" clId="{B44F0D5D-9D9E-4194-8C0B-CE620031AFEA}" dt="2022-05-05T11:50:58.754" v="6738" actId="948"/>
          <ac:spMkLst>
            <pc:docMk/>
            <pc:sldMk cId="3240507668" sldId="329"/>
            <ac:spMk id="6" creationId="{4C207D0C-DAC9-C946-3707-7A77C3105B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6C337-9D10-48DA-89B4-EF4111A4A55A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76C84-9BF9-49B8-8F0D-642E55051E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9378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3C14-FF1F-4D1C-B58F-652198FC08CF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D6D9-BCC8-4783-9AD9-CAF1BEA56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15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F57094F-E05C-41DB-8222-F5669E6DA1DE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09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95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346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182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11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98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8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76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00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44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6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43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14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011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687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66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93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20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690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92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019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11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1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16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00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22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FCA2054-0FF2-493E-B3EC-709016BE933D}" type="datetime1">
              <a:rPr lang="zh-CN" altLang="en-US" smtClean="0"/>
              <a:t>2022/11/2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B60D6D9-BCC8-4783-9AD9-CAF1BEA561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4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60597" y="507436"/>
            <a:ext cx="7144945" cy="74192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71849" y="1729945"/>
            <a:ext cx="11821297" cy="4762929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5335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0492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14504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24089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60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850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753165" y="1604799"/>
            <a:ext cx="4958792" cy="4954149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2192000" cy="1803400"/>
            <a:chOff x="0" y="0"/>
            <a:chExt cx="12192000" cy="1803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8034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808502" y="609313"/>
              <a:ext cx="18473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en-GB" sz="3200" b="1" dirty="0">
                <a:solidFill>
                  <a:srgbClr val="003560"/>
                </a:solidFill>
                <a:latin typeface="Arial" charset="0"/>
                <a:ea typeface="ヒラギノ角ゴ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17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1" spc="-13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33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733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defRPr sz="2133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609585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1219170" algn="l" rtl="0" eaLnBrk="1" fontAlgn="base" hangingPunct="1">
        <a:spcBef>
          <a:spcPct val="20000"/>
        </a:spcBef>
        <a:spcAft>
          <a:spcPct val="0"/>
        </a:spcAft>
        <a:defRPr sz="16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828754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2438339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>
          <a:solidFill>
            <a:srgbClr val="00213B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>
          <a:solidFill>
            <a:srgbClr val="00213B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>
          <a:solidFill>
            <a:srgbClr val="00213B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2133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49190" y="1829376"/>
            <a:ext cx="9034955" cy="6293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Python Workshop – Day 2</a:t>
            </a:r>
            <a:endParaRPr lang="en-US" dirty="0">
              <a:ea typeface="+mj-ea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66492" y="2544444"/>
            <a:ext cx="7519268" cy="15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GB" sz="2000" b="1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Department: ASBS / Accounting &amp; Finance</a:t>
            </a:r>
          </a:p>
          <a:p>
            <a:pPr marL="0" indent="0"/>
            <a:r>
              <a:rPr lang="en-GB" altLang="en-US" sz="2000" b="1" dirty="0" smtClean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Zhonghao Jiang</a:t>
            </a:r>
            <a:br>
              <a:rPr lang="en-GB" altLang="en-US" sz="2000" b="1" dirty="0" smtClean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</a:br>
            <a:r>
              <a:rPr lang="en-GB" altLang="en-US" sz="2000" b="1" dirty="0" smtClean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z.jiang.1@research.gla.ac.uk</a:t>
            </a:r>
            <a:endParaRPr lang="en-GB" altLang="en-US" sz="2000" b="1" dirty="0">
              <a:solidFill>
                <a:srgbClr val="003560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  <a:p>
            <a:pPr marL="0" indent="0"/>
            <a:r>
              <a:rPr lang="en-GB" sz="2000" b="1" dirty="0" smtClean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4 </a:t>
            </a:r>
            <a:r>
              <a:rPr lang="en-US" altLang="zh-CN" sz="2000" b="1" dirty="0" smtClean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Nov</a:t>
            </a:r>
            <a:r>
              <a:rPr lang="en-GB" sz="2000" b="1" dirty="0" smtClean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GB" sz="2000" b="1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202</a:t>
            </a:r>
            <a:r>
              <a:rPr lang="en-US" altLang="zh-CN" sz="2000" b="1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2</a:t>
            </a:r>
            <a:endParaRPr lang="en-US" altLang="en-US" sz="2667" dirty="0">
              <a:solidFill>
                <a:srgbClr val="003560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965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Steps for basic requests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Web targeting: url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Web request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Response obtain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Data 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96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Step 1. Web targeting 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(Hypertext Transfer Protocol)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a communication between web clients and web servers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web servers: response;  web clients: request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 headers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User-Agent: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for the 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Connection: After the request, keep the links or stop the links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headers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Content-Type: the response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88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Step 1. Web targeting (cont.) 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Inspect</a:t>
            </a:r>
          </a:p>
          <a:p>
            <a:pPr>
              <a:lnSpc>
                <a:spcPct val="150000"/>
              </a:lnSpc>
            </a:pP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webs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class="foo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"&gt;Content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    attribute      content    end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https://www.bbc.co.uk/sport/football/63469211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656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Steps 2-4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modules/packages for request: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requests (like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ssc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STATA)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Practice1: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demo1.py</a:t>
            </a:r>
            <a:b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Target: Download and save a web page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Practice2: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demo2.py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Target: Download and save a web page for google search result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47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Data Parsing</a:t>
            </a:r>
            <a:b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</a:b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now, we know how to send a request and obtain the response (file: *.html)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transforming unstructured/unreadable data to structured/readable data</a:t>
            </a:r>
            <a:b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from *.html to a PDF, to a jpg, to a csv file</a:t>
            </a:r>
            <a:r>
              <a:rPr lang="en-US" dirty="0" smtClean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solidFill>
                <a:srgbClr val="002542">
                  <a:lumMod val="90000"/>
                  <a:lumOff val="1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focus on part of the web page instead of the whole page</a:t>
            </a:r>
            <a:endParaRPr lang="en-US" dirty="0">
              <a:solidFill>
                <a:srgbClr val="002542">
                  <a:lumMod val="90000"/>
                  <a:lumOff val="1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37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Data Parsing (cont.)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steps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finding the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/tag/attribute of the content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request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response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save</a:t>
            </a:r>
          </a:p>
          <a:p>
            <a:pPr>
              <a:lnSpc>
                <a:spcPct val="150000"/>
              </a:lnSpc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achieve data parsing</a:t>
            </a:r>
            <a:b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regular expression</a:t>
            </a:r>
            <a:b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bs4 </a:t>
            </a:r>
            <a:b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GB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472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Data Parsing Practice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249356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Practice3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demo3.py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download and save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picture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website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Practice4 </a:t>
            </a:r>
            <a:r>
              <a:rPr lang="en-US" i="1" dirty="0" smtClean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demo4.py</a:t>
            </a:r>
            <a: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download and </a:t>
            </a:r>
            <a:r>
              <a:rPr lang="en-US" altLang="zh-CN" dirty="0" smtClean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pictures </a:t>
            </a:r>
            <a:r>
              <a:rPr lang="en-US" altLang="zh-CN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altLang="zh-CN" dirty="0" smtClean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using </a:t>
            </a:r>
            <a:r>
              <a:rPr lang="en-US" altLang="zh-CN" b="1" u="sng" dirty="0" smtClean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practice4:</a:t>
            </a:r>
            <a:endParaRPr lang="en-US" sz="28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01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Regular Expression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52978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regular expression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characters that specifies a search pattern in text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occurrences of the preceding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more occurrences of the preceding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 elements except /n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 Non-greedy mode of the preceding character (* or +)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Example: 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‘https: //1.jpg’ width = ‘16’&gt;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‘.*’   matches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‘https: //1.jpg’ width = 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16’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‘.*?’ matches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‘https://1.jpg’   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on…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8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Regular Expression (cont.)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52978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expressed by  ‘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py*n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     (multiple selection)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D.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pyyyyyyyyyn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expressed by ‘py+n’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(multiple selection)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pyyyyyyyyyn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02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Regular Expression (cont.)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52978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 for regular expression is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re.findall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(expression, string[,flags])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re.search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(expression, string[,flags])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re.split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(expression, string[,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maxsplit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=0])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Flags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re.M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8403430" y="6215907"/>
            <a:ext cx="29884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to practice4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5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Today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18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Regular Expression Practice (cont.)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249356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Try1: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record the following information of all the staff at Adam Smith Business School, using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1. Names    saving as Name.txt under the folder STAFF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39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In the future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249356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bs4 data parsing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parsing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08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134" y="2993962"/>
            <a:ext cx="7144945" cy="741920"/>
          </a:xfrm>
        </p:spPr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1.2 Selenium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18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Selenium Module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249356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Selenium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an open-source tool that automates web browsers.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Selenium?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1.difficult to find some contents of the websites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2. login needed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3. dynamic websites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4. automation needed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051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471" y="-430965"/>
            <a:ext cx="6972529" cy="3183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Launch browser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249356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b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pip install selenium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 driver of your preferred browser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check the version of the browser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google ‘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Chrome’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download the driver and extract the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zip.file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 browser in Selenium WebDriver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= webdriver.Chrome(excutable_path = ‘the driver address’)</a:t>
            </a:r>
            <a:b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81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Interactions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249356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Requests: get(url)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positions of the elements: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find_element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back, Page forward: back(), forward()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interactions: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send_keys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(‘’)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browser: quit()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4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Practice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249356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demo5: find the papers from google scholar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Try2: 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please try to login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MyCampus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selenium</a:t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please download photos for each staff at the Adam Smith Business School</a:t>
            </a:r>
          </a:p>
          <a:p>
            <a:pPr>
              <a:lnSpc>
                <a:spcPct val="1500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96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134" y="2993962"/>
            <a:ext cx="7144945" cy="741920"/>
          </a:xfrm>
        </p:spPr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II. API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06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What is API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</a:t>
            </a:r>
            <a:b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procedures and communication protocols that provide a </a:t>
            </a:r>
            <a:r>
              <a:rPr lang="en-US" altLang="zh-CN" b="1" u="sng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to the data</a:t>
            </a:r>
            <a:r>
              <a:rPr lang="en-US" altLang="zh-CN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usually provided by data provides themselves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02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API scraping example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Glassdoor.com</a:t>
            </a:r>
            <a:b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542">
                    <a:lumMod val="90000"/>
                    <a:lumOff val="1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https://www.page2api.com/blog/how-to-scrape-glassdoor-reviews/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19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What is (web) scraping in Python?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large amount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from the websites.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Imitating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collection process by coding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 transform from unstructured data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structured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5" y="3330277"/>
            <a:ext cx="3697902" cy="348683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606471" y="4402942"/>
            <a:ext cx="749508" cy="23984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648" y="3219173"/>
            <a:ext cx="5862116" cy="35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Application in our research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142" y="1383387"/>
            <a:ext cx="11961506" cy="47339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investor sentiments using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 from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StockTwits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(Cookson &amp;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Niessner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2020)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investor sentiments using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from financial news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Obaid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Pukthuanthong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2022)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the social media effect using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Review from Glassdoor.com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(Allen et al., 2021)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09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28" y="2216621"/>
            <a:ext cx="5581420" cy="4215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Application in our research (cont.)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142" y="1383387"/>
            <a:ext cx="11212471" cy="47339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searching or downloading in bulk from Scholar, Conference websites, etc.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Auto-processing some repetitive works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renaming files, filling forms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can work when we sleep, </a:t>
            </a: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8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Is it legal?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Risks: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some codes disturb the operation of the websites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legally protected data: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users private information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 websites have anti-scraping tools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 risk: tickets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Legally use the data scraped.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260" y="299075"/>
            <a:ext cx="3178446" cy="4552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863436"/>
            <a:ext cx="4376987" cy="27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Scraping methods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85351" y="1481972"/>
            <a:ext cx="11821297" cy="4762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our own codes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(application programming interface)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procedures and communication protocols that provide a </a:t>
            </a:r>
            <a:r>
              <a:rPr lang="en-US" altLang="zh-C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to the 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usually provided by data provides themselves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why data providers provide API for others: fees; visits (ads?)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party apps or extensions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4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134" y="2993962"/>
            <a:ext cx="7144945" cy="741920"/>
          </a:xfrm>
        </p:spPr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I. Basic Codes Writing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351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134" y="2993962"/>
            <a:ext cx="7144945" cy="741920"/>
          </a:xfrm>
        </p:spPr>
        <p:txBody>
          <a:bodyPr/>
          <a:lstStyle/>
          <a:p>
            <a:r>
              <a:rPr lang="en-US" altLang="zh-CN" sz="3200" kern="1200" dirty="0" smtClean="0">
                <a:solidFill>
                  <a:srgbClr val="003560"/>
                </a:solidFill>
                <a:latin typeface="Times New Roman" panose="02020603050405020304" pitchFamily="18" charset="0"/>
                <a:ea typeface="ヒラギノ角ゴ Pro W3" charset="-128"/>
                <a:cs typeface="Times New Roman" panose="02020603050405020304" pitchFamily="18" charset="0"/>
              </a:rPr>
              <a:t>1.1 Requests</a:t>
            </a:r>
            <a:endParaRPr lang="en-GB" sz="3200" kern="1200" dirty="0">
              <a:solidFill>
                <a:srgbClr val="003560"/>
              </a:solidFill>
              <a:latin typeface="Times New Roman" panose="02020603050405020304" pitchFamily="18" charset="0"/>
              <a:ea typeface="ヒラギノ角ゴ Pro W3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D1810-A829-0F39-6C9E-1E25572658A5}"/>
              </a:ext>
            </a:extLst>
          </p:cNvPr>
          <p:cNvSpPr/>
          <p:nvPr/>
        </p:nvSpPr>
        <p:spPr>
          <a:xfrm>
            <a:off x="11600764" y="6215907"/>
            <a:ext cx="405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961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C88E186BF70F4191DB877F2C109294" ma:contentTypeVersion="14" ma:contentTypeDescription="Create a new document." ma:contentTypeScope="" ma:versionID="0de9469200423bd02d54956f68376656">
  <xsd:schema xmlns:xsd="http://www.w3.org/2001/XMLSchema" xmlns:xs="http://www.w3.org/2001/XMLSchema" xmlns:p="http://schemas.microsoft.com/office/2006/metadata/properties" xmlns:ns3="de2a0ddf-15cb-42e0-b2ac-b904ec552926" xmlns:ns4="6c7363a0-c63a-41bc-831a-b87d049b8737" targetNamespace="http://schemas.microsoft.com/office/2006/metadata/properties" ma:root="true" ma:fieldsID="71311fc1f3457f1ac8cf6da44c0f6af3" ns3:_="" ns4:_="">
    <xsd:import namespace="de2a0ddf-15cb-42e0-b2ac-b904ec552926"/>
    <xsd:import namespace="6c7363a0-c63a-41bc-831a-b87d049b87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2a0ddf-15cb-42e0-b2ac-b904ec552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7363a0-c63a-41bc-831a-b87d049b873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477D8-C7FE-4E8F-837A-C6FBC73E7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2a0ddf-15cb-42e0-b2ac-b904ec552926"/>
    <ds:schemaRef ds:uri="6c7363a0-c63a-41bc-831a-b87d049b87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4FC5E9-5A7C-46AC-A0BF-2635D94F8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F2FABF-82CD-4439-A806-9C774A382D30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6c7363a0-c63a-41bc-831a-b87d049b8737"/>
    <ds:schemaRef ds:uri="de2a0ddf-15cb-42e0-b2ac-b904ec55292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10363</TotalTime>
  <Words>1253</Words>
  <Application>Microsoft Office PowerPoint</Application>
  <PresentationFormat>Widescreen</PresentationFormat>
  <Paragraphs>225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等线</vt:lpstr>
      <vt:lpstr>ＭＳ Ｐゴシック</vt:lpstr>
      <vt:lpstr>ヒラギノ角ゴ Pro W3</vt:lpstr>
      <vt:lpstr>Arial</vt:lpstr>
      <vt:lpstr>Calibri</vt:lpstr>
      <vt:lpstr>Times New Roman</vt:lpstr>
      <vt:lpstr>UoG_PowerPoint_16.9</vt:lpstr>
      <vt:lpstr>Python Workshop – Day 2</vt:lpstr>
      <vt:lpstr>Today</vt:lpstr>
      <vt:lpstr>What is (web) scraping in Python?</vt:lpstr>
      <vt:lpstr>Application in our research</vt:lpstr>
      <vt:lpstr>Application in our research (cont.)</vt:lpstr>
      <vt:lpstr>Is it legal?</vt:lpstr>
      <vt:lpstr>Scraping methods</vt:lpstr>
      <vt:lpstr>I. Basic Codes Writing</vt:lpstr>
      <vt:lpstr>1.1 Requests</vt:lpstr>
      <vt:lpstr>Steps for basic requests</vt:lpstr>
      <vt:lpstr>Step 1. Web targeting </vt:lpstr>
      <vt:lpstr>Step 1. Web targeting (cont.) </vt:lpstr>
      <vt:lpstr>Steps 2-4</vt:lpstr>
      <vt:lpstr>Data Parsing </vt:lpstr>
      <vt:lpstr>Data Parsing (cont.)</vt:lpstr>
      <vt:lpstr>Data Parsing Practice</vt:lpstr>
      <vt:lpstr>Regular Expression</vt:lpstr>
      <vt:lpstr>Regular Expression (cont.)</vt:lpstr>
      <vt:lpstr>Regular Expression (cont.)</vt:lpstr>
      <vt:lpstr>Regular Expression Practice (cont.)</vt:lpstr>
      <vt:lpstr>In the future</vt:lpstr>
      <vt:lpstr>1.2 Selenium</vt:lpstr>
      <vt:lpstr>Selenium Module</vt:lpstr>
      <vt:lpstr>Launch browser</vt:lpstr>
      <vt:lpstr>Interactions</vt:lpstr>
      <vt:lpstr>Practice</vt:lpstr>
      <vt:lpstr>II. API</vt:lpstr>
      <vt:lpstr>What is API</vt:lpstr>
      <vt:lpstr>API scraping example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use 28pt font size  for your title</dc:title>
  <dc:creator>Yue Zhou</dc:creator>
  <cp:lastModifiedBy>Zhonghao Jiang (PGR)</cp:lastModifiedBy>
  <cp:revision>378</cp:revision>
  <dcterms:created xsi:type="dcterms:W3CDTF">2018-02-05T12:27:34Z</dcterms:created>
  <dcterms:modified xsi:type="dcterms:W3CDTF">2022-11-02T23:22:52Z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0x0101001EC88E186BF70F4191DB877F2C109294</vt:lpwstr>
  </property>
</Properties>
</file>