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Lst>
  <p:notesMasterIdLst>
    <p:notesMasterId r:id="rId11"/>
  </p:notesMasterIdLst>
  <p:handoutMasterIdLst>
    <p:handoutMasterId r:id="rId12"/>
  </p:handoutMasterIdLst>
  <p:sldIdLst>
    <p:sldId id="961" r:id="rId3"/>
    <p:sldId id="993" r:id="rId4"/>
    <p:sldId id="992" r:id="rId5"/>
    <p:sldId id="1002" r:id="rId6"/>
    <p:sldId id="999" r:id="rId7"/>
    <p:sldId id="996" r:id="rId8"/>
    <p:sldId id="939" r:id="rId9"/>
    <p:sldId id="994" r:id="rId10"/>
  </p:sldIdLst>
  <p:sldSz cx="12192000" cy="6858000"/>
  <p:notesSz cx="7104063" cy="10234613"/>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2">
          <p15:clr>
            <a:srgbClr val="A4A3A4"/>
          </p15:clr>
        </p15:guide>
        <p15:guide id="2" pos="356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jf" initials="M" lastIdx="1" clrIdx="0"/>
  <p:cmAuthor id="1" name="yangyang chen" initials="yc" lastIdx="1" clrIdx="0"/>
  <p:cmAuthor id="2" name="Wei Yang" initials="WY" lastIdx="1" clrIdx="1"/>
  <p:cmAuthor id="3" name="范小双" initials="u" lastIdx="1" clrIdx="2"/>
  <p:cmAuthor id="353158055" name="韩雨" initials="韩" lastIdx="0" clrIdx="0"/>
  <p:cmAuthor id="4" name="Tianyang Feng(联通集团信息化部（信息安全部）)" initials="TF" lastIdx="1" clrIdx="3"/>
  <p:cmAuthor id="5" name="Iris YuanGao" initials="irgao" lastIdx="2" clrIdx="2"/>
  <p:cmAuthor id="6" name="胡文慧" initials="胡" lastIdx="1" clrIdx="5"/>
  <p:cmAuthor id="7" name="宁安亮" initials="N" lastIdx="2" clrIdx="6"/>
  <p:cmAuthor id="564" name="未知用户319" initials="未" lastIdx="1" clrIdx="0"/>
  <p:cmAuthor id="8" name="Administrator" initials="A" lastIdx="1" clrIdx="7"/>
  <p:cmAuthor id="565" name="未知用户222" initials="未" lastIdx="1" clrIdx="0"/>
  <p:cmAuthor id="9" name="孙艺" initials="孙" lastIdx="1" clrIdx="8"/>
  <p:cmAuthor id="566" name="未知用户87" initials="未" lastIdx="1" clrIdx="0"/>
  <p:cmAuthor id="10" name="BAIXX11" initials="W用" lastIdx="1" clrIdx="9"/>
  <p:cmAuthor id="567" name="未知用户88" initials="未" lastIdx="1" clrIdx="0"/>
  <p:cmAuthor id="11" name="赵晨斌" initials="赵" lastIdx="1" clrIdx="10"/>
  <p:cmAuthor id="568" name="未知用户89" initials="未" lastIdx="1" clrIdx="0"/>
  <p:cmAuthor id="12" name="shi jinuyu" initials="sj" lastIdx="1" clrIdx="11"/>
  <p:cmAuthor id="13" name="unilabs" initials="u" lastIdx="1" clrIdx="12"/>
  <p:cmAuthor id="570" name="未知用户110" initials="未" lastIdx="1" clrIdx="0"/>
  <p:cmAuthor id="14" name="李岩（IT）" initials="李" lastIdx="2" clrIdx="13"/>
  <p:cmAuthor id="571" name="未知用户121" initials="未" lastIdx="1" clrIdx="1"/>
  <p:cmAuthor id="15" name="13686" initials="1" lastIdx="1" clrIdx="14"/>
  <p:cmAuthor id="191251535" name="沈霄雷" initials="沈" lastIdx="833089" clrIdx="0"/>
  <p:cmAuthor id="572" name="未知用户234" initials="未" lastIdx="7" clrIdx="1"/>
  <p:cmAuthor id="16" name="周辉" initials="周" lastIdx="1" clrIdx="15"/>
  <p:cmAuthor id="191251536" name="MA YOU" initials="MY" lastIdx="1" clrIdx="23"/>
  <p:cmAuthor id="573" name="未知用户54" initials="未" lastIdx="8" clrIdx="0"/>
  <p:cmAuthor id="17" name="ccb" initials="c" lastIdx="1" clrIdx="0"/>
  <p:cmAuthor id="191251537" name="郭 浩" initials="郭" lastIdx="2" clrIdx="25"/>
  <p:cmAuthor id="574" name="未知用户278" initials="未" lastIdx="1" clrIdx="0"/>
  <p:cmAuthor id="18" name="sx_xuzx" initials="s" lastIdx="26" clrIdx="17"/>
  <p:cmAuthor id="191251538" name="渠沛" initials="渠" lastIdx="1" clrIdx="35"/>
  <p:cmAuthor id="575" name="未知用户279" initials="未" lastIdx="1" clrIdx="0"/>
  <p:cmAuthor id="19" name="tplife" initials="t" lastIdx="2" clrIdx="0"/>
  <p:cmAuthor id="191251539" name="席琛" initials="" lastIdx="0" clrIdx="58"/>
  <p:cmAuthor id="576" name="未知用户280" initials="未" lastIdx="4" clrIdx="2"/>
  <p:cmAuthor id="20" name="孟 昕" initials="孟" lastIdx="1" clrIdx="18"/>
  <p:cmAuthor id="191251540" name="韩剑侠" initials="P" lastIdx="1" clrIdx="41"/>
  <p:cmAuthor id="577" name="未知用户281" initials="未" lastIdx="1" clrIdx="0"/>
  <p:cmAuthor id="21" name="Roet-Reinking, Nathalie" initials="R" lastIdx="1" clrIdx="0"/>
  <p:cmAuthor id="578" name="未知用户282" initials="未" lastIdx="3" clrIdx="1"/>
  <p:cmAuthor id="22" name="Redeker, Yolanda" initials="R" lastIdx="9" clrIdx="1"/>
  <p:cmAuthor id="579" name="未知用户283" initials="未" lastIdx="1" clrIdx="1"/>
  <p:cmAuthor id="23" name="Tseng, Melanie" initials="T" lastIdx="3" clrIdx="2"/>
  <p:cmAuthor id="580" name="未知用户284" initials="未" lastIdx="1" clrIdx="0"/>
  <p:cmAuthor id="24" name="杨素雯" initials="杨" lastIdx="30" clrIdx="1"/>
  <p:cmAuthor id="581" name="未知用户285" initials="未" lastIdx="8" clrIdx="0"/>
  <p:cmAuthor id="25" name="Tao, Sherry Sitong" initials="T" lastIdx="1" clrIdx="14"/>
  <p:cmAuthor id="26" name="Xin Wang (IB)" initials="X" lastIdx="7" clrIdx="0"/>
  <p:cmAuthor id="583" name="78234500@qq.com" initials="7" lastIdx="1" clrIdx="0"/>
  <p:cmAuthor id="27" name="hj" initials="h" lastIdx="2" clrIdx="2"/>
  <p:cmAuthor id="28" name="IKKI" initials="I" lastIdx="1" clrIdx="0"/>
  <p:cmAuthor id="585" name="未知用户290" initials="未" lastIdx="2" clrIdx="0"/>
  <p:cmAuthor id="29" name="於宝泉" initials="於" lastIdx="0" clrIdx="2"/>
  <p:cmAuthor id="586" name="未知用户291" initials="未" lastIdx="8" clrIdx="0"/>
  <p:cmAuthor id="30" name="weijj52" initials="w" lastIdx="2" clrIdx="29"/>
  <p:cmAuthor id="587" name="未知用户292" initials="未" lastIdx="1" clrIdx="0"/>
  <p:cmAuthor id="31" name="Author" initials="A" lastIdx="0" clrIdx="30"/>
  <p:cmAuthor id="588" name="未知用户293" initials="未" lastIdx="1" clrIdx="0"/>
  <p:cmAuthor id="32" name="李楠10047711" initials="李楠10047711" lastIdx="2" clrIdx="31"/>
  <p:cmAuthor id="589" name="未知用户295" initials="未" lastIdx="1" clrIdx="0"/>
  <p:cmAuthor id="33" name="wangjiarui" initials="w" lastIdx="1" clrIdx="32"/>
  <p:cmAuthor id="590" name="未知用户297" initials="未" lastIdx="1" clrIdx="0"/>
  <p:cmAuthor id="34" name="马媛" initials="马" lastIdx="1" clrIdx="33"/>
  <p:cmAuthor id="591" name="panjm" initials="p" lastIdx="1" clrIdx="0"/>
  <p:cmAuthor id="35" name="Lenovo" initials="L" lastIdx="16" clrIdx="35"/>
  <p:cmAuthor id="592" name="ye gusong" initials="y" lastIdx="1" clrIdx="0"/>
  <p:cmAuthor id="36" name="许嘉珍" initials="u" lastIdx="1" clrIdx="36"/>
  <p:cmAuthor id="593" name="wei muzi" initials="w" lastIdx="1" clrIdx="4"/>
  <p:cmAuthor id="37" name="黄珂10009187" initials="黄珂10009187" lastIdx="1" clrIdx="37"/>
  <p:cmAuthor id="594" name="孙" initials="孙" lastIdx="1" clrIdx="50"/>
  <p:cmAuthor id="38" name="赵欣" initials="zx" lastIdx="4" clrIdx="37"/>
  <p:cmAuthor id="595" name="liuchunhua199110" initials="l" lastIdx="3" clrIdx="3"/>
  <p:cmAuthor id="39" name="chenyuan" initials="c" lastIdx="3" clrIdx="38"/>
  <p:cmAuthor id="40" name="10054047" initials="1" lastIdx="1" clrIdx="39"/>
  <p:cmAuthor id="597" name="未知用户256" initials="未" lastIdx="1" clrIdx="0"/>
  <p:cmAuthor id="41" name="10072453" initials="1" lastIdx="1" clrIdx="40"/>
  <p:cmAuthor id="598" name="未知的使用者139" initials="未" lastIdx="1" clrIdx="0"/>
  <p:cmAuthor id="42" name="李婷婷" initials="李" lastIdx="1" clrIdx="41"/>
  <p:cmAuthor id="599" name="未知用户258" initials="未" lastIdx="8" clrIdx="0"/>
  <p:cmAuthor id="43" name="刘凯铃" initials="刘" lastIdx="12" clrIdx="42"/>
  <p:cmAuthor id="44" name="guocc" initials="g" lastIdx="1" clrIdx="1"/>
  <p:cmAuthor id="45" name="未知的使用者1" initials="未" lastIdx="8" clrIdx="0"/>
  <p:cmAuthor id="46" name="未知的使用者2" initials="未" lastIdx="1" clrIdx="0"/>
  <p:cmAuthor id="47" name="未知的使用者7" initials="未" lastIdx="1" clrIdx="0"/>
  <p:cmAuthor id="48" name="zhangxc210" initials="z" lastIdx="22" clrIdx="47"/>
  <p:cmAuthor id="605" name="yudi lin" initials="y" lastIdx="0" clrIdx="0"/>
  <p:cmAuthor id="49" name="wyao8" initials="w" lastIdx="1" clrIdx="48"/>
  <p:cmAuthor id="50" name="未知的使用者21" initials="未" lastIdx="1" clrIdx="0"/>
  <p:cmAuthor id="51" name="MLOONG" initials="M" lastIdx="1" clrIdx="0"/>
  <p:cmAuthor id="608" name="49554261@qq.com" initials="4" lastIdx="2" clrIdx="2"/>
  <p:cmAuthor id="52" name="lantj" initials="l" lastIdx="1" clrIdx="51"/>
  <p:cmAuthor id="53" name="love_" initials="l" lastIdx="1" clrIdx="52"/>
  <p:cmAuthor id="54" name="Shirley" initials="S" lastIdx="2" clrIdx="53"/>
  <p:cmAuthor id="611" name="未知用户313" initials="未" lastIdx="2" clrIdx="0"/>
  <p:cmAuthor id="55" name="林颖" initials="林" lastIdx="1" clrIdx="54"/>
  <p:cmAuthor id="612" name="胡岱雯" initials="胡" lastIdx="1" clrIdx="0"/>
  <p:cmAuthor id="56" name="杜云馨" initials="杜" lastIdx="1" clrIdx="55"/>
  <p:cmAuthor id="613" name="张 成亚" initials="张" lastIdx="1" clrIdx="52"/>
  <p:cmAuthor id="57" name="wumeng" initials="w" lastIdx="1" clrIdx="56"/>
  <p:cmAuthor id="614" name="未知用户268" initials="未" lastIdx="1" clrIdx="0"/>
  <p:cmAuthor id="58" name="未知的使用者87" initials="" lastIdx="1" clrIdx="0"/>
  <p:cmAuthor id="615" name="liuzga" initials="l" lastIdx="1" clrIdx="3"/>
  <p:cmAuthor id="59" name="Saku Uchikawa" initials="S" lastIdx="11" clrIdx="0"/>
  <p:cmAuthor id="616" name="未知用户213" initials="未" lastIdx="1" clrIdx="0"/>
  <p:cmAuthor id="691587970" name="小延魔法师" initials="小" lastIdx="1126286" clrIdx="0"/>
  <p:cmAuthor id="617" name="未知用户218" initials="未" lastIdx="1" clrIdx="0"/>
  <p:cmAuthor id="60" name="未知的使用者90" initials="" lastIdx="8" clrIdx="0"/>
  <p:cmAuthor id="691587971" name="刘春杰10244342" initials="刘春杰10244342" lastIdx="1" clrIdx="41"/>
  <p:cmAuthor id="618" name="未知用户219" initials="未" lastIdx="10" clrIdx="0"/>
  <p:cmAuthor id="61" name="張秀娟" initials="張" lastIdx="1" clrIdx="2"/>
  <p:cmAuthor id="691587972" name="li hui" initials="lh" lastIdx="1" clrIdx="50"/>
  <p:cmAuthor id="619" name="未知用户344" initials="未" lastIdx="1" clrIdx="0"/>
  <p:cmAuthor id="62" name="未知的使用者34" initials="未" lastIdx="1" clrIdx="0"/>
  <p:cmAuthor id="691587973" name="Gaofugui(Jiangsu,NPS)" initials="G" lastIdx="1" clrIdx="51"/>
  <p:cmAuthor id="620" name="未知用户345" initials="未" lastIdx="1" clrIdx="0"/>
  <p:cmAuthor id="63" name="未知的使用者98" initials="" lastIdx="1" clrIdx="0"/>
  <p:cmAuthor id="691587974" name="陈文华" initials="u" lastIdx="0" clrIdx="322"/>
  <p:cmAuthor id="621" name="未知用户347" initials="未" lastIdx="6" clrIdx="0"/>
  <p:cmAuthor id="64" name="CHRISYU" initials="" lastIdx="1" clrIdx="0"/>
  <p:cmAuthor id="691587975" name="ZhengShilei" initials="Z" lastIdx="1" clrIdx="323"/>
  <p:cmAuthor id="622" name="未知用户348" initials="未" lastIdx="10" clrIdx="0"/>
  <p:cmAuthor id="65" name="未知的使用者113" initials="" lastIdx="1" clrIdx="2"/>
  <p:cmAuthor id="691587976" name="添添" initials="添添" lastIdx="1" clrIdx="351"/>
  <p:cmAuthor id="623" name="jian Ray" initials="j" lastIdx="1" clrIdx="50"/>
  <p:cmAuthor id="66" name="liucunri" initials="" lastIdx="1" clrIdx="0"/>
  <p:cmAuthor id="67" name="qihua-DCMS" initials="q" lastIdx="0" clrIdx="0"/>
  <p:cmAuthor id="68" name="Unknown User48" initials="" lastIdx="8" clrIdx="0"/>
  <p:cmAuthor id="625" name="Microsoft Office 用户" initials="M" lastIdx="25" clrIdx="3"/>
  <p:cmAuthor id="69" name="未知用户82" initials="未知用户82" lastIdx="1" clrIdx="0"/>
  <p:cmAuthor id="626" name="王丽君" initials="王" lastIdx="4" clrIdx="0"/>
  <p:cmAuthor id="70" name="未知用户83" initials="未知用户83" lastIdx="1" clrIdx="0"/>
  <p:cmAuthor id="627" name="未知用户237" initials="未" lastIdx="1" clrIdx="0"/>
  <p:cmAuthor id="71" name="未知用户84" initials="未知用户84" lastIdx="5" clrIdx="0"/>
  <p:cmAuthor id="628" name="�Ÿ�" initials="�" lastIdx="1" clrIdx="0"/>
  <p:cmAuthor id="72" name="未知用户137" initials="未知用户137" lastIdx="10" clrIdx="0"/>
  <p:cmAuthor id="629" name="未知用户221" initials="未" lastIdx="43" clrIdx="1"/>
  <p:cmAuthor id="73" name="未知用户21" initials="未" lastIdx="1" clrIdx="0"/>
  <p:cmAuthor id="630" name="jesschin" initials="j" lastIdx="1" clrIdx="510"/>
  <p:cmAuthor id="74" name="未知用户138" initials="未知用户138" lastIdx="0" clrIdx="1"/>
  <p:cmAuthor id="75" name="作者" initials="A" lastIdx="0" clrIdx="24"/>
  <p:cmAuthor id="76" name="黄译萱(联通上海市上海市分公司)" initials="MSOffice" lastIdx="3" clrIdx="25"/>
  <p:cmAuthor id="633" name="Carol Kelly" initials="C" lastIdx="1" clrIdx="0"/>
  <p:cmAuthor id="77" name="邵丹(联通上海市上海市分公司)" initials="邵丹(联通上海市上海市分公司)" lastIdx="1" clrIdx="26"/>
  <p:cmAuthor id="634" name="马月" initials="马" lastIdx="1" clrIdx="633"/>
  <p:cmAuthor id="78" name="Lina Hang(联通上海市上海市分公司)" initials="LH" lastIdx="2" clrIdx="27"/>
  <p:cmAuthor id="79" name="未知的使用者16" initials="未" lastIdx="6" clrIdx="0"/>
  <p:cmAuthor id="636" name="Unknown User58" initials="U" lastIdx="1" clrIdx="0"/>
  <p:cmAuthor id="80" name="未知的使用者13" initials="未" lastIdx="1" clrIdx="0"/>
  <p:cmAuthor id="637" name="Unknown User55" initials="U" lastIdx="1" clrIdx="1"/>
  <p:cmAuthor id="81" name="未知的使用者14" initials="未" lastIdx="2" clrIdx="0"/>
  <p:cmAuthor id="638" name="未知用户343" initials="未" lastIdx="1" clrIdx="0"/>
  <p:cmAuthor id="82" name="廖麗華" initials="廖" lastIdx="1" clrIdx="0"/>
  <p:cmAuthor id="639" name="Huipeng Cao" initials="H" lastIdx="1" clrIdx="0"/>
  <p:cmAuthor id="83" name="未知的使用者12" initials="未" lastIdx="1" clrIdx="0"/>
  <p:cmAuthor id="640" name="李 雷雨" initials="李" lastIdx="1" clrIdx="0"/>
  <p:cmAuthor id="84" name="未知用户129" initials="未知用户129" lastIdx="1" clrIdx="0"/>
  <p:cmAuthor id="641" name="91257" initials="9" lastIdx="0" clrIdx="1"/>
  <p:cmAuthor id="85" name="唐可欣" initials="唐" lastIdx="1" clrIdx="0"/>
  <p:cmAuthor id="642" name="vicky" initials="v" lastIdx="2" clrIdx="1"/>
  <p:cmAuthor id="86" name="王鹏凯" initials="" lastIdx="1" clrIdx="0"/>
  <p:cmAuthor id="643" name="庆芳 许" initials="庆" lastIdx="1" clrIdx="0"/>
  <p:cmAuthor id="87" name="未知的使用者35" initials="未" lastIdx="1" clrIdx="0"/>
  <p:cmAuthor id="644" name="jerrychou" initials="j" lastIdx="1" clrIdx="4"/>
  <p:cmAuthor id="88" name="未知的使用者33" initials="未" lastIdx="1" clrIdx="0"/>
  <p:cmAuthor id="645" name="不明使用者12" initials="不" lastIdx="3" clrIdx="1"/>
  <p:cmAuthor id="89" name="Admin" initials="A" lastIdx="1" clrIdx="2"/>
  <p:cmAuthor id="646" name="不明使用者1" initials="不" lastIdx="0" clrIdx="0"/>
  <p:cmAuthor id="90" name="未知的使用者93" initials="" lastIdx="1" clrIdx="1"/>
  <p:cmAuthor id="647" name="不明使用者2" initials="不" lastIdx="2" clrIdx="0"/>
  <p:cmAuthor id="91" name="范作霖" initials="范" lastIdx="1" clrIdx="22"/>
  <p:cmAuthor id="92" name="LeeElva" initials="" lastIdx="1" clrIdx="0"/>
  <p:cmAuthor id="649" name="不明使用者4" initials="不" lastIdx="1" clrIdx="0"/>
  <p:cmAuthor id="93" name="未知用户99" initials="" lastIdx="1" clrIdx="2"/>
  <p:cmAuthor id="650" name="不明使用者6" initials="不" lastIdx="1" clrIdx="0"/>
  <p:cmAuthor id="94" name="杨静" initials="杨" lastIdx="1" clrIdx="22"/>
  <p:cmAuthor id="651" name="不明使用者5" initials="不" lastIdx="11" clrIdx="0"/>
  <p:cmAuthor id="95" name="未知的使用者115" initials="" lastIdx="1" clrIdx="1"/>
  <p:cmAuthor id="652" name="未知用户296" initials="未" lastIdx="1" clrIdx="0"/>
  <p:cmAuthor id="96" name="未知用户57" initials="" lastIdx="1" clrIdx="0"/>
  <p:cmAuthor id="653" name="不明使用者8" initials="不" lastIdx="43" clrIdx="1"/>
  <p:cmAuthor id="97" name="lianghb" initials="" lastIdx="19" clrIdx="0"/>
  <p:cmAuthor id="654" name="不明使用者9" initials="不" lastIdx="1" clrIdx="0"/>
  <p:cmAuthor id="98" name="未知用户17" initials="" lastIdx="0" clrIdx="1"/>
  <p:cmAuthor id="655" name="不明使用者10" initials="不" lastIdx="0" clrIdx="0"/>
  <p:cmAuthor id="99" name="Deanna Schuler (Bookey Consulting)" initials="" lastIdx="2" clrIdx="0"/>
  <p:cmAuthor id="656" name="不明使用者11" initials="不" lastIdx="1" clrIdx="0"/>
  <p:cmAuthor id="100" name="未知的使用者57" initials="未" lastIdx="1" clrIdx="0"/>
  <p:cmAuthor id="657" name="Carol Wu" initials="C" lastIdx="1" clrIdx="0"/>
  <p:cmAuthor id="658" name="Think" initials="T" lastIdx="6" clrIdx="3"/>
  <p:cmAuthor id="102" name="毛香勤" initials="毛" lastIdx="26" clrIdx="6"/>
  <p:cmAuthor id="103" name="未知用户102" initials="" lastIdx="1" clrIdx="1"/>
  <p:cmAuthor id="660" name="未知用户304" initials="未" lastIdx="1" clrIdx="0"/>
  <p:cmAuthor id="104" name="maxine" initials="" lastIdx="0" clrIdx="0"/>
  <p:cmAuthor id="661" name="未知用户305" initials="未" lastIdx="1" clrIdx="0"/>
  <p:cmAuthor id="105" name="未知的使用者121" initials="" lastIdx="1" clrIdx="1"/>
  <p:cmAuthor id="662" name="敢 王" initials="敢" lastIdx="1" clrIdx="0"/>
  <p:cmAuthor id="106" name="杨彦伟" initials="杨" lastIdx="3" clrIdx="0"/>
  <p:cmAuthor id="663" name="邓 勇" initials="邓" lastIdx="1" clrIdx="0"/>
  <p:cmAuthor id="107" name="周元元" initials="" lastIdx="5" clrIdx="0"/>
  <p:cmAuthor id="664" name="陈城" initials="陈" lastIdx="0" clrIdx="2"/>
  <p:cmAuthor id="108" name="未知的使用者27" initials="" lastIdx="8" clrIdx="0"/>
  <p:cmAuthor id="665" name="未知用户309" initials="未" lastIdx="8" clrIdx="0"/>
  <p:cmAuthor id="109" name="刘豹" initials="刘" lastIdx="0" clrIdx="0"/>
  <p:cmAuthor id="110" name="未知的使用者30" initials="" lastIdx="8" clrIdx="0"/>
  <p:cmAuthor id="667" name="未知用户311" initials="未" lastIdx="2" clrIdx="0"/>
  <p:cmAuthor id="111" name="未知的使用者53" initials="" lastIdx="1" clrIdx="0"/>
  <p:cmAuthor id="668" name="未知用户312" initials="未" lastIdx="1" clrIdx="0"/>
  <p:cmAuthor id="112" name="未知用户58" initials="" lastIdx="5" clrIdx="1"/>
  <p:cmAuthor id="113" name="未知的使用者25" initials="" lastIdx="1" clrIdx="0"/>
  <p:cmAuthor id="670" name="未知用户314" initials="未" lastIdx="1" clrIdx="1"/>
  <p:cmAuthor id="114" name="liupeng" initials="" lastIdx="1" clrIdx="1"/>
  <p:cmAuthor id="671" name="晓  曲" initials="晓" lastIdx="1" clrIdx="0"/>
  <p:cmAuthor id="115" name="未知用户24" initials="" lastIdx="1" clrIdx="0"/>
  <p:cmAuthor id="116" name="AbuSina" initials="" lastIdx="2" clrIdx="0"/>
  <p:cmAuthor id="673" name="未知用户216" initials="未" lastIdx="1" clrIdx="0"/>
  <p:cmAuthor id="117" name="hl sun" initials="" lastIdx="1" clrIdx="0"/>
  <p:cmAuthor id="674" name="孟连磊" initials="孟" lastIdx="1" clrIdx="0"/>
  <p:cmAuthor id="118" name="未知的使用者94" initials="" lastIdx="1" clrIdx="2"/>
  <p:cmAuthor id="119" name="未知用户66" initials="" lastIdx="1" clrIdx="0"/>
  <p:cmAuthor id="676" name="未知的使用者177" initials="未" lastIdx="8" clrIdx="0"/>
  <p:cmAuthor id="120" name="郑汝鸿" initials="郑" lastIdx="2" clrIdx="0"/>
  <p:cmAuthor id="121" name="未知用户19" initials="" lastIdx="1" clrIdx="0"/>
  <p:cmAuthor id="122" name="周宏達JerryChou" initials="" lastIdx="6" clrIdx="2"/>
  <p:cmAuthor id="123" name="邢辰凤" initials="邢" lastIdx="45" clrIdx="7"/>
  <p:cmAuthor id="124" name="未知用户7" initials="" lastIdx="1" clrIdx="0"/>
  <p:cmAuthor id="125" name="未知的使用者56" initials="" lastIdx="1" clrIdx="0"/>
  <p:cmAuthor id="126" name="未知用户46" initials="未" lastIdx="1" clrIdx="1"/>
  <p:cmAuthor id="127" name="未知的使用者119" initials="" lastIdx="1" clrIdx="2"/>
  <p:cmAuthor id="128" name="未知用户59" initials="" lastIdx="0" clrIdx="1"/>
  <p:cmAuthor id="129" name="未知的使用者22" initials="" lastIdx="8" clrIdx="0"/>
  <p:cmAuthor id="130" name="未知的使用者103" initials="" lastIdx="8" clrIdx="0"/>
  <p:cmAuthor id="131" name="Wenwen" initials="" lastIdx="1" clrIdx="1"/>
  <p:cmAuthor id="132" name="未知的使用者117" initials="" lastIdx="1" clrIdx="0"/>
  <p:cmAuthor id="133" name="未知用户51" initials="未" lastIdx="1" clrIdx="0"/>
  <p:cmAuthor id="134" name="未知的使用者28" initials="" lastIdx="1" clrIdx="0"/>
  <p:cmAuthor id="135" name="未知用户67" initials="" lastIdx="1" clrIdx="0"/>
  <p:cmAuthor id="136" name="未知用户114" initials="" lastIdx="1" clrIdx="0"/>
  <p:cmAuthor id="137" name="未知用户18" initials="" lastIdx="10" clrIdx="0"/>
  <p:cmAuthor id="138" name="未知的使用者67" initials="" lastIdx="1" clrIdx="0"/>
  <p:cmAuthor id="139" name="未知的使用者46" initials="" lastIdx="1" clrIdx="1"/>
  <p:cmAuthor id="140" name="未知的使用者26" initials="" lastIdx="1" clrIdx="0"/>
  <p:cmAuthor id="141" name="未知的使用者43" initials="" lastIdx="1" clrIdx="0"/>
  <p:cmAuthor id="142" name="未知的使用者9" initials="" lastIdx="1" clrIdx="0"/>
  <p:cmAuthor id="143" name="未知用户62" initials="" lastIdx="1" clrIdx="1"/>
  <p:cmAuthor id="144" name="yuanzh" initials="" lastIdx="1" clrIdx="1"/>
  <p:cmAuthor id="145" name="不明使用者57" initials="" lastIdx="1" clrIdx="0"/>
  <p:cmAuthor id="146" name="未知用户108" initials="" lastIdx="1" clrIdx="0"/>
  <p:cmAuthor id="147" name="未知的使用者110" initials="" lastIdx="1" clrIdx="0"/>
  <p:cmAuthor id="148" name="linyd" initials="" lastIdx="3" clrIdx="1"/>
  <p:cmAuthor id="149" name="未知用户8" initials="" lastIdx="1" clrIdx="0"/>
  <p:cmAuthor id="150" name="未知的使用者31" initials="" lastIdx="1" clrIdx="0"/>
  <p:cmAuthor id="151" name="未知用户81" initials="" lastIdx="1" clrIdx="0"/>
  <p:cmAuthor id="152" name="未知用户115" initials="" lastIdx="1" clrIdx="0"/>
  <p:cmAuthor id="153" name="未知的使用者76" initials="未" lastIdx="1" clrIdx="0"/>
  <p:cmAuthor id="154" name="未知的使用者68" initials="" lastIdx="1" clrIdx="0"/>
  <p:cmAuthor id="155" name="mm" initials="" lastIdx="1" clrIdx="0"/>
  <p:cmAuthor id="156" name="未知用户15" initials="" lastIdx="1" clrIdx="0"/>
  <p:cmAuthor id="157" name="朱晓瑜" initials="" lastIdx="54" clrIdx="0"/>
  <p:cmAuthor id="158" name="不明使用者20" initials="" lastIdx="1" clrIdx="0"/>
  <p:cmAuthor id="161" name="未知用户6" initials="" lastIdx="8" clrIdx="0"/>
  <p:cmAuthor id="162" name="未知的使用者55" initials="" lastIdx="1" clrIdx="0"/>
  <p:cmAuthor id="163" name="未知的使用者111" initials="" lastIdx="1" clrIdx="0"/>
  <p:cmAuthor id="164" name="未知的使用者50" initials="" lastIdx="1" clrIdx="0"/>
  <p:cmAuthor id="165" name="未知的使用者11" initials="" lastIdx="1" clrIdx="0"/>
  <p:cmAuthor id="166" name="未知用户47" initials="" lastIdx="6" clrIdx="0"/>
  <p:cmAuthor id="167" name="未知用户106" initials="未" lastIdx="1" clrIdx="0"/>
  <p:cmAuthor id="168" name="未知用户116" initials="" lastIdx="1" clrIdx="1"/>
  <p:cmAuthor id="169" name="未知的使用者150" initials="未" lastIdx="1" clrIdx="0"/>
  <p:cmAuthor id="170" name="未知的使用者69" initials="" lastIdx="1" clrIdx="1"/>
  <p:cmAuthor id="171" name="未知的使用者112" initials="" lastIdx="1" clrIdx="1"/>
  <p:cmAuthor id="172" name="梁亚栋" initials="梁" lastIdx="776053" clrIdx="0"/>
  <p:cmAuthor id="173" name="Kevin Hu" initials="" lastIdx="1" clrIdx="0"/>
  <p:cmAuthor id="174" name="未知的使用者38" initials="" lastIdx="1" clrIdx="0"/>
  <p:cmAuthor id="176" name="未知的使用者8" initials="" lastIdx="1" clrIdx="0"/>
  <p:cmAuthor id="177" name="不明使用者56" initials="" lastIdx="1" clrIdx="0"/>
  <p:cmAuthor id="178" name="P00035_jeremy" initials="" lastIdx="1" clrIdx="0"/>
  <p:cmAuthor id="179" name="Unknown User7" initials="" lastIdx="1" clrIdx="0"/>
  <p:cmAuthor id="180" name="muzi wei" initials="" lastIdx="1" clrIdx="0"/>
  <p:cmAuthor id="181" name="未知的使用者41" initials="" lastIdx="1" clrIdx="0"/>
  <p:cmAuthor id="183" name="djj" initials="" lastIdx="2" clrIdx="0"/>
  <p:cmAuthor id="184" name="未知用户117" initials="" lastIdx="1" clrIdx="2"/>
  <p:cmAuthor id="186" name="未知用户13" initials="" lastIdx="1" clrIdx="0"/>
  <p:cmAuthor id="187" name="不明使用者21" initials="" lastIdx="1" clrIdx="0"/>
  <p:cmAuthor id="188" name="YUMINGNJ" initials="" lastIdx="3" clrIdx="0"/>
  <p:cmAuthor id="189" name="未知的使用者52" initials="" lastIdx="1" clrIdx="1"/>
  <p:cmAuthor id="190" name="未知用户109" initials="" lastIdx="1" clrIdx="1"/>
  <p:cmAuthor id="191" name="Unknown User117" initials="U" lastIdx="10" clrIdx="0"/>
  <p:cmAuthor id="192" name="thomas" initials="" lastIdx="1" clrIdx="49"/>
  <p:cmAuthor id="475196944" name="姚琳" initials="姚" lastIdx="1133934" clrIdx="0"/>
  <p:cmAuthor id="193" name="未知的使用者3" initials="" lastIdx="7" clrIdx="1"/>
  <p:cmAuthor id="475196945" name="chen" initials="c" lastIdx="1" clrIdx="2"/>
  <p:cmAuthor id="194" name="未知用户14" initials="" lastIdx="1" clrIdx="0"/>
  <p:cmAuthor id="195" name="Unknown User65" initials="U" lastIdx="1" clrIdx="0"/>
  <p:cmAuthor id="196" name="未知用户98" initials="" lastIdx="1" clrIdx="2"/>
  <p:cmAuthor id="197" name="Unknown User11" initials="U" lastIdx="0" clrIdx="1"/>
  <p:cmAuthor id="198" name="未知的使用者156" initials="未" lastIdx="1" clrIdx="0"/>
  <p:cmAuthor id="199" name="未知用户61" initials="" lastIdx="8" clrIdx="0"/>
  <p:cmAuthor id="201" name="Jason Wang" initials="" lastIdx="1" clrIdx="0"/>
  <p:cmAuthor id="202" name="不明使用者18" initials="" lastIdx="0" clrIdx="1"/>
  <p:cmAuthor id="203" name="未知用户28" initials="未" lastIdx="5" clrIdx="1"/>
  <p:cmAuthor id="204" name="未知的使用者72" initials="" lastIdx="1" clrIdx="0"/>
  <p:cmAuthor id="205" name="未知的使用者48" initials="" lastIdx="1" clrIdx="0"/>
  <p:cmAuthor id="206" name="未知的使用者104" initials="" lastIdx="1" clrIdx="0"/>
  <p:cmAuthor id="207" name="未知用户60" initials="" lastIdx="1" clrIdx="0"/>
  <p:cmAuthor id="208" name="未知的使用者39" initials="未" lastIdx="10" clrIdx="0"/>
  <p:cmAuthor id="209" name="Shawna Strickland" initials="" lastIdx="2" clrIdx="0"/>
  <p:cmAuthor id="210" name="未知的使用者36" initials="" lastIdx="3" clrIdx="1"/>
  <p:cmAuthor id="211" name="未知的使用者136" initials="未" lastIdx="1" clrIdx="0"/>
  <p:cmAuthor id="212" name="Daniel Wuu" initials="" lastIdx="1" clrIdx="0"/>
  <p:cmAuthor id="213" name="未知用户56" initials="" lastIdx="1" clrIdx="0"/>
  <p:cmAuthor id="214" name="未知的使用者83" initials="未" lastIdx="1" clrIdx="0"/>
  <p:cmAuthor id="215" name="未知的使用者140" initials="未" lastIdx="1" clrIdx="1"/>
  <p:cmAuthor id="216" name="未知的使用者197" initials="未" lastIdx="8" clrIdx="0"/>
  <p:cmAuthor id="217" name="Ashley Eberenz" initials="" lastIdx="7" clrIdx="1"/>
  <p:cmAuthor id="218" name="不明使用者19" initials="" lastIdx="1" clrIdx="0"/>
  <p:cmAuthor id="219" name="qiantong" initials="" lastIdx="3" clrIdx="1"/>
  <p:cmAuthor id="220" name="未知的使用者74" initials="" lastIdx="1" clrIdx="0"/>
  <p:cmAuthor id="221" name="未知的使用者23" initials="" lastIdx="1" clrIdx="0"/>
  <p:cmAuthor id="223" name="116304" initials="" lastIdx="1" clrIdx="1"/>
  <p:cmAuthor id="224" name="未知用户31" initials="未" lastIdx="1" clrIdx="1"/>
  <p:cmAuthor id="225" name="R affer" initials="" lastIdx="1" clrIdx="0"/>
  <p:cmAuthor id="227" name="未知用户55" initials="" lastIdx="1" clrIdx="0"/>
  <p:cmAuthor id="228" name="未知的使用者95" initials="" lastIdx="1" clrIdx="0"/>
  <p:cmAuthor id="229" name="未知的使用者168" initials="未" lastIdx="1" clrIdx="0"/>
  <p:cmAuthor id="230" name="未知的使用者32" initials="" lastIdx="1" clrIdx="0"/>
  <p:cmAuthor id="231" name="未知的使用者49" initials="" lastIdx="1" clrIdx="0"/>
  <p:cmAuthor id="232" name="Unknown User26" initials="U" lastIdx="1" clrIdx="1"/>
  <p:cmAuthor id="233" name="yuexuejun" initials="" lastIdx="3" clrIdx="0"/>
  <p:cmAuthor id="234" name="未知的使用者71" initials="" lastIdx="1" clrIdx="1"/>
  <p:cmAuthor id="8535702" name="曾蓓/贝贝" initials="曾" lastIdx="0" clrIdx="0"/>
  <p:cmAuthor id="235" name="未知的使用者105" initials="" lastIdx="1" clrIdx="0"/>
  <p:cmAuthor id="236" name="Unknown User70" initials="" lastIdx="1" clrIdx="0"/>
  <p:cmAuthor id="210492765" name="施普希（菜菜）" initials="施" lastIdx="0" clrIdx="0"/>
  <p:cmAuthor id="237" name="clinchen" initials="" lastIdx="0" clrIdx="1"/>
  <p:cmAuthor id="210492766" name="yu 1" initials="y1" lastIdx="1" clrIdx="19"/>
  <p:cmAuthor id="238" name="未知用户23" initials="" lastIdx="1" clrIdx="0"/>
  <p:cmAuthor id="210492767" name="李 嘉" initials="李" lastIdx="1" clrIdx="26"/>
  <p:cmAuthor id="239" name="hanjuncompany" initials="" lastIdx="1" clrIdx="0"/>
  <p:cmAuthor id="210492768" name="gus9@chinaunicom.cn" initials="g" lastIdx="4" clrIdx="27"/>
  <p:cmAuthor id="240" name="kathy chen" initials="" lastIdx="3" clrIdx="0"/>
  <p:cmAuthor id="241" name="未知的使用者63" initials="" lastIdx="1" clrIdx="0"/>
  <p:cmAuthor id="242" name="未知的使用者64" initials="" lastIdx="3" clrIdx="1"/>
  <p:cmAuthor id="243" name="未知的使用者47" initials="" lastIdx="1" clrIdx="0"/>
  <p:cmAuthor id="244" name="未知的使用者60" initials="" lastIdx="8" clrIdx="0"/>
  <p:cmAuthor id="245" name="未知的使用者59" initials="" lastIdx="1" clrIdx="0"/>
  <p:cmAuthor id="246" name="未知的使用者54" initials="" lastIdx="1" clrIdx="0"/>
  <p:cmAuthor id="247" name="未知的使用者66" initials="" lastIdx="8" clrIdx="0"/>
  <p:cmAuthor id="248" name="未知的使用者65" initials="" lastIdx="1" clrIdx="0"/>
  <p:cmAuthor id="249" name="未知的使用者106" initials="" lastIdx="3" clrIdx="1"/>
  <p:cmAuthor id="250" name="未知的使用者107" initials="" lastIdx="1" clrIdx="1"/>
  <p:cmAuthor id="251" name="未知的使用者108" initials="" lastIdx="1" clrIdx="0"/>
  <p:cmAuthor id="252" name="未知的使用者86" initials="" lastIdx="1" clrIdx="0"/>
  <p:cmAuthor id="253" name="未知的使用者116" initials="" lastIdx="1" clrIdx="1"/>
  <p:cmAuthor id="254" name="未知的使用者44" initials="" lastIdx="1" clrIdx="0"/>
  <p:cmAuthor id="255" name="未知的使用者37" initials="" lastIdx="1" clrIdx="0"/>
  <p:cmAuthor id="256" name="未知的使用者126" initials="" lastIdx="1" clrIdx="0"/>
  <p:cmAuthor id="257" name="未知的使用者127" initials="" lastIdx="3" clrIdx="1"/>
  <p:cmAuthor id="258" name="未知的使用者128" initials="" lastIdx="1" clrIdx="1"/>
  <p:cmAuthor id="259" name="未知的使用者124" initials="" lastIdx="1" clrIdx="0"/>
  <p:cmAuthor id="260" name="未知的使用者125" initials="" lastIdx="1" clrIdx="0"/>
  <p:cmAuthor id="261" name="Sara Chen" initials="" lastIdx="1" clrIdx="0"/>
  <p:cmAuthor id="262" name="huang gerrard" initials="" lastIdx="1" clrIdx="0"/>
  <p:cmAuthor id="263" name="未知用户170" initials="" lastIdx="1" clrIdx="0"/>
  <p:cmAuthor id="264" name="未知用户171" initials="" lastIdx="5" clrIdx="1"/>
  <p:cmAuthor id="265" name="未知用户172" initials="" lastIdx="1" clrIdx="1"/>
  <p:cmAuthor id="266" name="未知用户173" initials="" lastIdx="1" clrIdx="0"/>
  <p:cmAuthor id="267" name="未知用户149" initials="" lastIdx="1" clrIdx="0"/>
  <p:cmAuthor id="268" name="未知用户150" initials="" lastIdx="1" clrIdx="0"/>
  <p:cmAuthor id="269" name="未知用户151" initials="" lastIdx="2" clrIdx="0"/>
  <p:cmAuthor id="270" name="未知用户152" initials="" lastIdx="8" clrIdx="0"/>
  <p:cmAuthor id="271" name="未知用户153" initials="" lastIdx="8" clrIdx="0"/>
  <p:cmAuthor id="272" name="未知用户154" initials="" lastIdx="1" clrIdx="0"/>
  <p:cmAuthor id="273" name="未知用户155" initials="" lastIdx="1" clrIdx="0"/>
  <p:cmAuthor id="274" name="未知用户41" initials="" lastIdx="8" clrIdx="0"/>
  <p:cmAuthor id="275" name="未知用户44" initials="" lastIdx="1" clrIdx="0"/>
  <p:cmAuthor id="276" name="未知用户45" initials="" lastIdx="1" clrIdx="0"/>
  <p:cmAuthor id="277" name="未知用户156" initials="" lastIdx="10" clrIdx="0"/>
  <p:cmAuthor id="278" name="未知用户64" initials="" lastIdx="1" clrIdx="0"/>
  <p:cmAuthor id="279" name="未知用户65" initials="" lastIdx="1" clrIdx="0"/>
  <p:cmAuthor id="394525608" name="仇怿俊" initials="仇" lastIdx="0" clrIdx="0"/>
  <p:cmAuthor id="280" name="未知用户68" initials="" lastIdx="1" clrIdx="0"/>
  <p:cmAuthor id="394525609" name="mei shuo" initials="mei shuo" lastIdx="1" clrIdx="24"/>
  <p:cmAuthor id="281" name="未知用户69" initials="" lastIdx="2" clrIdx="0"/>
  <p:cmAuthor id="394525610" name="dengwanting" initials="d" lastIdx="1" clrIdx="50"/>
  <p:cmAuthor id="282" name="未知用户70" initials="" lastIdx="1" clrIdx="1"/>
  <p:cmAuthor id="283" name="未知用户71" initials="" lastIdx="1" clrIdx="0"/>
  <p:cmAuthor id="284" name="未知用户72" initials="" lastIdx="1" clrIdx="0"/>
  <p:cmAuthor id="285" name="未知用户73" initials="" lastIdx="2" clrIdx="0"/>
  <p:cmAuthor id="286" name="未知用户49" initials="" lastIdx="1" clrIdx="0"/>
  <p:cmAuthor id="287" name="未知用户50" initials="" lastIdx="1" clrIdx="0"/>
  <p:cmAuthor id="288" name="未知用户52" initials="" lastIdx="1" clrIdx="0"/>
  <p:cmAuthor id="289" name="MA15" initials="" lastIdx="1" clrIdx="0"/>
  <p:cmAuthor id="290" name="未知用户53" initials="" lastIdx="10" clrIdx="0"/>
  <p:cmAuthor id="291" name="未知用户96" initials="" lastIdx="1" clrIdx="0"/>
  <p:cmAuthor id="292" name="未知用户48" initials="" lastIdx="1" clrIdx="0"/>
  <p:cmAuthor id="293" name="未知用户97" initials="" lastIdx="2" clrIdx="0"/>
  <p:cmAuthor id="294" name="未知用户40" initials="" lastIdx="5" clrIdx="1"/>
  <p:cmAuthor id="295" name="未知用户43" initials="" lastIdx="1" clrIdx="0"/>
  <p:cmAuthor id="296" name="未知用户100" initials="" lastIdx="1" clrIdx="0"/>
  <p:cmAuthor id="297" name="未知用户101" initials="" lastIdx="1" clrIdx="0"/>
  <p:cmAuthor id="298" name="未知用户26" initials="" lastIdx="1" clrIdx="0"/>
  <p:cmAuthor id="299" name="未知用户29" initials="" lastIdx="1" clrIdx="0"/>
  <p:cmAuthor id="300" name="未知用户32" initials="" lastIdx="1" clrIdx="0"/>
  <p:cmAuthor id="301" name="未知用户33" initials="" lastIdx="1" clrIdx="0"/>
  <p:cmAuthor id="302" name="未知用户34" initials="" lastIdx="2" clrIdx="0"/>
  <p:cmAuthor id="303" name="未知用户42" initials="" lastIdx="1" clrIdx="0"/>
  <p:cmAuthor id="304" name="未知的使用者109" initials="" lastIdx="5" clrIdx="1"/>
  <p:cmAuthor id="305" name="未知的使用者122" initials="" lastIdx="1" clrIdx="0"/>
  <p:cmAuthor id="306" name="未知的使用者123" initials="" lastIdx="8" clrIdx="0"/>
  <p:cmAuthor id="307" name="未知用户93" initials="" lastIdx="1" clrIdx="0"/>
  <p:cmAuthor id="308" name="未知用户90" initials="" lastIdx="5" clrIdx="1"/>
  <p:cmAuthor id="309" name="未知用户91" initials="" lastIdx="0" clrIdx="1"/>
  <p:cmAuthor id="310" name="未知用户92" initials="" lastIdx="1" clrIdx="0"/>
  <p:cmAuthor id="311" name="未知用户74" initials="" lastIdx="5" clrIdx="1"/>
  <p:cmAuthor id="312" name="未知用户75" initials="" lastIdx="8" clrIdx="0"/>
  <p:cmAuthor id="313" name="未知用户76" initials="" lastIdx="1" clrIdx="0"/>
  <p:cmAuthor id="314" name="未知用户77" initials="" lastIdx="8" clrIdx="0"/>
  <p:cmAuthor id="315" name="未知用户78" initials="" lastIdx="8" clrIdx="0"/>
  <p:cmAuthor id="316" name="未知用户79" initials="" lastIdx="1" clrIdx="0"/>
  <p:cmAuthor id="317" name="未知用户80" initials="" lastIdx="1" clrIdx="0"/>
  <p:cmAuthor id="318" name="Harry xu" initials="" lastIdx="1" clrIdx="0"/>
  <p:cmAuthor id="319" name="未知用户27" initials="未" lastIdx="1" clrIdx="0"/>
  <p:cmAuthor id="320" name="未知用户35" initials="未" lastIdx="1" clrIdx="0"/>
  <p:cmAuthor id="321" name="未知用户111" initials="未" lastIdx="1" clrIdx="1"/>
  <p:cmAuthor id="322" name="K4-IML" initials="K" lastIdx="1" clrIdx="321"/>
  <p:cmAuthor id="323" name="甘华" initials="甘" lastIdx="1" clrIdx="322"/>
  <p:cmAuthor id="324" name="多丽娅" initials="多" lastIdx="1" clrIdx="323"/>
  <p:cmAuthor id="325" name="sunyi1" initials="s" lastIdx="1" clrIdx="324"/>
  <p:cmAuthor id="326" name="MI" initials="M" lastIdx="1" clrIdx="325"/>
  <p:cmAuthor id="327" name="whpaul" initials="w" lastIdx="1" clrIdx="326"/>
  <p:cmAuthor id="328" name="黄忠孝" initials="黄" lastIdx="2" clrIdx="327"/>
  <p:cmAuthor id="329" name="黄黄" initials="黄" lastIdx="1" clrIdx="328"/>
  <p:cmAuthor id="2000" name="云成龙_JVVjiM7N" initials="authorId_318141806" lastIdx="0" clrIdx="0"/>
  <p:cmAuthor id="330" name="邓彤倩" initials="邓" lastIdx="1" clrIdx="329"/>
  <p:cmAuthor id="2001" name=" " initials="" lastIdx="1" clrIdx="6"/>
  <p:cmAuthor id="331" name="金洁" initials="金" lastIdx="1" clrIdx="330"/>
  <p:cmAuthor id="2002" name="song manyi" initials="sm" lastIdx="4" clrIdx="19"/>
  <p:cmAuthor id="332" name="廖旭辉" initials="廖" lastIdx="1" clrIdx="331"/>
  <p:cmAuthor id="2003" name="梁鹏" initials="u" lastIdx="1" clrIdx="35"/>
  <p:cmAuthor id="333" name="黎静媚" initials="黎" lastIdx="1" clrIdx="332"/>
  <p:cmAuthor id="2004" name="范 斌" initials="范" lastIdx="1" clrIdx="36"/>
  <p:cmAuthor id="334" name="lll" initials="l" lastIdx="1" clrIdx="333"/>
  <p:cmAuthor id="2005" name="毕邺" initials="党委办公室" lastIdx="2" clrIdx="37"/>
  <p:cmAuthor id="335" name="wuxiaoqi1" initials="w" lastIdx="2" clrIdx="334"/>
  <p:cmAuthor id="2006" name="jiaru tiger" initials="jt" lastIdx="2" clrIdx="38"/>
  <p:cmAuthor id="336" name="00030386" initials="0" lastIdx="1" clrIdx="335"/>
  <p:cmAuthor id="337" name="UnicomGD" initials="U" lastIdx="1" clrIdx="336"/>
  <p:cmAuthor id="338" name="shinedo" initials="s" lastIdx="1" clrIdx="337"/>
  <p:cmAuthor id="339" name="曾素灵" initials="曾" lastIdx="1" clrIdx="338"/>
  <p:cmAuthor id="340" name="zhang" initials="z" lastIdx="1" clrIdx="339"/>
  <p:cmAuthor id="341" name="mu zi" initials="m" lastIdx="6" clrIdx="22"/>
  <p:cmAuthor id="342" name="李 剑峰" initials="李" lastIdx="5" clrIdx="23"/>
  <p:cmAuthor id="343" name="娜娅" initials="娜" lastIdx="2" clrIdx="342"/>
  <p:cmAuthor id="344" name="未知的使用者45" initials="未" lastIdx="8" clrIdx="0"/>
  <p:cmAuthor id="345" name="仝德志" initials="仝" lastIdx="1" clrIdx="0"/>
  <p:cmAuthor id="346" name="NAN" initials="N" lastIdx="1" clrIdx="345"/>
  <p:cmAuthor id="347" name="冼沛" initials="冼" lastIdx="1" clrIdx="346"/>
  <p:cmAuthor id="348" name="未知的使用者169" initials="未" lastIdx="1" clrIdx="0"/>
  <p:cmAuthor id="349" name="未知的使用者183" initials="未" lastIdx="5" clrIdx="1"/>
  <p:cmAuthor id="350" name="未知的使用者182" initials="未" lastIdx="1" clrIdx="1"/>
  <p:cmAuthor id="351" name="未知的使用者173" initials="未" lastIdx="1" clrIdx="0"/>
  <p:cmAuthor id="352" name="未知的使用者161" initials="未" lastIdx="1" clrIdx="0"/>
  <p:cmAuthor id="354" name="未知的使用者162" initials="未" lastIdx="1" clrIdx="0"/>
  <p:cmAuthor id="355" name="yangjun123" initials="y" lastIdx="1" clrIdx="354"/>
  <p:cmAuthor id="356" name="未知的使用者184" initials="未" lastIdx="8" clrIdx="0"/>
  <p:cmAuthor id="357" name="未知的使用者185" initials="未" lastIdx="10" clrIdx="0"/>
  <p:cmAuthor id="358" name="未知的使用者186" initials="未" lastIdx="1" clrIdx="0"/>
  <p:cmAuthor id="359" name="未知的使用者175" initials="未" lastIdx="8" clrIdx="0"/>
  <p:cmAuthor id="360" name="未知的使用者176" initials="未" lastIdx="1" clrIdx="0"/>
  <p:cmAuthor id="361" name="未知的使用者187" initials="未" lastIdx="1" clrIdx="0"/>
  <p:cmAuthor id="362" name="未知的使用者178" initials="未" lastIdx="1" clrIdx="0"/>
  <p:cmAuthor id="363" name="未知的使用者179" initials="未" lastIdx="1" clrIdx="0"/>
  <p:cmAuthor id="364" name="未知的使用者180" initials="未" lastIdx="2" clrIdx="0"/>
  <p:cmAuthor id="365" name="未知的使用者181" initials="未" lastIdx="7" clrIdx="1"/>
  <p:cmAuthor id="366" name="未知的使用者170" initials="未" lastIdx="43" clrIdx="1"/>
  <p:cmAuthor id="367" name="HUAWEI" initials="H" lastIdx="2" clrIdx="366"/>
  <p:cmAuthor id="368" name="宁文文" initials="宁" lastIdx="1" clrIdx="367"/>
  <p:cmAuthor id="369" name="未知的使用者141" initials="未" lastIdx="8" clrIdx="0"/>
  <p:cmAuthor id="370" name="未知的使用者142" initials="未" lastIdx="1" clrIdx="0"/>
  <p:cmAuthor id="371" name="未知的使用者143" initials="未" lastIdx="1" clrIdx="0"/>
  <p:cmAuthor id="372" name="未知的使用者144" initials="未" lastIdx="1" clrIdx="0"/>
  <p:cmAuthor id="373" name="未知的使用者145" initials="未" lastIdx="1" clrIdx="0"/>
  <p:cmAuthor id="374" name="未知的使用者146" initials="未" lastIdx="1" clrIdx="0"/>
  <p:cmAuthor id="375" name="未知的使用者147" initials="未" lastIdx="1" clrIdx="0"/>
  <p:cmAuthor id="376" name="未知的使用者148" initials="未" lastIdx="8" clrIdx="0"/>
  <p:cmAuthor id="377" name="未知的使用者149" initials="未" lastIdx="8" clrIdx="0"/>
  <p:cmAuthor id="379" name="刘云轩" initials="刘" lastIdx="1" clrIdx="0"/>
  <p:cmAuthor id="380" name="sharon" initials="s" lastIdx="1" clrIdx="84"/>
  <p:cmAuthor id="381" name="未知用户131" initials="未" lastIdx="1" clrIdx="2"/>
  <p:cmAuthor id="383" name="未知的使用者194" initials="未" lastIdx="1" clrIdx="0"/>
  <p:cmAuthor id="384" name="未知用户134" initials="未" lastIdx="10" clrIdx="0"/>
  <p:cmAuthor id="385" name="未知用户135" initials="未" lastIdx="1" clrIdx="0"/>
  <p:cmAuthor id="387" name="未知用户136" initials="未" lastIdx="1" clrIdx="1"/>
  <p:cmAuthor id="1411827" name="黄晓平" initials="黄" lastIdx="0" clrIdx="0"/>
  <p:cmAuthor id="389" name="Yoyo Wu" initials="Y" lastIdx="2" clrIdx="0"/>
  <p:cmAuthor id="1411828" name="徐琳00159163" initials="徐琳00159163" lastIdx="1" clrIdx="37"/>
  <p:cmAuthor id="390" name="未知的使用者201" initials="未" lastIdx="8" clrIdx="0"/>
  <p:cmAuthor id="1411829" name="任涛10036216" initials="任涛10036216" lastIdx="1" clrIdx="41"/>
  <p:cmAuthor id="391" name="未知的使用者202" initials="未" lastIdx="0" clrIdx="1"/>
  <p:cmAuthor id="392" name="未知的使用者171" initials="未" lastIdx="3" clrIdx="1"/>
  <p:cmAuthor id="393" name="未知的使用者195" initials="未" lastIdx="1" clrIdx="1"/>
  <p:cmAuthor id="395" name="未知的使用者196" initials="未" lastIdx="1" clrIdx="0"/>
  <p:cmAuthor id="396" name="未知的使用者222" initials="" lastIdx="5" clrIdx="1"/>
  <p:cmAuthor id="397" name="未知的使用者203" initials="未" lastIdx="1" clrIdx="0"/>
  <p:cmAuthor id="398" name="未知的使用者204" initials="未" lastIdx="1" clrIdx="0"/>
  <p:cmAuthor id="399" name="未知的使用者225" initials="" lastIdx="1" clrIdx="0"/>
  <p:cmAuthor id="402" name="未知用户133" initials="未" lastIdx="1" clrIdx="0"/>
  <p:cmAuthor id="409" name="zhangbin" initials="z" lastIdx="6" clrIdx="0"/>
  <p:cmAuthor id="410" name="未知的使用者232" initials="" lastIdx="8" clrIdx="0"/>
  <p:cmAuthor id="412" name="未知用户330" initials="未" lastIdx="5" clrIdx="0"/>
  <p:cmAuthor id="414" name="未知用户177" initials="未" lastIdx="2" clrIdx="0"/>
  <p:cmAuthor id="415" name="未知用户184" initials="未" lastIdx="1" clrIdx="1"/>
  <p:cmAuthor id="418" name="未知用户181" initials="未" lastIdx="2" clrIdx="0"/>
  <p:cmAuthor id="419" name="未知用户182" initials="未" lastIdx="1" clrIdx="49"/>
  <p:cmAuthor id="420" name="未知用户204" initials="未" lastIdx="1" clrIdx="0"/>
  <p:cmAuthor id="421" name="未知用户205" initials="未" lastIdx="1" clrIdx="0"/>
  <p:cmAuthor id="422" name="未知用户193" initials="未" lastIdx="3" clrIdx="0"/>
  <p:cmAuthor id="423" name="未知用户194" initials="未" lastIdx="1" clrIdx="0"/>
  <p:cmAuthor id="424" name="未知用户187" initials="未" lastIdx="10" clrIdx="0"/>
  <p:cmAuthor id="425" name="Kent" initials="K" lastIdx="2" clrIdx="0"/>
  <p:cmAuthor id="426" name="留毓吟" initials="留" lastIdx="1" clrIdx="0"/>
  <p:cmAuthor id="427" name="王嘉偉" initials="王" lastIdx="2" clrIdx="0"/>
  <p:cmAuthor id="428" name="dcis" initials="d" lastIdx="4" clrIdx="0"/>
  <p:cmAuthor id="429" name="FanJQ" initials="F" lastIdx="1" clrIdx="1"/>
  <p:cmAuthor id="430" name="未知用户211" initials="未" lastIdx="8" clrIdx="0"/>
  <p:cmAuthor id="431" name="未知用户212" initials="未" lastIdx="8" clrIdx="0"/>
  <p:cmAuthor id="432" name="未知用户210" initials="未" lastIdx="1" clrIdx="0"/>
  <p:cmAuthor id="433" name="未知用户201" initials="未" lastIdx="8" clrIdx="0"/>
  <p:cmAuthor id="434" name="未知用户161" initials="未" lastIdx="1" clrIdx="0"/>
  <p:cmAuthor id="435" name="未知用户183" initials="未" lastIdx="1" clrIdx="0"/>
  <p:cmAuthor id="436" name="未知用户162" initials="未" lastIdx="1" clrIdx="0"/>
  <p:cmAuthor id="437" name="未知用户163" initials="未" lastIdx="8" clrIdx="0"/>
  <p:cmAuthor id="438" name="未知用户164" initials="未" lastIdx="1" clrIdx="0"/>
  <p:cmAuthor id="439" name="未知用户165" initials="未" lastIdx="2" clrIdx="0"/>
  <p:cmAuthor id="440" name="未知用户191" initials="未" lastIdx="1" clrIdx="0"/>
  <p:cmAuthor id="441" name="未知用户167" initials="未" lastIdx="1" clrIdx="0"/>
  <p:cmAuthor id="442" name="未知用户202" initials="未" lastIdx="8" clrIdx="0"/>
  <p:cmAuthor id="443" name="未知用户169" initials="未" lastIdx="1" clrIdx="0"/>
  <p:cmAuthor id="444" name="未知用户192" initials="未" lastIdx="1" clrIdx="0"/>
  <p:cmAuthor id="445" name="未知用户203" initials="未" lastIdx="1" clrIdx="1"/>
  <p:cmAuthor id="446" name="未知用户174" initials="未" lastIdx="1" clrIdx="0"/>
  <p:cmAuthor id="447" name="未知用户175" initials="未" lastIdx="1" clrIdx="0"/>
  <p:cmAuthor id="448" name="未知用户176" initials="未" lastIdx="1" clrIdx="0"/>
  <p:cmAuthor id="450" name="未知的使用者167" initials="未" lastIdx="0" clrIdx="1"/>
  <p:cmAuthor id="451" name="未知的使用者159" initials="未" lastIdx="1" clrIdx="1"/>
  <p:cmAuthor id="452" name="未知的使用者160" initials="未" lastIdx="1" clrIdx="0"/>
  <p:cmAuthor id="454" name="不明使用者7" initials="不" lastIdx="7" clrIdx="1"/>
  <p:cmAuthor id="455" name="未知用户120" initials="未" lastIdx="1" clrIdx="0"/>
  <p:cmAuthor id="456" name="未知用户122" initials="未" lastIdx="1" clrIdx="0"/>
  <p:cmAuthor id="457" name="未知用户132" initials="未" lastIdx="1" clrIdx="0"/>
  <p:cmAuthor id="458" name="未知用户141" initials="未" lastIdx="1" clrIdx="1"/>
  <p:cmAuthor id="459" name="未知用户143" initials="未" lastIdx="1" clrIdx="0"/>
  <p:cmAuthor id="460" name="未知用户144" initials="未" lastIdx="1" clrIdx="0"/>
  <p:cmAuthor id="461" name="未知用户145" initials="未" lastIdx="2" clrIdx="0"/>
  <p:cmAuthor id="462" name="未知用户119" initials="未" lastIdx="1" clrIdx="1"/>
  <p:cmAuthor id="463" name="未知用户140" initials="未" lastIdx="0" clrIdx="1"/>
  <p:cmAuthor id="464" name="未知用户142" initials="未" lastIdx="1" clrIdx="0"/>
  <p:cmAuthor id="465" name="未知用户157" initials="未" lastIdx="8" clrIdx="0"/>
  <p:cmAuthor id="466" name="未知用户158" initials="未" lastIdx="2" clrIdx="0"/>
  <p:cmAuthor id="467" name="未知用户159" initials="未" lastIdx="1" clrIdx="0"/>
  <p:cmAuthor id="468" name="未知用户160" initials="未" lastIdx="2" clrIdx="0"/>
  <p:cmAuthor id="469" name="未知用户168" initials="未" lastIdx="1" clrIdx="0"/>
  <p:cmAuthor id="470" name="順天" initials="順" lastIdx="1" clrIdx="0"/>
  <p:cmAuthor id="471" name="未知用户287" initials="未" lastIdx="0" clrIdx="1"/>
  <p:cmAuthor id="472" name="未知用户288" initials="未" lastIdx="1" clrIdx="0"/>
  <p:cmAuthor id="473" name="未知用户289" initials="未" lastIdx="1" clrIdx="0"/>
  <p:cmAuthor id="474" name="未知用户206" initials="未" lastIdx="6" clrIdx="0"/>
  <p:cmAuthor id="478" name="nancy" initials="n" lastIdx="1" clrIdx="0"/>
  <p:cmAuthor id="479" name="未知用户166" initials="未" lastIdx="1" clrIdx="0"/>
  <p:cmAuthor id="480" name="未知用户195" initials="未" lastIdx="1" clrIdx="0"/>
  <p:cmAuthor id="481" name="未知用户207" initials="未" lastIdx="3" clrIdx="1"/>
  <p:cmAuthor id="482" name="未知的使用者207" initials="未" lastIdx="1" clrIdx="0"/>
  <p:cmAuthor id="483" name="未知的使用者208" initials="未" lastIdx="1" clrIdx="0"/>
  <p:cmAuthor id="484" name="未知的使用者188" initials="未" lastIdx="1" clrIdx="0"/>
  <p:cmAuthor id="485" name="未知的使用者189" initials="未" lastIdx="2" clrIdx="0"/>
  <p:cmAuthor id="486" name="未知的使用者190" initials="未" lastIdx="1" clrIdx="1"/>
  <p:cmAuthor id="487" name="未知的使用者191" initials="未" lastIdx="1" clrIdx="0"/>
  <p:cmAuthor id="488" name="未知的使用者192" initials="未" lastIdx="1" clrIdx="0"/>
  <p:cmAuthor id="489" name="未知的使用者193" initials="未" lastIdx="2" clrIdx="0"/>
  <p:cmAuthor id="490" name="未知的使用者209" initials="未" lastIdx="8" clrIdx="0"/>
  <p:cmAuthor id="491" name="未知的使用者210" initials="未" lastIdx="1" clrIdx="0"/>
  <p:cmAuthor id="492" name="未知的使用者211" initials="未" lastIdx="1" clrIdx="0"/>
  <p:cmAuthor id="493" name="未知的使用者212" initials="未" lastIdx="11" clrIdx="0"/>
  <p:cmAuthor id="494" name="未知的使用者213" initials="未" lastIdx="7" clrIdx="1"/>
  <p:cmAuthor id="495" name="未知的使用者214" initials="未" lastIdx="1" clrIdx="2"/>
  <p:cmAuthor id="496" name="未知的使用者215" initials="未" lastIdx="1" clrIdx="0"/>
  <p:cmAuthor id="497" name="未知的使用者216" initials="未" lastIdx="1" clrIdx="0"/>
  <p:cmAuthor id="498" name="未知的使用者217" initials="未" lastIdx="1" clrIdx="1"/>
  <p:cmAuthor id="499" name="未知的使用者218" initials="未" lastIdx="1" clrIdx="0"/>
  <p:cmAuthor id="500" name="未知的使用者219" initials="未" lastIdx="2" clrIdx="0"/>
  <p:cmAuthor id="501" name="未知的使用者220" initials="未" lastIdx="7" clrIdx="1"/>
  <p:cmAuthor id="502" name="未知的使用者153" initials="未" lastIdx="1" clrIdx="0"/>
  <p:cmAuthor id="503" name="未知的使用者154" initials="未" lastIdx="1" clrIdx="0"/>
  <p:cmAuthor id="504" name="未知用户25" initials="未" lastIdx="1" clrIdx="0"/>
  <p:cmAuthor id="506" name="未知的使用者129" initials="未" lastIdx="1" clrIdx="0"/>
  <p:cmAuthor id="507" name="未知的使用者130" initials="未" lastIdx="8" clrIdx="0"/>
  <p:cmAuthor id="508" name="未知的使用者131" initials="未" lastIdx="2" clrIdx="0"/>
  <p:cmAuthor id="509" name="未知的使用者132" initials="未" lastIdx="8" clrIdx="0"/>
  <p:cmAuthor id="510" name="未知的使用者164" initials="未" lastIdx="8" clrIdx="0"/>
  <p:cmAuthor id="511" name="未知的使用者172" initials="未" lastIdx="1" clrIdx="0"/>
  <p:cmAuthor id="512" name="未知的使用者174" initials="未" lastIdx="1" clrIdx="0"/>
  <p:cmAuthor id="513" name="未知的使用者247" initials="未" lastIdx="6" clrIdx="0"/>
  <p:cmAuthor id="514" name="未知的使用者249" initials="未" lastIdx="43" clrIdx="1"/>
  <p:cmAuthor id="515" name="未知的使用者250" initials="未" lastIdx="1" clrIdx="0"/>
  <p:cmAuthor id="516" name="未知的使用者251" initials="未" lastIdx="1" clrIdx="0"/>
  <p:cmAuthor id="517" name="未知的使用者246" initials="未" lastIdx="1" clrIdx="1"/>
  <p:cmAuthor id="518" name="未知的使用者224" initials="未" lastIdx="1" clrIdx="0"/>
  <p:cmAuthor id="519" name="未知的使用者252" initials="未" lastIdx="1" clrIdx="0"/>
  <p:cmAuthor id="520" name="未知的使用者253" initials="未" lastIdx="1" clrIdx="0"/>
  <p:cmAuthor id="521" name="未知的使用者254" initials="未" lastIdx="1" clrIdx="0"/>
  <p:cmAuthor id="47245819" name="群智集" initials="群" lastIdx="0" clrIdx="0"/>
  <p:cmAuthor id="522" name="未知的使用者255" initials="未" lastIdx="1" clrIdx="0"/>
  <p:cmAuthor id="523" name="未知的使用者226" initials="未" lastIdx="8" clrIdx="0"/>
  <p:cmAuthor id="524" name="未知的使用者227" initials="未" lastIdx="2" clrIdx="0"/>
  <p:cmAuthor id="525" name="未知的使用者270" initials="未" lastIdx="1" clrIdx="0"/>
  <p:cmAuthor id="287643681" name="殷格非" initials="殷" lastIdx="2" clrIdx="0"/>
  <p:cmAuthor id="526" name="未知的使用者228" initials="未" lastIdx="8" clrIdx="0"/>
  <p:cmAuthor id="287643682" name="z r" initials="zr" lastIdx="5" clrIdx="12"/>
  <p:cmAuthor id="527" name="未知的使用者229" initials="未" lastIdx="8" clrIdx="0"/>
  <p:cmAuthor id="287643683" name="8310" initials="8" lastIdx="1" clrIdx="35"/>
  <p:cmAuthor id="528" name="未知的使用者230" initials="未" lastIdx="1" clrIdx="0"/>
  <p:cmAuthor id="287643684" name="Aqf" initials="A" lastIdx="1" clrIdx="36"/>
  <p:cmAuthor id="529" name="未知的使用者231" initials="未" lastIdx="1" clrIdx="0"/>
  <p:cmAuthor id="287643685" name="13709759491@139.com" initials="1" lastIdx="1" clrIdx="49"/>
  <p:cmAuthor id="530" name="未知的使用者256" initials="未" lastIdx="1" clrIdx="0"/>
  <p:cmAuthor id="531" name="未知的使用者233" initials="未" lastIdx="1" clrIdx="0"/>
  <p:cmAuthor id="146566726" name="高飞" initials="高" lastIdx="0" clrIdx="0"/>
  <p:cmAuthor id="532" name="未知的使用者234" initials="未" lastIdx="10" clrIdx="0"/>
  <p:cmAuthor id="146566727" name="xzb1" initials="x" lastIdx="1" clrIdx="1"/>
  <p:cmAuthor id="533" name="未知的使用者235" initials="未" lastIdx="1" clrIdx="0"/>
  <p:cmAuthor id="534" name="未知的使用者236" initials="未" lastIdx="1" clrIdx="0"/>
  <p:cmAuthor id="535" name="未知的使用者257" initials="未" lastIdx="1" clrIdx="0"/>
  <p:cmAuthor id="536" name="未知的使用者237" initials="未" lastIdx="1" clrIdx="0"/>
  <p:cmAuthor id="537" name="未知的使用者238" initials="未" lastIdx="2" clrIdx="0"/>
  <p:cmAuthor id="538" name="未知的使用者239" initials="未" lastIdx="1" clrIdx="1"/>
  <p:cmAuthor id="539" name="未知的使用者240" initials="未" lastIdx="1" clrIdx="0"/>
  <p:cmAuthor id="540" name="未知的使用者241" initials="未" lastIdx="1" clrIdx="0"/>
  <p:cmAuthor id="541" name="未知的使用者242" initials="未" lastIdx="2" clrIdx="0"/>
  <p:cmAuthor id="542" name="未知的使用者243" initials="未" lastIdx="1" clrIdx="0"/>
  <p:cmAuthor id="543" name="未知的使用者258" initials="未" lastIdx="8" clrIdx="0"/>
  <p:cmAuthor id="544" name="未知的使用者259" initials="未" lastIdx="1" clrIdx="0"/>
  <p:cmAuthor id="545" name="未知的使用者260" initials="未" lastIdx="1" clrIdx="0"/>
  <p:cmAuthor id="546" name="未知的使用者261" initials="未" lastIdx="11" clrIdx="0"/>
  <p:cmAuthor id="547" name="未知的使用者262" initials="未" lastIdx="7" clrIdx="1"/>
  <p:cmAuthor id="548" name="未知的使用者263" initials="未" lastIdx="1" clrIdx="2"/>
  <p:cmAuthor id="549" name="未知的使用者264" initials="未" lastIdx="1" clrIdx="0"/>
  <p:cmAuthor id="550" name="未知的使用者265" initials="未" lastIdx="1" clrIdx="0"/>
  <p:cmAuthor id="551" name="未知的使用者266" initials="未" lastIdx="1" clrIdx="1"/>
  <p:cmAuthor id="552" name="未知的使用者267" initials="未" lastIdx="1" clrIdx="0"/>
  <p:cmAuthor id="553" name="未知的使用者268" initials="未" lastIdx="2" clrIdx="0"/>
  <p:cmAuthor id="554" name="未知的使用者269" initials="未" lastIdx="7" clrIdx="1"/>
  <p:cmAuthor id="555" name="lillian" initials="l" lastIdx="1" clrIdx="0"/>
  <p:cmAuthor id="556" name="未知用户197" initials="未"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C00000"/>
    <a:srgbClr val="F8D9D9"/>
    <a:srgbClr val="F1E0E0"/>
    <a:srgbClr val="DEC6C2"/>
    <a:srgbClr val="FED2D2"/>
    <a:srgbClr val="FFF2CC"/>
    <a:srgbClr val="FFD966"/>
    <a:srgbClr val="CC482A"/>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273" autoAdjust="0"/>
    <p:restoredTop sz="94660"/>
  </p:normalViewPr>
  <p:slideViewPr>
    <p:cSldViewPr snapToGrid="0" showGuides="1">
      <p:cViewPr varScale="1">
        <p:scale>
          <a:sx n="111" d="100"/>
          <a:sy n="111" d="100"/>
        </p:scale>
        <p:origin x="824" y="192"/>
      </p:cViewPr>
      <p:guideLst>
        <p:guide orient="horz" pos="2142"/>
        <p:guide pos="3564"/>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2024/12/5</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2024/12/5</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3B69A573-60F3-4429-85B8-5D8F5532E15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7D770-ACC1-C8A8-B7E1-03042D16EC1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0238F99-63F9-683D-3284-FA7C66935694}"/>
              </a:ext>
            </a:extLst>
          </p:cNvPr>
          <p:cNvSpPr>
            <a:spLocks noGrp="1" noRot="1" noChangeAspect="1"/>
          </p:cNvSpPr>
          <p:nvPr>
            <p:ph type="sldImg" idx="2"/>
          </p:nvPr>
        </p:nvSpPr>
        <p:spPr/>
      </p:sp>
      <p:sp>
        <p:nvSpPr>
          <p:cNvPr id="3" name="文本占位符 2">
            <a:extLst>
              <a:ext uri="{FF2B5EF4-FFF2-40B4-BE49-F238E27FC236}">
                <a16:creationId xmlns:a16="http://schemas.microsoft.com/office/drawing/2014/main" id="{DE20148D-3A87-4DF2-C4D4-28094BFE647B}"/>
              </a:ext>
            </a:extLst>
          </p:cNvPr>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752275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2D4CE-E131-A00E-6835-A838FAE6A78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99ED55F-3E85-7E5B-CDDD-BC7E36046EEA}"/>
              </a:ext>
            </a:extLst>
          </p:cNvPr>
          <p:cNvSpPr>
            <a:spLocks noGrp="1" noRot="1" noChangeAspect="1"/>
          </p:cNvSpPr>
          <p:nvPr>
            <p:ph type="sldImg"/>
          </p:nvPr>
        </p:nvSpPr>
        <p:spPr/>
      </p:sp>
      <p:sp>
        <p:nvSpPr>
          <p:cNvPr id="3" name="文本占位符 2">
            <a:extLst>
              <a:ext uri="{FF2B5EF4-FFF2-40B4-BE49-F238E27FC236}">
                <a16:creationId xmlns:a16="http://schemas.microsoft.com/office/drawing/2014/main" id="{5D3DB44D-32F2-EB04-68AD-21997C171B06}"/>
              </a:ext>
            </a:extLst>
          </p:cNvPr>
          <p:cNvSpPr>
            <a:spLocks noGrp="1"/>
          </p:cNvSpPr>
          <p:nvPr>
            <p:ph type="body"/>
          </p:nvPr>
        </p:nvSpPr>
        <p:spPr/>
        <p:txBody>
          <a:bodyPr/>
          <a:lstStyle/>
          <a:p>
            <a:endParaRPr lang="zh-CN" altLang="en-US"/>
          </a:p>
        </p:txBody>
      </p:sp>
    </p:spTree>
    <p:extLst>
      <p:ext uri="{BB962C8B-B14F-4D97-AF65-F5344CB8AC3E}">
        <p14:creationId xmlns:p14="http://schemas.microsoft.com/office/powerpoint/2010/main" val="1709034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EE2C6-E528-FDA1-E51F-477C0FAC856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F71D6A0-8078-2AE2-025B-5AE17F18CE9C}"/>
              </a:ext>
            </a:extLst>
          </p:cNvPr>
          <p:cNvSpPr>
            <a:spLocks noGrp="1" noRot="1" noChangeAspect="1"/>
          </p:cNvSpPr>
          <p:nvPr>
            <p:ph type="sldImg"/>
          </p:nvPr>
        </p:nvSpPr>
        <p:spPr/>
      </p:sp>
      <p:sp>
        <p:nvSpPr>
          <p:cNvPr id="3" name="文本占位符 2">
            <a:extLst>
              <a:ext uri="{FF2B5EF4-FFF2-40B4-BE49-F238E27FC236}">
                <a16:creationId xmlns:a16="http://schemas.microsoft.com/office/drawing/2014/main" id="{D78F04AD-1656-47A0-04C3-8A0A6C358A21}"/>
              </a:ext>
            </a:extLst>
          </p:cNvPr>
          <p:cNvSpPr>
            <a:spLocks noGrp="1"/>
          </p:cNvSpPr>
          <p:nvPr>
            <p:ph type="body"/>
          </p:nvPr>
        </p:nvSpPr>
        <p:spPr/>
        <p:txBody>
          <a:bodyPr/>
          <a:lstStyle/>
          <a:p>
            <a:endParaRPr lang="zh-CN" altLang="en-US"/>
          </a:p>
        </p:txBody>
      </p:sp>
    </p:spTree>
    <p:extLst>
      <p:ext uri="{BB962C8B-B14F-4D97-AF65-F5344CB8AC3E}">
        <p14:creationId xmlns:p14="http://schemas.microsoft.com/office/powerpoint/2010/main" val="213180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AA496-54FB-CE3C-A7CD-0E0EB2DE84B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204BB9-77F8-BC82-65AA-B20EDDB3C0C8}"/>
              </a:ext>
            </a:extLst>
          </p:cNvPr>
          <p:cNvSpPr>
            <a:spLocks noGrp="1" noRot="1" noChangeAspect="1"/>
          </p:cNvSpPr>
          <p:nvPr>
            <p:ph type="sldImg"/>
          </p:nvPr>
        </p:nvSpPr>
        <p:spPr/>
      </p:sp>
      <p:sp>
        <p:nvSpPr>
          <p:cNvPr id="3" name="文本占位符 2">
            <a:extLst>
              <a:ext uri="{FF2B5EF4-FFF2-40B4-BE49-F238E27FC236}">
                <a16:creationId xmlns:a16="http://schemas.microsoft.com/office/drawing/2014/main" id="{B9A7D39C-166F-DC7E-11D6-5062BD638B87}"/>
              </a:ext>
            </a:extLst>
          </p:cNvPr>
          <p:cNvSpPr>
            <a:spLocks noGrp="1"/>
          </p:cNvSpPr>
          <p:nvPr>
            <p:ph type="body"/>
          </p:nvPr>
        </p:nvSpPr>
        <p:spPr/>
        <p:txBody>
          <a:bodyPr/>
          <a:lstStyle/>
          <a:p>
            <a:endParaRPr lang="zh-CN" altLang="en-US"/>
          </a:p>
        </p:txBody>
      </p:sp>
    </p:spTree>
    <p:extLst>
      <p:ext uri="{BB962C8B-B14F-4D97-AF65-F5344CB8AC3E}">
        <p14:creationId xmlns:p14="http://schemas.microsoft.com/office/powerpoint/2010/main" val="90340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A2C7D-67F6-7B60-B4AB-7E6678DFDCE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2FA2AAA-F887-DD79-6F81-ACD65B230CFF}"/>
              </a:ext>
            </a:extLst>
          </p:cNvPr>
          <p:cNvSpPr>
            <a:spLocks noGrp="1" noRot="1" noChangeAspect="1"/>
          </p:cNvSpPr>
          <p:nvPr>
            <p:ph type="sldImg"/>
          </p:nvPr>
        </p:nvSpPr>
        <p:spPr/>
      </p:sp>
      <p:sp>
        <p:nvSpPr>
          <p:cNvPr id="3" name="文本占位符 2">
            <a:extLst>
              <a:ext uri="{FF2B5EF4-FFF2-40B4-BE49-F238E27FC236}">
                <a16:creationId xmlns:a16="http://schemas.microsoft.com/office/drawing/2014/main" id="{EF385D13-F939-6D82-3EF5-CFD93F34E1AE}"/>
              </a:ext>
            </a:extLst>
          </p:cNvPr>
          <p:cNvSpPr>
            <a:spLocks noGrp="1"/>
          </p:cNvSpPr>
          <p:nvPr>
            <p:ph type="body"/>
          </p:nvPr>
        </p:nvSpPr>
        <p:spPr/>
        <p:txBody>
          <a:bodyPr/>
          <a:lstStyle/>
          <a:p>
            <a:endParaRPr lang="zh-CN" altLang="en-US"/>
          </a:p>
        </p:txBody>
      </p:sp>
    </p:spTree>
    <p:extLst>
      <p:ext uri="{BB962C8B-B14F-4D97-AF65-F5344CB8AC3E}">
        <p14:creationId xmlns:p14="http://schemas.microsoft.com/office/powerpoint/2010/main" val="15171366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 Id="rId5" Type="http://schemas.openxmlformats.org/officeDocument/2006/relationships/image" Target="../media/image18.png"/><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3" name="Picture 2055" descr="色条 拷贝"/>
          <p:cNvPicPr>
            <a:picLocks noChangeAspect="1" noChangeArrowheads="1"/>
          </p:cNvPicPr>
          <p:nvPr userDrawn="1"/>
        </p:nvPicPr>
        <p:blipFill>
          <a:blip r:embed="rId2" cstate="print"/>
          <a:srcRect/>
          <a:stretch>
            <a:fillRect/>
          </a:stretch>
        </p:blipFill>
        <p:spPr bwMode="auto">
          <a:xfrm>
            <a:off x="0" y="1500188"/>
            <a:ext cx="12189600" cy="3700463"/>
          </a:xfrm>
          <a:prstGeom prst="rect">
            <a:avLst/>
          </a:prstGeom>
          <a:noFill/>
          <a:ln w="9525">
            <a:noFill/>
            <a:miter lim="800000"/>
            <a:headEnd/>
            <a:tailEnd/>
          </a:ln>
        </p:spPr>
      </p:pic>
      <p:pic>
        <p:nvPicPr>
          <p:cNvPr id="7" name="图片 6"/>
          <p:cNvPicPr>
            <a:picLocks noChangeAspect="1"/>
          </p:cNvPicPr>
          <p:nvPr userDrawn="1"/>
        </p:nvPicPr>
        <p:blipFill>
          <a:blip r:embed="rId3"/>
          <a:stretch>
            <a:fillRect/>
          </a:stretch>
        </p:blipFill>
        <p:spPr>
          <a:xfrm>
            <a:off x="10027285" y="264160"/>
            <a:ext cx="1811655" cy="5334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2024/12/5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huan">
    <p:spTree>
      <p:nvGrpSpPr>
        <p:cNvPr id="1" name=""/>
        <p:cNvGrpSpPr/>
        <p:nvPr/>
      </p:nvGrpSpPr>
      <p:grpSpPr>
        <a:xfrm>
          <a:off x="0" y="0"/>
          <a:ext cx="0" cy="0"/>
          <a:chOff x="0" y="0"/>
          <a:chExt cx="0" cy="0"/>
        </a:xfrm>
      </p:grpSpPr>
      <p:sp>
        <p:nvSpPr>
          <p:cNvPr id="4" name="标题 1"/>
          <p:cNvSpPr>
            <a:spLocks noGrp="1"/>
          </p:cNvSpPr>
          <p:nvPr>
            <p:ph type="title"/>
          </p:nvPr>
        </p:nvSpPr>
        <p:spPr>
          <a:xfrm>
            <a:off x="346415" y="199688"/>
            <a:ext cx="9332056" cy="648072"/>
          </a:xfrm>
          <a:prstGeom prst="rect">
            <a:avLst/>
          </a:prstGeom>
        </p:spPr>
        <p:txBody>
          <a:bodyPr lIns="51430" tIns="25715" rIns="51430" bIns="25715" anchor="ctr" anchorCtr="0"/>
          <a:lstStyle>
            <a:lvl1pPr>
              <a:defRPr sz="2800" b="1">
                <a:effectLst/>
                <a:latin typeface="微软雅黑" panose="020B0503020204020204" charset="-122"/>
                <a:ea typeface="微软雅黑" panose="020B0503020204020204" charset="-122"/>
              </a:defRPr>
            </a:lvl1pPr>
          </a:lstStyle>
          <a:p>
            <a:r>
              <a:rPr lang="zh-CN" altLang="en-US" dirty="0"/>
              <a:t>单击此处编辑母版标题样式</a:t>
            </a:r>
          </a:p>
        </p:txBody>
      </p:sp>
      <p:sp>
        <p:nvSpPr>
          <p:cNvPr id="2" name="矩形 1"/>
          <p:cNvSpPr/>
          <p:nvPr userDrawn="1"/>
        </p:nvSpPr>
        <p:spPr>
          <a:xfrm>
            <a:off x="10128003" y="0"/>
            <a:ext cx="2061692" cy="96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600" rtl="0" eaLnBrk="1" fontAlgn="auto" latinLnBrk="0" hangingPunct="1">
              <a:lnSpc>
                <a:spcPct val="100000"/>
              </a:lnSpc>
              <a:spcBef>
                <a:spcPts val="0"/>
              </a:spcBef>
              <a:spcAft>
                <a:spcPts val="0"/>
              </a:spcAft>
              <a:buClrTx/>
              <a:buSzTx/>
              <a:buFontTx/>
              <a:buNone/>
              <a:defRPr/>
            </a:pPr>
            <a:endParaRPr kumimoji="0" lang="zh-CN" altLang="en-US" sz="2130"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cxnSp>
        <p:nvCxnSpPr>
          <p:cNvPr id="9" name="直接连接符 8"/>
          <p:cNvCxnSpPr>
            <a:cxnSpLocks noChangeShapeType="1"/>
          </p:cNvCxnSpPr>
          <p:nvPr userDrawn="1"/>
        </p:nvCxnSpPr>
        <p:spPr bwMode="auto">
          <a:xfrm>
            <a:off x="9" y="965230"/>
            <a:ext cx="12192000" cy="0"/>
          </a:xfrm>
          <a:prstGeom prst="line">
            <a:avLst/>
          </a:prstGeom>
          <a:noFill/>
          <a:ln w="25400" algn="ctr">
            <a:solidFill>
              <a:srgbClr val="C00000"/>
            </a:solidFill>
            <a:round/>
          </a:ln>
          <a:effectLst/>
        </p:spPr>
      </p:cxn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55444" y="0"/>
            <a:ext cx="2068829" cy="914400"/>
          </a:xfrm>
          <a:prstGeom prst="rect">
            <a:avLst/>
          </a:prstGeom>
        </p:spPr>
      </p:pic>
      <p:sp>
        <p:nvSpPr>
          <p:cNvPr id="7" name="文本框 6"/>
          <p:cNvSpPr txBox="1"/>
          <p:nvPr userDrawn="1"/>
        </p:nvSpPr>
        <p:spPr>
          <a:xfrm>
            <a:off x="11503743" y="6617111"/>
            <a:ext cx="678425" cy="27559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fld id="{9FBE98FB-734E-4D0E-87CC-2887350D4167}" type="slidenum">
              <a:rPr lang="zh-CN" altLang="en-US" sz="1200" smtClean="0">
                <a:latin typeface="Arial" panose="020B0604020202020204" pitchFamily="34" charset="0"/>
                <a:ea typeface="+mn-ea"/>
                <a:cs typeface="Arial" panose="020B0604020202020204" pitchFamily="34" charset="0"/>
              </a:rPr>
              <a:t>‹#›</a:t>
            </a:fld>
            <a:endParaRPr lang="zh-CN" altLang="en-US" sz="1200" dirty="0">
              <a:latin typeface="Arial" panose="020B0604020202020204" pitchFamily="34" charset="0"/>
              <a:ea typeface="+mn-ea"/>
              <a:cs typeface="Arial" panose="020B0604020202020204" pitchFamily="34" charset="0"/>
            </a:endParaRPr>
          </a:p>
        </p:txBody>
      </p:sp>
    </p:spTree>
  </p:cSld>
  <p:clrMapOvr>
    <a:masterClrMapping/>
  </p:clrMapOvr>
  <p:transition spd="med"/>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5462"/>
          </a:xfrm>
          <a:prstGeom prst="rect">
            <a:avLst/>
          </a:prstGeom>
        </p:spPr>
      </p:pic>
      <p:sp>
        <p:nvSpPr>
          <p:cNvPr id="2" name="矩形 1"/>
          <p:cNvSpPr/>
          <p:nvPr userDrawn="1"/>
        </p:nvSpPr>
        <p:spPr>
          <a:xfrm>
            <a:off x="4806950" y="5901690"/>
            <a:ext cx="2388235" cy="676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pic>
        <p:nvPicPr>
          <p:cNvPr id="6" name="Picture 5" descr="C:\Users\Administrator\Desktop\图网\06838\7fe2865139e9778e8cbcc9aef177ee14\ls-609.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bwMode="auto">
          <a:xfrm>
            <a:off x="10189029" y="41599"/>
            <a:ext cx="1850571" cy="77229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Users\Administrator\Desktop\素材\素材中国 sccnn.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614847" y="76715"/>
            <a:ext cx="686669" cy="550715"/>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9"/>
          <p:cNvSpPr/>
          <p:nvPr userDrawn="1"/>
        </p:nvSpPr>
        <p:spPr bwMode="auto">
          <a:xfrm>
            <a:off x="190459" y="82527"/>
            <a:ext cx="873352" cy="678008"/>
          </a:xfrm>
          <a:custGeom>
            <a:avLst/>
            <a:gdLst>
              <a:gd name="T0" fmla="*/ 33 w 711"/>
              <a:gd name="T1" fmla="*/ 450 h 621"/>
              <a:gd name="T2" fmla="*/ 76 w 711"/>
              <a:gd name="T3" fmla="*/ 407 h 621"/>
              <a:gd name="T4" fmla="*/ 406 w 711"/>
              <a:gd name="T5" fmla="*/ 470 h 621"/>
              <a:gd name="T6" fmla="*/ 209 w 711"/>
              <a:gd name="T7" fmla="*/ 271 h 621"/>
              <a:gd name="T8" fmla="*/ 155 w 711"/>
              <a:gd name="T9" fmla="*/ 326 h 621"/>
              <a:gd name="T10" fmla="*/ 72 w 711"/>
              <a:gd name="T11" fmla="*/ 244 h 621"/>
              <a:gd name="T12" fmla="*/ 219 w 711"/>
              <a:gd name="T13" fmla="*/ 94 h 621"/>
              <a:gd name="T14" fmla="*/ 314 w 711"/>
              <a:gd name="T15" fmla="*/ 77 h 621"/>
              <a:gd name="T16" fmla="*/ 356 w 711"/>
              <a:gd name="T17" fmla="*/ 120 h 621"/>
              <a:gd name="T18" fmla="*/ 283 w 711"/>
              <a:gd name="T19" fmla="*/ 196 h 621"/>
              <a:gd name="T20" fmla="*/ 482 w 711"/>
              <a:gd name="T21" fmla="*/ 396 h 621"/>
              <a:gd name="T22" fmla="*/ 324 w 711"/>
              <a:gd name="T23" fmla="*/ 0 h 621"/>
              <a:gd name="T24" fmla="*/ 556 w 711"/>
              <a:gd name="T25" fmla="*/ 470 h 621"/>
              <a:gd name="T26" fmla="*/ 610 w 711"/>
              <a:gd name="T27" fmla="*/ 526 h 621"/>
              <a:gd name="T28" fmla="*/ 539 w 711"/>
              <a:gd name="T29" fmla="*/ 595 h 621"/>
              <a:gd name="T30" fmla="*/ 484 w 711"/>
              <a:gd name="T31" fmla="*/ 543 h 621"/>
              <a:gd name="T32" fmla="*/ 108 w 711"/>
              <a:gd name="T33" fmla="*/ 531 h 621"/>
              <a:gd name="T34" fmla="*/ 84 w 711"/>
              <a:gd name="T35" fmla="*/ 584 h 621"/>
              <a:gd name="T36" fmla="*/ 24 w 711"/>
              <a:gd name="T37" fmla="*/ 573 h 621"/>
              <a:gd name="T38" fmla="*/ 76 w 711"/>
              <a:gd name="T39" fmla="*/ 502 h 621"/>
              <a:gd name="T40" fmla="*/ 33 w 711"/>
              <a:gd name="T41" fmla="*/ 450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11" h="621">
                <a:moveTo>
                  <a:pt x="33" y="450"/>
                </a:moveTo>
                <a:lnTo>
                  <a:pt x="76" y="407"/>
                </a:lnTo>
                <a:cubicBezTo>
                  <a:pt x="166" y="484"/>
                  <a:pt x="271" y="535"/>
                  <a:pt x="406" y="470"/>
                </a:cubicBezTo>
                <a:lnTo>
                  <a:pt x="209" y="271"/>
                </a:lnTo>
                <a:lnTo>
                  <a:pt x="155" y="326"/>
                </a:lnTo>
                <a:lnTo>
                  <a:pt x="72" y="244"/>
                </a:lnTo>
                <a:lnTo>
                  <a:pt x="219" y="94"/>
                </a:lnTo>
                <a:cubicBezTo>
                  <a:pt x="241" y="104"/>
                  <a:pt x="274" y="105"/>
                  <a:pt x="314" y="77"/>
                </a:cubicBezTo>
                <a:lnTo>
                  <a:pt x="356" y="120"/>
                </a:lnTo>
                <a:lnTo>
                  <a:pt x="283" y="196"/>
                </a:lnTo>
                <a:lnTo>
                  <a:pt x="482" y="396"/>
                </a:lnTo>
                <a:cubicBezTo>
                  <a:pt x="556" y="271"/>
                  <a:pt x="495" y="85"/>
                  <a:pt x="324" y="0"/>
                </a:cubicBezTo>
                <a:cubicBezTo>
                  <a:pt x="493" y="8"/>
                  <a:pt x="711" y="202"/>
                  <a:pt x="556" y="470"/>
                </a:cubicBezTo>
                <a:lnTo>
                  <a:pt x="610" y="526"/>
                </a:lnTo>
                <a:lnTo>
                  <a:pt x="539" y="595"/>
                </a:lnTo>
                <a:lnTo>
                  <a:pt x="484" y="543"/>
                </a:lnTo>
                <a:cubicBezTo>
                  <a:pt x="341" y="621"/>
                  <a:pt x="211" y="612"/>
                  <a:pt x="108" y="531"/>
                </a:cubicBezTo>
                <a:cubicBezTo>
                  <a:pt x="114" y="549"/>
                  <a:pt x="102" y="571"/>
                  <a:pt x="84" y="584"/>
                </a:cubicBezTo>
                <a:cubicBezTo>
                  <a:pt x="62" y="598"/>
                  <a:pt x="37" y="593"/>
                  <a:pt x="24" y="573"/>
                </a:cubicBezTo>
                <a:cubicBezTo>
                  <a:pt x="0" y="537"/>
                  <a:pt x="38" y="493"/>
                  <a:pt x="76" y="502"/>
                </a:cubicBezTo>
                <a:cubicBezTo>
                  <a:pt x="61" y="486"/>
                  <a:pt x="47" y="469"/>
                  <a:pt x="33" y="450"/>
                </a:cubicBezTo>
                <a:close/>
              </a:path>
            </a:pathLst>
          </a:custGeom>
          <a:solidFill>
            <a:srgbClr val="C00000"/>
          </a:solidFill>
          <a:ln>
            <a:noFill/>
          </a:ln>
        </p:spPr>
        <p:txBody>
          <a:bodyPr vert="horz" wrap="square" lIns="121920" tIns="60960" rIns="121920" bIns="60960" numCol="1" anchor="t" anchorCtr="0" compatLnSpc="1"/>
          <a:lstStyle/>
          <a:p>
            <a:endParaRPr lang="zh-CN" altLang="en-US" sz="100"/>
          </a:p>
        </p:txBody>
      </p:sp>
      <p:cxnSp>
        <p:nvCxnSpPr>
          <p:cNvPr id="11" name="直接连接符 10"/>
          <p:cNvCxnSpPr/>
          <p:nvPr userDrawn="1"/>
        </p:nvCxnSpPr>
        <p:spPr>
          <a:xfrm flipV="1">
            <a:off x="-85" y="857232"/>
            <a:ext cx="12192085" cy="1935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文本框 1"/>
          <p:cNvSpPr txBox="1"/>
          <p:nvPr userDrawn="1"/>
        </p:nvSpPr>
        <p:spPr>
          <a:xfrm>
            <a:off x="11503743" y="6617111"/>
            <a:ext cx="678425" cy="24622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fld id="{9FBE98FB-734E-4D0E-87CC-2887350D4167}" type="slidenum">
              <a:rPr lang="zh-CN" altLang="en-US" sz="1000" smtClean="0">
                <a:latin typeface="Arial" panose="020B0604020202020204" pitchFamily="34" charset="0"/>
                <a:ea typeface="+mn-ea"/>
                <a:cs typeface="Arial" panose="020B0604020202020204" pitchFamily="34" charset="0"/>
              </a:rPr>
              <a:t>‹#›</a:t>
            </a:fld>
            <a:endParaRPr lang="zh-CN" altLang="en-US" sz="1000" dirty="0">
              <a:latin typeface="Arial" panose="020B0604020202020204" pitchFamily="34" charset="0"/>
              <a:ea typeface="+mn-ea"/>
              <a:cs typeface="Arial" panose="020B0604020202020204" pitchFamily="34" charset="0"/>
            </a:endParaRPr>
          </a:p>
        </p:txBody>
      </p: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联通版-分隔页3">
    <p:spTree>
      <p:nvGrpSpPr>
        <p:cNvPr id="1" name=""/>
        <p:cNvGrpSpPr/>
        <p:nvPr/>
      </p:nvGrpSpPr>
      <p:grpSpPr>
        <a:xfrm>
          <a:off x="0" y="0"/>
          <a:ext cx="0" cy="0"/>
          <a:chOff x="0" y="0"/>
          <a:chExt cx="0" cy="0"/>
        </a:xfrm>
      </p:grpSpPr>
      <p:grpSp>
        <p:nvGrpSpPr>
          <p:cNvPr id="2" name="Group 1"/>
          <p:cNvGrpSpPr/>
          <p:nvPr userDrawn="1"/>
        </p:nvGrpSpPr>
        <p:grpSpPr>
          <a:xfrm>
            <a:off x="1" y="-12700"/>
            <a:ext cx="12190731" cy="6882673"/>
            <a:chOff x="1" y="-12701"/>
            <a:chExt cx="12304781" cy="6882673"/>
          </a:xfrm>
        </p:grpSpPr>
        <p:pic>
          <p:nvPicPr>
            <p:cNvPr id="6" name="Picture 2" descr="A close up of a logo&#10;&#10;Description automatically generated"/>
            <p:cNvPicPr>
              <a:picLocks noChangeAspect="1"/>
            </p:cNvPicPr>
            <p:nvPr userDrawn="1"/>
          </p:nvPicPr>
          <p:blipFill>
            <a:blip r:embed="rId2"/>
            <a:stretch>
              <a:fillRect/>
            </a:stretch>
          </p:blipFill>
          <p:spPr>
            <a:xfrm>
              <a:off x="1" y="0"/>
              <a:ext cx="8609428" cy="6858000"/>
            </a:xfrm>
            <a:prstGeom prst="rect">
              <a:avLst/>
            </a:prstGeom>
          </p:spPr>
        </p:pic>
        <p:sp>
          <p:nvSpPr>
            <p:cNvPr id="5" name="Rectangle 4"/>
            <p:cNvSpPr/>
            <p:nvPr userDrawn="1"/>
          </p:nvSpPr>
          <p:spPr>
            <a:xfrm>
              <a:off x="8608149" y="-12701"/>
              <a:ext cx="3696633" cy="6882673"/>
            </a:xfrm>
            <a:prstGeom prst="rect">
              <a:avLst/>
            </a:prstGeom>
            <a:solidFill>
              <a:srgbClr val="F1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grpSp>
      <p:sp>
        <p:nvSpPr>
          <p:cNvPr id="11" name="Text Placeholder 17"/>
          <p:cNvSpPr>
            <a:spLocks noGrp="1"/>
          </p:cNvSpPr>
          <p:nvPr>
            <p:ph type="body" sz="quarter" idx="10" hasCustomPrompt="1"/>
          </p:nvPr>
        </p:nvSpPr>
        <p:spPr>
          <a:xfrm>
            <a:off x="1168400" y="3333717"/>
            <a:ext cx="10515600" cy="277584"/>
          </a:xfrm>
        </p:spPr>
        <p:txBody>
          <a:bodyPr lIns="0" tIns="0" rIns="0" bIns="0">
            <a:normAutofit/>
          </a:bodyPr>
          <a:lstStyle>
            <a:lvl1pPr marL="0" indent="0" algn="r">
              <a:buNone/>
              <a:defRPr sz="2100" baseline="0">
                <a:solidFill>
                  <a:schemeClr val="tx1"/>
                </a:solidFill>
                <a:latin typeface="微软雅黑" panose="020B0503020204020204" charset="-122"/>
                <a:ea typeface="微软雅黑" panose="020B0503020204020204" charset="-122"/>
              </a:defRPr>
            </a:lvl1pPr>
          </a:lstStyle>
          <a:p>
            <a:pPr lvl="0"/>
            <a:r>
              <a:rPr lang="zh-CN" altLang="en-US" dirty="0"/>
              <a:t>部分标题</a:t>
            </a:r>
            <a:endParaRPr lang="en-US" dirty="0"/>
          </a:p>
        </p:txBody>
      </p:sp>
      <p:sp>
        <p:nvSpPr>
          <p:cNvPr id="12" name="Text Placeholder 6"/>
          <p:cNvSpPr>
            <a:spLocks noGrp="1"/>
          </p:cNvSpPr>
          <p:nvPr>
            <p:ph type="body" sz="quarter" idx="12" hasCustomPrompt="1"/>
          </p:nvPr>
        </p:nvSpPr>
        <p:spPr>
          <a:xfrm>
            <a:off x="1168400" y="1812930"/>
            <a:ext cx="10515600" cy="1325563"/>
          </a:xfrm>
        </p:spPr>
        <p:txBody>
          <a:bodyPr lIns="0" tIns="0" rIns="0" bIns="0" anchor="b" anchorCtr="0">
            <a:normAutofit/>
          </a:bodyPr>
          <a:lstStyle>
            <a:lvl1pPr marL="0" indent="0" algn="r">
              <a:buNone/>
              <a:defRPr sz="3200" baseline="0">
                <a:latin typeface="微软雅黑" panose="020B0503020204020204" charset="-122"/>
                <a:ea typeface="微软雅黑" panose="020B0503020204020204" charset="-122"/>
              </a:defRPr>
            </a:lvl1pPr>
          </a:lstStyle>
          <a:p>
            <a:pPr lvl="0"/>
            <a:r>
              <a:rPr lang="zh-CN" altLang="en-US" dirty="0"/>
              <a:t>第一部分</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正文页">
    <p:bg>
      <p:bgPr>
        <a:blipFill rotWithShape="1">
          <a:blip r:embed="rId2"/>
          <a:stretch>
            <a:fillRect/>
          </a:stretch>
        </a:blip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3"/>
          <a:stretch>
            <a:fillRect/>
          </a:stretch>
        </p:blipFill>
        <p:spPr>
          <a:xfrm>
            <a:off x="10044639" y="126218"/>
            <a:ext cx="1695238" cy="988207"/>
          </a:xfrm>
          <a:prstGeom prst="rect">
            <a:avLst/>
          </a:prstGeom>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146398" y="526290"/>
            <a:ext cx="1491721" cy="438023"/>
          </a:xfrm>
          <a:prstGeom prst="rect">
            <a:avLst/>
          </a:prstGeom>
        </p:spPr>
      </p:pic>
      <p:sp>
        <p:nvSpPr>
          <p:cNvPr id="2" name="文本框 1"/>
          <p:cNvSpPr txBox="1"/>
          <p:nvPr userDrawn="1"/>
        </p:nvSpPr>
        <p:spPr>
          <a:xfrm>
            <a:off x="11503743" y="6617111"/>
            <a:ext cx="678425" cy="24622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fld id="{9FBE98FB-734E-4D0E-87CC-2887350D4167}" type="slidenum">
              <a:rPr lang="zh-CN" altLang="en-US" sz="1000" smtClean="0">
                <a:latin typeface="Arial" panose="020B0604020202020204" pitchFamily="34" charset="0"/>
                <a:ea typeface="+mn-ea"/>
                <a:cs typeface="Arial" panose="020B0604020202020204" pitchFamily="34" charset="0"/>
              </a:rPr>
              <a:t>‹#›</a:t>
            </a:fld>
            <a:endParaRPr lang="zh-CN" altLang="en-US" sz="1000" dirty="0">
              <a:latin typeface="Arial" panose="020B0604020202020204" pitchFamily="34" charset="0"/>
              <a:ea typeface="+mn-ea"/>
              <a:cs typeface="Arial" panose="020B0604020202020204" pitchFamily="34" charset="0"/>
            </a:endParaRPr>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标题 4"/>
          <p:cNvSpPr>
            <a:spLocks noGrp="1"/>
          </p:cNvSpPr>
          <p:nvPr>
            <p:ph type="title"/>
          </p:nvPr>
        </p:nvSpPr>
        <p:spPr>
          <a:xfrm>
            <a:off x="157163" y="221206"/>
            <a:ext cx="10341020" cy="685347"/>
          </a:xfrm>
          <a:prstGeom prst="rect">
            <a:avLst/>
          </a:prstGeom>
        </p:spPr>
        <p:txBody>
          <a:bodyPr anchor="ctr" anchorCtr="0"/>
          <a:lstStyle>
            <a:lvl1pPr>
              <a:defRPr sz="2400"/>
            </a:lvl1pPr>
          </a:lstStyle>
          <a:p>
            <a:r>
              <a:rPr lang="zh-CN" altLang="en-US"/>
              <a:t>单击此处编辑母版标题样式</a:t>
            </a:r>
          </a:p>
        </p:txBody>
      </p:sp>
      <p:sp>
        <p:nvSpPr>
          <p:cNvPr id="9" name="内容占位符 8"/>
          <p:cNvSpPr>
            <a:spLocks noGrp="1"/>
          </p:cNvSpPr>
          <p:nvPr>
            <p:ph sz="quarter" idx="10"/>
          </p:nvPr>
        </p:nvSpPr>
        <p:spPr>
          <a:xfrm>
            <a:off x="157162" y="1104900"/>
            <a:ext cx="11943397" cy="776151"/>
          </a:xfrm>
          <a:prstGeom prst="rect">
            <a:avLst/>
          </a:prstGeom>
        </p:spPr>
        <p:txBody>
          <a:bodyPr/>
          <a:lstStyle>
            <a:lvl1pPr marL="342900" indent="-342900">
              <a:lnSpc>
                <a:spcPct val="150000"/>
              </a:lnSpc>
              <a:spcBef>
                <a:spcPts val="0"/>
              </a:spcBef>
              <a:buClr>
                <a:srgbClr val="C00000"/>
              </a:buClr>
              <a:buSzPct val="100000"/>
              <a:buFont typeface="Wingdings" panose="05000000000000000000" pitchFamily="2" charset="2"/>
              <a:buChar char="p"/>
              <a:defRPr sz="1600">
                <a:latin typeface="微软雅黑" panose="020B0503020204020204" charset="-122"/>
                <a:ea typeface="微软雅黑" panose="020B0503020204020204" charset="-122"/>
              </a:defRPr>
            </a:lvl1pPr>
            <a:lvl2pPr marL="817245" indent="-457200">
              <a:lnSpc>
                <a:spcPct val="150000"/>
              </a:lnSpc>
              <a:spcBef>
                <a:spcPts val="0"/>
              </a:spcBef>
              <a:buClr>
                <a:srgbClr val="C00000"/>
              </a:buClr>
              <a:buSzPct val="100000"/>
              <a:buFont typeface="+mj-ea"/>
              <a:buAutoNum type="circleNumDbPlain"/>
              <a:defRPr sz="1400">
                <a:latin typeface="微软雅黑" panose="020B0503020204020204" charset="-122"/>
                <a:ea typeface="微软雅黑" panose="020B0503020204020204" charset="-122"/>
              </a:defRPr>
            </a:lvl2pPr>
            <a:lvl3pPr indent="0">
              <a:lnSpc>
                <a:spcPct val="150000"/>
              </a:lnSpc>
              <a:spcBef>
                <a:spcPts val="0"/>
              </a:spcBef>
              <a:defRPr>
                <a:latin typeface="微软雅黑" panose="020B0503020204020204" charset="-122"/>
                <a:ea typeface="微软雅黑" panose="020B0503020204020204" charset="-122"/>
              </a:defRPr>
            </a:lvl3pPr>
            <a:lvl4pPr indent="0">
              <a:lnSpc>
                <a:spcPct val="150000"/>
              </a:lnSpc>
              <a:spcBef>
                <a:spcPts val="0"/>
              </a:spcBef>
              <a:defRPr>
                <a:latin typeface="微软雅黑" panose="020B0503020204020204" charset="-122"/>
                <a:ea typeface="微软雅黑" panose="020B0503020204020204" charset="-122"/>
              </a:defRPr>
            </a:lvl4pPr>
            <a:lvl5pPr indent="0">
              <a:lnSpc>
                <a:spcPct val="150000"/>
              </a:lnSpc>
              <a:spcBef>
                <a:spcPts val="0"/>
              </a:spcBef>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二级</a:t>
            </a:r>
          </a:p>
        </p:txBody>
      </p:sp>
      <p:sp>
        <p:nvSpPr>
          <p:cNvPr id="2" name="文本框 1"/>
          <p:cNvSpPr txBox="1"/>
          <p:nvPr userDrawn="1"/>
        </p:nvSpPr>
        <p:spPr>
          <a:xfrm>
            <a:off x="11503743" y="6617111"/>
            <a:ext cx="678425" cy="24622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fld id="{9FBE98FB-734E-4D0E-87CC-2887350D4167}" type="slidenum">
              <a:rPr lang="zh-CN" altLang="en-US" sz="1000" smtClean="0">
                <a:latin typeface="Arial" panose="020B0604020202020204" pitchFamily="34" charset="0"/>
                <a:ea typeface="+mn-ea"/>
                <a:cs typeface="Arial" panose="020B0604020202020204" pitchFamily="34" charset="0"/>
              </a:rPr>
              <a:t>‹#›</a:t>
            </a:fld>
            <a:endParaRPr lang="zh-CN" altLang="en-US" sz="1000" dirty="0">
              <a:latin typeface="Arial" panose="020B0604020202020204" pitchFamily="34" charset="0"/>
              <a:ea typeface="+mn-ea"/>
              <a:cs typeface="Arial" panose="020B0604020202020204" pitchFamily="34" charset="0"/>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_开始页">
    <p:bg>
      <p:bgPr>
        <a:solidFill>
          <a:srgbClr val="E60027"/>
        </a:solidFill>
        <a:effectLst/>
      </p:bgPr>
    </p:bg>
    <p:spTree>
      <p:nvGrpSpPr>
        <p:cNvPr id="1" name=""/>
        <p:cNvGrpSpPr/>
        <p:nvPr/>
      </p:nvGrpSpPr>
      <p:grpSpPr>
        <a:xfrm>
          <a:off x="0" y="0"/>
          <a:ext cx="0" cy="0"/>
          <a:chOff x="0" y="0"/>
          <a:chExt cx="0" cy="0"/>
        </a:xfrm>
      </p:grpSpPr>
      <p:pic>
        <p:nvPicPr>
          <p:cNvPr id="2" name="图片 1" descr="1"/>
          <p:cNvPicPr>
            <a:picLocks noChangeAspect="1"/>
          </p:cNvPicPr>
          <p:nvPr userDrawn="1"/>
        </p:nvPicPr>
        <p:blipFill rotWithShape="1">
          <a:blip r:embed="rId2"/>
          <a:srcRect b="16031"/>
          <a:stretch>
            <a:fillRect/>
          </a:stretch>
        </p:blipFill>
        <p:spPr>
          <a:xfrm>
            <a:off x="10544175" y="340995"/>
            <a:ext cx="1287780" cy="669290"/>
          </a:xfrm>
          <a:prstGeom prst="rect">
            <a:avLst/>
          </a:prstGeom>
          <a:noFill/>
          <a:ln w="9525">
            <a:noFill/>
          </a:ln>
        </p:spPr>
      </p:pic>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联通版范例一-空白">
    <p:spTree>
      <p:nvGrpSpPr>
        <p:cNvPr id="1" name=""/>
        <p:cNvGrpSpPr/>
        <p:nvPr/>
      </p:nvGrpSpPr>
      <p:grpSpPr>
        <a:xfrm>
          <a:off x="0" y="0"/>
          <a:ext cx="0" cy="0"/>
          <a:chOff x="0" y="0"/>
          <a:chExt cx="0" cy="0"/>
        </a:xfrm>
      </p:grpSpPr>
      <p:sp>
        <p:nvSpPr>
          <p:cNvPr id="18" name="文本框 17"/>
          <p:cNvSpPr txBox="1"/>
          <p:nvPr userDrawn="1"/>
        </p:nvSpPr>
        <p:spPr>
          <a:xfrm>
            <a:off x="13797283" y="6598920"/>
            <a:ext cx="184731" cy="369332"/>
          </a:xfrm>
          <a:prstGeom prst="rect">
            <a:avLst/>
          </a:prstGeom>
          <a:noFill/>
        </p:spPr>
        <p:txBody>
          <a:bodyPr wrap="none" rtlCol="0">
            <a:spAutoFit/>
          </a:bodyPr>
          <a:lstStyle/>
          <a:p>
            <a:endParaRPr kumimoji="1" lang="zh-CN" altLang="en-US" sz="1800" dirty="0"/>
          </a:p>
        </p:txBody>
      </p:sp>
      <p:sp>
        <p:nvSpPr>
          <p:cNvPr id="20" name="Text Placeholder 23"/>
          <p:cNvSpPr>
            <a:spLocks noGrp="1"/>
          </p:cNvSpPr>
          <p:nvPr>
            <p:ph type="body" sz="quarter" idx="20" hasCustomPrompt="1"/>
          </p:nvPr>
        </p:nvSpPr>
        <p:spPr>
          <a:xfrm>
            <a:off x="9956619" y="6480452"/>
            <a:ext cx="1536700" cy="80686"/>
          </a:xfrm>
        </p:spPr>
        <p:txBody>
          <a:bodyPr lIns="0" tIns="0" rIns="0" bIns="0" anchor="t" anchorCtr="0">
            <a:normAutofit/>
          </a:bodyPr>
          <a:lstStyle>
            <a:lvl1pPr marL="0" indent="0" algn="r">
              <a:buNone/>
              <a:defRPr sz="850" baseline="0">
                <a:latin typeface="Helvetica" panose="020B0604020202020204" pitchFamily="2" charset="0"/>
                <a:ea typeface="汉仪大黑简" panose="02010600000101010101" pitchFamily="2" charset="-122"/>
              </a:defRPr>
            </a:lvl1pPr>
          </a:lstStyle>
          <a:p>
            <a:pPr lvl="0"/>
            <a:r>
              <a:rPr lang="en-US" dirty="0" err="1"/>
              <a:t>页码</a:t>
            </a:r>
            <a:r>
              <a:rPr lang="zh-CN" altLang="en-US" dirty="0"/>
              <a:t>：</a:t>
            </a:r>
            <a:r>
              <a:rPr lang="en-US" altLang="zh-CN" dirty="0"/>
              <a:t>00</a:t>
            </a:r>
            <a:endParaRPr lang="en-US" dirty="0"/>
          </a:p>
        </p:txBody>
      </p:sp>
      <p:sp>
        <p:nvSpPr>
          <p:cNvPr id="2" name="文本框 1"/>
          <p:cNvSpPr txBox="1"/>
          <p:nvPr userDrawn="1"/>
        </p:nvSpPr>
        <p:spPr>
          <a:xfrm>
            <a:off x="11116310" y="624840"/>
            <a:ext cx="4064000" cy="383540"/>
          </a:xfrm>
          <a:prstGeom prst="rect">
            <a:avLst/>
          </a:prstGeom>
          <a:noFill/>
        </p:spPr>
        <p:txBody>
          <a:bodyPr wrap="square" rtlCol="0">
            <a:spAutoFit/>
          </a:bodyPr>
          <a:lstStyle/>
          <a:p>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联通版范例一-目录">
    <p:spTree>
      <p:nvGrpSpPr>
        <p:cNvPr id="1" name=""/>
        <p:cNvGrpSpPr/>
        <p:nvPr/>
      </p:nvGrpSpPr>
      <p:grpSpPr>
        <a:xfrm>
          <a:off x="0" y="0"/>
          <a:ext cx="0" cy="0"/>
          <a:chOff x="0" y="0"/>
          <a:chExt cx="0" cy="0"/>
        </a:xfrm>
      </p:grpSpPr>
      <p:grpSp>
        <p:nvGrpSpPr>
          <p:cNvPr id="6" name="组合 5"/>
          <p:cNvGrpSpPr/>
          <p:nvPr userDrawn="1"/>
        </p:nvGrpSpPr>
        <p:grpSpPr>
          <a:xfrm>
            <a:off x="1905" y="319405"/>
            <a:ext cx="12196445" cy="800100"/>
            <a:chOff x="3" y="503"/>
            <a:chExt cx="19207" cy="1260"/>
          </a:xfrm>
        </p:grpSpPr>
        <p:pic>
          <p:nvPicPr>
            <p:cNvPr id="5" name="图片 4" descr="8"/>
            <p:cNvPicPr>
              <a:picLocks noChangeAspect="1"/>
            </p:cNvPicPr>
            <p:nvPr userDrawn="1"/>
          </p:nvPicPr>
          <p:blipFill>
            <a:blip r:embed="rId2"/>
            <a:stretch>
              <a:fillRect/>
            </a:stretch>
          </p:blipFill>
          <p:spPr>
            <a:xfrm>
              <a:off x="3" y="503"/>
              <a:ext cx="13556" cy="1260"/>
            </a:xfrm>
            <a:prstGeom prst="rect">
              <a:avLst/>
            </a:prstGeom>
          </p:spPr>
        </p:pic>
        <p:pic>
          <p:nvPicPr>
            <p:cNvPr id="3" name="图片 2" descr="8"/>
            <p:cNvPicPr>
              <a:picLocks noChangeAspect="1"/>
            </p:cNvPicPr>
            <p:nvPr userDrawn="1"/>
          </p:nvPicPr>
          <p:blipFill>
            <a:blip r:embed="rId2"/>
            <a:stretch>
              <a:fillRect/>
            </a:stretch>
          </p:blipFill>
          <p:spPr>
            <a:xfrm>
              <a:off x="5654" y="503"/>
              <a:ext cx="13556" cy="1260"/>
            </a:xfrm>
            <a:prstGeom prst="rect">
              <a:avLst/>
            </a:prstGeom>
          </p:spPr>
        </p:pic>
      </p:grpSp>
      <p:sp>
        <p:nvSpPr>
          <p:cNvPr id="7" name="Text Placeholder 17"/>
          <p:cNvSpPr>
            <a:spLocks noGrp="1"/>
          </p:cNvSpPr>
          <p:nvPr>
            <p:ph type="body" sz="quarter" idx="10" hasCustomPrompt="1"/>
          </p:nvPr>
        </p:nvSpPr>
        <p:spPr>
          <a:xfrm>
            <a:off x="624421" y="2057400"/>
            <a:ext cx="1649231" cy="277584"/>
          </a:xfrm>
        </p:spPr>
        <p:txBody>
          <a:bodyPr lIns="0" tIns="0" rIns="0" bIns="0">
            <a:normAutofit/>
          </a:bodyPr>
          <a:lstStyle>
            <a:lvl1pPr marL="0" indent="0" algn="l">
              <a:buNone/>
              <a:defRPr sz="2100" baseline="0">
                <a:solidFill>
                  <a:schemeClr val="tx1"/>
                </a:solidFill>
                <a:latin typeface="Helvetica" panose="020B0604020202020204" pitchFamily="2" charset="0"/>
                <a:ea typeface="HYDaHeiJ" panose="02010600000101010101" pitchFamily="2" charset="-122"/>
              </a:defRPr>
            </a:lvl1pPr>
          </a:lstStyle>
          <a:p>
            <a:pPr lvl="0"/>
            <a:r>
              <a:rPr lang="zh-CN" altLang="en-US" dirty="0"/>
              <a:t>第一部分</a:t>
            </a:r>
            <a:endParaRPr lang="en-US" dirty="0"/>
          </a:p>
        </p:txBody>
      </p:sp>
      <p:sp>
        <p:nvSpPr>
          <p:cNvPr id="8" name="Text Placeholder 6"/>
          <p:cNvSpPr>
            <a:spLocks noGrp="1"/>
          </p:cNvSpPr>
          <p:nvPr>
            <p:ph type="body" sz="quarter" idx="12" hasCustomPrompt="1"/>
          </p:nvPr>
        </p:nvSpPr>
        <p:spPr>
          <a:xfrm>
            <a:off x="624417" y="431760"/>
            <a:ext cx="3168248" cy="432564"/>
          </a:xfrm>
        </p:spPr>
        <p:txBody>
          <a:bodyPr lIns="0" tIns="0" rIns="0" bIns="0" anchor="b" anchorCtr="0">
            <a:normAutofit/>
          </a:bodyPr>
          <a:lstStyle>
            <a:lvl1pPr marL="0" indent="0" algn="l">
              <a:buNone/>
              <a:defRPr sz="2400" baseline="0">
                <a:latin typeface="Helvetica" panose="020B0604020202020204" pitchFamily="2" charset="0"/>
                <a:ea typeface="HYDaHeiJ" panose="02010600000101010101" pitchFamily="2" charset="-122"/>
              </a:defRPr>
            </a:lvl1pPr>
          </a:lstStyle>
          <a:p>
            <a:pPr lvl="0"/>
            <a:r>
              <a:rPr lang="zh-CN" altLang="en-US" dirty="0"/>
              <a:t>目录</a:t>
            </a:r>
            <a:endParaRPr lang="en-US" dirty="0"/>
          </a:p>
        </p:txBody>
      </p:sp>
      <p:sp>
        <p:nvSpPr>
          <p:cNvPr id="9" name="Text Placeholder 17"/>
          <p:cNvSpPr>
            <a:spLocks noGrp="1"/>
          </p:cNvSpPr>
          <p:nvPr>
            <p:ph type="body" sz="quarter" idx="13" hasCustomPrompt="1"/>
          </p:nvPr>
        </p:nvSpPr>
        <p:spPr>
          <a:xfrm>
            <a:off x="624421" y="2585950"/>
            <a:ext cx="1649231" cy="277584"/>
          </a:xfrm>
        </p:spPr>
        <p:txBody>
          <a:bodyPr lIns="0" tIns="0" rIns="0" bIns="0">
            <a:normAutofit/>
          </a:bodyPr>
          <a:lstStyle>
            <a:lvl1pPr marL="0" indent="0" algn="l">
              <a:buNone/>
              <a:defRPr sz="2100" baseline="0">
                <a:solidFill>
                  <a:schemeClr val="tx1"/>
                </a:solidFill>
                <a:latin typeface="Helvetica" panose="020B0604020202020204" pitchFamily="2" charset="0"/>
                <a:ea typeface="HYDaHeiJ" panose="02010600000101010101" pitchFamily="2" charset="-122"/>
              </a:defRPr>
            </a:lvl1pPr>
          </a:lstStyle>
          <a:p>
            <a:pPr lvl="0"/>
            <a:r>
              <a:rPr lang="zh-CN" altLang="en-US" dirty="0"/>
              <a:t>第二部分</a:t>
            </a:r>
            <a:endParaRPr lang="en-US" dirty="0"/>
          </a:p>
        </p:txBody>
      </p:sp>
      <p:sp>
        <p:nvSpPr>
          <p:cNvPr id="10" name="Text Placeholder 17"/>
          <p:cNvSpPr>
            <a:spLocks noGrp="1"/>
          </p:cNvSpPr>
          <p:nvPr>
            <p:ph type="body" sz="quarter" idx="14" hasCustomPrompt="1"/>
          </p:nvPr>
        </p:nvSpPr>
        <p:spPr>
          <a:xfrm>
            <a:off x="624421" y="3114500"/>
            <a:ext cx="1649231" cy="277584"/>
          </a:xfrm>
        </p:spPr>
        <p:txBody>
          <a:bodyPr lIns="0" tIns="0" rIns="0" bIns="0">
            <a:normAutofit/>
          </a:bodyPr>
          <a:lstStyle>
            <a:lvl1pPr marL="0" indent="0" algn="l">
              <a:buNone/>
              <a:defRPr sz="2100" baseline="0">
                <a:solidFill>
                  <a:schemeClr val="tx1"/>
                </a:solidFill>
                <a:latin typeface="Helvetica" panose="020B0604020202020204" pitchFamily="2" charset="0"/>
                <a:ea typeface="HYDaHeiJ" panose="02010600000101010101" pitchFamily="2" charset="-122"/>
              </a:defRPr>
            </a:lvl1pPr>
          </a:lstStyle>
          <a:p>
            <a:pPr lvl="0"/>
            <a:r>
              <a:rPr lang="zh-CN" altLang="en-US" dirty="0"/>
              <a:t>第三部分</a:t>
            </a:r>
            <a:endParaRPr lang="en-US" dirty="0"/>
          </a:p>
        </p:txBody>
      </p:sp>
      <p:sp>
        <p:nvSpPr>
          <p:cNvPr id="11" name="Text Placeholder 17"/>
          <p:cNvSpPr>
            <a:spLocks noGrp="1"/>
          </p:cNvSpPr>
          <p:nvPr>
            <p:ph type="body" sz="quarter" idx="15" hasCustomPrompt="1"/>
          </p:nvPr>
        </p:nvSpPr>
        <p:spPr>
          <a:xfrm>
            <a:off x="624421" y="3604950"/>
            <a:ext cx="1649231" cy="277584"/>
          </a:xfrm>
        </p:spPr>
        <p:txBody>
          <a:bodyPr lIns="0" tIns="0" rIns="0" bIns="0">
            <a:normAutofit/>
          </a:bodyPr>
          <a:lstStyle>
            <a:lvl1pPr marL="0" indent="0" algn="l">
              <a:buNone/>
              <a:defRPr sz="2100" baseline="0">
                <a:solidFill>
                  <a:schemeClr val="tx1"/>
                </a:solidFill>
                <a:latin typeface="Helvetica" panose="020B0604020202020204" pitchFamily="2" charset="0"/>
                <a:ea typeface="HYDaHeiJ" panose="02010600000101010101" pitchFamily="2" charset="-122"/>
              </a:defRPr>
            </a:lvl1pPr>
          </a:lstStyle>
          <a:p>
            <a:pPr lvl="0"/>
            <a:r>
              <a:rPr lang="zh-CN" altLang="en-US" dirty="0"/>
              <a:t>第四部分</a:t>
            </a:r>
            <a:endParaRPr lang="en-US" dirty="0"/>
          </a:p>
        </p:txBody>
      </p:sp>
      <p:sp>
        <p:nvSpPr>
          <p:cNvPr id="12" name="Text Placeholder 17"/>
          <p:cNvSpPr>
            <a:spLocks noGrp="1"/>
          </p:cNvSpPr>
          <p:nvPr>
            <p:ph type="body" sz="quarter" idx="16" hasCustomPrompt="1"/>
          </p:nvPr>
        </p:nvSpPr>
        <p:spPr>
          <a:xfrm>
            <a:off x="2561516" y="2057400"/>
            <a:ext cx="3572213" cy="27758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100" baseline="0">
                <a:solidFill>
                  <a:schemeClr val="tx1"/>
                </a:solidFill>
                <a:latin typeface="Helvetica" panose="020B0604020202020204" pitchFamily="2" charset="0"/>
                <a:ea typeface="HYDaHeiJ" panose="02010600000101010101" pitchFamily="2"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t>中国联通中国联通</a:t>
            </a:r>
            <a:endParaRPr lang="en-US" dirty="0"/>
          </a:p>
          <a:p>
            <a:pPr lvl="0"/>
            <a:endParaRPr lang="en-US" dirty="0"/>
          </a:p>
        </p:txBody>
      </p:sp>
      <p:sp>
        <p:nvSpPr>
          <p:cNvPr id="13" name="Text Placeholder 17"/>
          <p:cNvSpPr>
            <a:spLocks noGrp="1"/>
          </p:cNvSpPr>
          <p:nvPr>
            <p:ph type="body" sz="quarter" idx="17" hasCustomPrompt="1"/>
          </p:nvPr>
        </p:nvSpPr>
        <p:spPr>
          <a:xfrm>
            <a:off x="2561516" y="2585950"/>
            <a:ext cx="3572213" cy="27758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100" baseline="0">
                <a:solidFill>
                  <a:schemeClr val="tx1"/>
                </a:solidFill>
                <a:latin typeface="Helvetica" panose="020B0604020202020204" pitchFamily="2" charset="0"/>
                <a:ea typeface="HYDaHeiJ" panose="02010600000101010101" pitchFamily="2"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t>中国联通中国联通</a:t>
            </a:r>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lang="en-US" dirty="0"/>
          </a:p>
          <a:p>
            <a:pPr lvl="0"/>
            <a:endParaRPr lang="en-US" dirty="0"/>
          </a:p>
        </p:txBody>
      </p:sp>
      <p:sp>
        <p:nvSpPr>
          <p:cNvPr id="14" name="Text Placeholder 17"/>
          <p:cNvSpPr>
            <a:spLocks noGrp="1"/>
          </p:cNvSpPr>
          <p:nvPr>
            <p:ph type="body" sz="quarter" idx="18" hasCustomPrompt="1"/>
          </p:nvPr>
        </p:nvSpPr>
        <p:spPr>
          <a:xfrm>
            <a:off x="2561512" y="3114500"/>
            <a:ext cx="3572213" cy="27758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100" baseline="0">
                <a:solidFill>
                  <a:schemeClr val="tx1"/>
                </a:solidFill>
                <a:latin typeface="Helvetica" panose="020B0604020202020204" pitchFamily="2" charset="0"/>
                <a:ea typeface="HYDaHeiJ" panose="02010600000101010101" pitchFamily="2"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t>中国联通中国联通</a:t>
            </a:r>
            <a:endParaRPr lang="en-US" dirty="0"/>
          </a:p>
          <a:p>
            <a:pPr lvl="0"/>
            <a:endParaRPr lang="en-US" dirty="0"/>
          </a:p>
        </p:txBody>
      </p:sp>
      <p:sp>
        <p:nvSpPr>
          <p:cNvPr id="15" name="Text Placeholder 17"/>
          <p:cNvSpPr>
            <a:spLocks noGrp="1"/>
          </p:cNvSpPr>
          <p:nvPr>
            <p:ph type="body" sz="quarter" idx="19" hasCustomPrompt="1"/>
          </p:nvPr>
        </p:nvSpPr>
        <p:spPr>
          <a:xfrm>
            <a:off x="2561512" y="3604950"/>
            <a:ext cx="3572213" cy="277584"/>
          </a:xfrm>
        </p:spPr>
        <p:txBody>
          <a:bodyPr lIns="0" tIns="0" rIns="0" bIns="0">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100" baseline="0">
                <a:solidFill>
                  <a:schemeClr val="tx1"/>
                </a:solidFill>
                <a:latin typeface="Helvetica" panose="020B0604020202020204" pitchFamily="2" charset="0"/>
                <a:ea typeface="HYDaHeiJ" panose="02010600000101010101" pitchFamily="2" charset="-122"/>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zh-CN" altLang="en-US" dirty="0"/>
              <a:t>中国联通中国联通</a:t>
            </a:r>
            <a:endParaRPr lang="en-US" dirty="0"/>
          </a:p>
          <a:p>
            <a:pPr lvl="0"/>
            <a:endParaRPr lang="en-US" dirty="0"/>
          </a:p>
        </p:txBody>
      </p:sp>
      <p:sp>
        <p:nvSpPr>
          <p:cNvPr id="16" name="Text Placeholder 23"/>
          <p:cNvSpPr>
            <a:spLocks noGrp="1"/>
          </p:cNvSpPr>
          <p:nvPr>
            <p:ph type="body" sz="quarter" idx="20" hasCustomPrompt="1"/>
          </p:nvPr>
        </p:nvSpPr>
        <p:spPr>
          <a:xfrm>
            <a:off x="9956619" y="6480452"/>
            <a:ext cx="1536700" cy="80686"/>
          </a:xfrm>
        </p:spPr>
        <p:txBody>
          <a:bodyPr lIns="0" tIns="0" rIns="0" bIns="0" anchor="t" anchorCtr="0">
            <a:normAutofit/>
          </a:bodyPr>
          <a:lstStyle>
            <a:lvl1pPr marL="0" indent="0" algn="r">
              <a:buNone/>
              <a:defRPr sz="850" baseline="0">
                <a:latin typeface="Helvetica" panose="020B0604020202020204" pitchFamily="2" charset="0"/>
                <a:ea typeface="HYDaHeiJ" panose="02010600000101010101" pitchFamily="2" charset="-122"/>
              </a:defRPr>
            </a:lvl1pPr>
          </a:lstStyle>
          <a:p>
            <a:pPr lvl="0"/>
            <a:r>
              <a:rPr lang="en-US" dirty="0" err="1"/>
              <a:t>页码</a:t>
            </a:r>
            <a:r>
              <a:rPr lang="zh-CN" altLang="en-US" dirty="0"/>
              <a:t>：</a:t>
            </a:r>
            <a:r>
              <a:rPr lang="en-US" altLang="zh-CN" dirty="0"/>
              <a:t>00</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冬奥联通版范例一-空白">
    <p:spTree>
      <p:nvGrpSpPr>
        <p:cNvPr id="1" name=""/>
        <p:cNvGrpSpPr/>
        <p:nvPr/>
      </p:nvGrpSpPr>
      <p:grpSpPr>
        <a:xfrm>
          <a:off x="0" y="0"/>
          <a:ext cx="0" cy="0"/>
          <a:chOff x="0" y="0"/>
          <a:chExt cx="0" cy="0"/>
        </a:xfrm>
      </p:grpSpPr>
      <p:pic>
        <p:nvPicPr>
          <p:cNvPr id="9" name="图片 8" descr="7"/>
          <p:cNvPicPr>
            <a:picLocks noChangeAspect="1"/>
          </p:cNvPicPr>
          <p:nvPr userDrawn="1"/>
        </p:nvPicPr>
        <p:blipFill rotWithShape="1">
          <a:blip r:embed="rId2"/>
          <a:srcRect r="28076"/>
          <a:stretch>
            <a:fillRect/>
          </a:stretch>
        </p:blipFill>
        <p:spPr>
          <a:xfrm>
            <a:off x="0" y="580235"/>
            <a:ext cx="12192000" cy="260474"/>
          </a:xfrm>
          <a:prstGeom prst="rect">
            <a:avLst/>
          </a:prstGeom>
        </p:spPr>
      </p:pic>
      <p:pic>
        <p:nvPicPr>
          <p:cNvPr id="14" name="图片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374446" y="0"/>
            <a:ext cx="1000503" cy="633803"/>
          </a:xfrm>
          <a:prstGeom prst="rect">
            <a:avLst/>
          </a:prstGeom>
        </p:spPr>
      </p:pic>
      <p:sp>
        <p:nvSpPr>
          <p:cNvPr id="3" name="文本框 2"/>
          <p:cNvSpPr txBox="1"/>
          <p:nvPr userDrawn="1"/>
        </p:nvSpPr>
        <p:spPr>
          <a:xfrm>
            <a:off x="9124488" y="18661"/>
            <a:ext cx="1250461" cy="709127"/>
          </a:xfrm>
          <a:prstGeom prst="rect">
            <a:avLst/>
          </a:prstGeom>
          <a:solidFill>
            <a:schemeClr val="bg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pic>
        <p:nvPicPr>
          <p:cNvPr id="2" name="图片 1"/>
          <p:cNvPicPr>
            <a:picLocks noChangeAspect="1"/>
          </p:cNvPicPr>
          <p:nvPr userDrawn="1"/>
        </p:nvPicPr>
        <p:blipFill>
          <a:blip r:embed="rId4"/>
          <a:stretch>
            <a:fillRect/>
          </a:stretch>
        </p:blipFill>
        <p:spPr>
          <a:xfrm>
            <a:off x="10374949" y="213360"/>
            <a:ext cx="1558261" cy="458543"/>
          </a:xfrm>
          <a:prstGeom prst="rect">
            <a:avLst/>
          </a:prstGeom>
        </p:spPr>
      </p:pic>
      <p:sp>
        <p:nvSpPr>
          <p:cNvPr id="4" name="文本框 3"/>
          <p:cNvSpPr txBox="1"/>
          <p:nvPr userDrawn="1"/>
        </p:nvSpPr>
        <p:spPr>
          <a:xfrm>
            <a:off x="110588" y="6588057"/>
            <a:ext cx="5482549" cy="274320"/>
          </a:xfrm>
          <a:prstGeom prst="rect">
            <a:avLst/>
          </a:prstGeom>
          <a:noFill/>
        </p:spPr>
        <p:txBody>
          <a:bodyPr wrap="square" lIns="91438" tIns="45719" rIns="91438" bIns="45719" rtlCol="0" anchor="ctr" anchorCtr="0">
            <a:spAutoFit/>
          </a:bodyPr>
          <a:lstStyle/>
          <a:p>
            <a:r>
              <a:rPr lang="zh-CN" sz="1200" dirty="0">
                <a:solidFill>
                  <a:schemeClr val="bg1">
                    <a:lumMod val="50000"/>
                  </a:schemeClr>
                </a:solidFill>
                <a:latin typeface="楷体" panose="02010609060101010101" pitchFamily="49" charset="-122"/>
                <a:ea typeface="楷体" panose="02010609060101010101" pitchFamily="49" charset="-122"/>
              </a:rPr>
              <a:t>一个联通、一体化能力聚合，一体化运营服务</a:t>
            </a:r>
          </a:p>
        </p:txBody>
      </p:sp>
      <p:sp>
        <p:nvSpPr>
          <p:cNvPr id="6" name="Slide Number Placeholder 5"/>
          <p:cNvSpPr>
            <a:spLocks noGrp="1"/>
          </p:cNvSpPr>
          <p:nvPr>
            <p:ph type="sldNum" sz="quarter" idx="4"/>
          </p:nvPr>
        </p:nvSpPr>
        <p:spPr>
          <a:xfrm>
            <a:off x="9489440" y="652907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1219200" rtl="0" eaLnBrk="1" fontAlgn="auto" latinLnBrk="0" hangingPunct="1">
              <a:lnSpc>
                <a:spcPct val="100000"/>
              </a:lnSpc>
              <a:spcBef>
                <a:spcPts val="0"/>
              </a:spcBef>
              <a:spcAft>
                <a:spcPts val="0"/>
              </a:spcAft>
              <a:buClrTx/>
              <a:buSzTx/>
              <a:buFontTx/>
              <a:buNone/>
              <a:defRPr/>
            </a:pPr>
            <a:fld id="{03529802-C3F8-5541-BD5F-197197AB57B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宋体" panose="02010600030101010101" pitchFamily="2" charset="-122"/>
                <a:cs typeface="+mn-cs"/>
              </a:rPr>
              <a:t>‹#›</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新模板">
    <p:bg>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10128896" y="1"/>
            <a:ext cx="2062294" cy="960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135"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cxnSp>
        <p:nvCxnSpPr>
          <p:cNvPr id="2051" name="直接连接符 8"/>
          <p:cNvCxnSpPr/>
          <p:nvPr userDrawn="1"/>
        </p:nvCxnSpPr>
        <p:spPr>
          <a:xfrm>
            <a:off x="0" y="965200"/>
            <a:ext cx="12192775" cy="0"/>
          </a:xfrm>
          <a:prstGeom prst="line">
            <a:avLst/>
          </a:prstGeom>
          <a:ln w="50800" cap="flat" cmpd="sng">
            <a:solidFill>
              <a:srgbClr val="E60027"/>
            </a:solidFill>
            <a:prstDash val="solid"/>
            <a:round/>
            <a:headEnd type="none" w="med" len="med"/>
            <a:tailEnd type="none" w="med" len="med"/>
          </a:ln>
        </p:spPr>
      </p:cxn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3117" y="356405"/>
            <a:ext cx="1584277" cy="480307"/>
          </a:xfrm>
          <a:prstGeom prst="rect">
            <a:avLst/>
          </a:prstGeom>
        </p:spPr>
      </p:pic>
      <p:sp>
        <p:nvSpPr>
          <p:cNvPr id="4" name="灯片编号占位符 5"/>
          <p:cNvSpPr>
            <a:spLocks noGrp="1"/>
          </p:cNvSpPr>
          <p:nvPr>
            <p:ph type="sldNum" sz="quarter" idx="10"/>
          </p:nvPr>
        </p:nvSpPr>
        <p:spPr>
          <a:xfrm>
            <a:off x="11569589" y="6597227"/>
            <a:ext cx="623186" cy="239607"/>
          </a:xfrm>
          <a:prstGeom prst="rect">
            <a:avLst/>
          </a:prstGeom>
          <a:ln>
            <a:noFill/>
          </a:ln>
        </p:spPr>
        <p:txBody>
          <a:bodyPr/>
          <a:lstStyle>
            <a:lvl1pPr algn="r">
              <a:defRPr sz="1335"/>
            </a:lvl1pPr>
          </a:lstStyle>
          <a:p>
            <a:pPr>
              <a:defRPr/>
            </a:pPr>
            <a:fld id="{2FA65AA2-AF17-4F85-BA7B-D9354BA0214A}" type="slidenum">
              <a:rPr lang="zh-CN" altLang="en-US" smtClean="0"/>
              <a:t>‹#›</a:t>
            </a:fld>
            <a:endParaRPr lang="en-US" altLang="zh-CN" dirty="0"/>
          </a:p>
        </p:txBody>
      </p:sp>
      <p:sp>
        <p:nvSpPr>
          <p:cNvPr id="5" name="文本框 6"/>
          <p:cNvSpPr txBox="1">
            <a:spLocks noChangeArrowheads="1"/>
          </p:cNvSpPr>
          <p:nvPr userDrawn="1"/>
        </p:nvSpPr>
        <p:spPr bwMode="auto">
          <a:xfrm>
            <a:off x="-317" y="6562567"/>
            <a:ext cx="6238875" cy="274637"/>
          </a:xfrm>
          <a:prstGeom prst="rect">
            <a:avLst/>
          </a:prstGeom>
          <a:noFill/>
          <a:ln>
            <a:noFill/>
          </a:ln>
        </p:spPr>
        <p:txBody>
          <a:bodyPr lIns="121917" tIns="60959" rIns="121917" bIns="60959" anchor="ctr">
            <a:spAutoFit/>
          </a:bodyPr>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等线" panose="02010600030101010101"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等线" panose="02010600030101010101"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等线" panose="02010600030101010101"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等线" panose="02010600030101010101"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等线" panose="02010600030101010101" charset="-122"/>
                <a:cs typeface="+mn-cs"/>
              </a:defRPr>
            </a:lvl5pPr>
            <a:lvl6pPr marL="2286000" algn="l" defTabSz="914400" rtl="0" eaLnBrk="1" latinLnBrk="0" hangingPunct="1">
              <a:defRPr kern="1200">
                <a:solidFill>
                  <a:schemeClr val="tx1"/>
                </a:solidFill>
                <a:latin typeface="Calibri" panose="020F0502020204030204" charset="0"/>
                <a:ea typeface="等线" panose="02010600030101010101" charset="-122"/>
                <a:cs typeface="+mn-cs"/>
              </a:defRPr>
            </a:lvl6pPr>
            <a:lvl7pPr marL="2743200" algn="l" defTabSz="914400" rtl="0" eaLnBrk="1" latinLnBrk="0" hangingPunct="1">
              <a:defRPr kern="1200">
                <a:solidFill>
                  <a:schemeClr val="tx1"/>
                </a:solidFill>
                <a:latin typeface="Calibri" panose="020F0502020204030204" charset="0"/>
                <a:ea typeface="等线" panose="02010600030101010101" charset="-122"/>
                <a:cs typeface="+mn-cs"/>
              </a:defRPr>
            </a:lvl7pPr>
            <a:lvl8pPr marL="3200400" algn="l" defTabSz="914400" rtl="0" eaLnBrk="1" latinLnBrk="0" hangingPunct="1">
              <a:defRPr kern="1200">
                <a:solidFill>
                  <a:schemeClr val="tx1"/>
                </a:solidFill>
                <a:latin typeface="Calibri" panose="020F0502020204030204" charset="0"/>
                <a:ea typeface="等线" panose="02010600030101010101" charset="-122"/>
                <a:cs typeface="+mn-cs"/>
              </a:defRPr>
            </a:lvl8pPr>
            <a:lvl9pPr marL="3657600" algn="l" defTabSz="914400" rtl="0" eaLnBrk="1" latinLnBrk="0" hangingPunct="1">
              <a:defRPr kern="1200">
                <a:solidFill>
                  <a:schemeClr val="tx1"/>
                </a:solidFill>
                <a:latin typeface="Calibri" panose="020F0502020204030204" charset="0"/>
                <a:ea typeface="等线" panose="02010600030101010101" charset="-122"/>
                <a:cs typeface="+mn-cs"/>
              </a:defRPr>
            </a:lvl9pPr>
          </a:lstStyle>
          <a:p>
            <a:pPr eaLnBrk="1" hangingPunct="1">
              <a:defRPr/>
            </a:pPr>
            <a:r>
              <a:rPr lang="zh-CN" altLang="en-US" sz="1000">
                <a:solidFill>
                  <a:srgbClr val="000000"/>
                </a:solidFill>
                <a:latin typeface="华文楷体" panose="02010600040101010101" charset="-122"/>
                <a:ea typeface="华文楷体" panose="02010600040101010101" charset="-122"/>
                <a:sym typeface="+mn-ea"/>
              </a:rPr>
              <a:t>一个联通</a:t>
            </a:r>
            <a:r>
              <a:rPr lang="en-US" altLang="zh-CN" sz="1000">
                <a:latin typeface="华文楷体" panose="02010600040101010101" charset="-122"/>
                <a:ea typeface="华文楷体" panose="02010600040101010101" charset="-122"/>
                <a:sym typeface="+mn-ea"/>
              </a:rPr>
              <a:t>   </a:t>
            </a:r>
            <a:r>
              <a:rPr lang="zh-CN" altLang="en-US" sz="1000">
                <a:latin typeface="华文楷体" panose="02010600040101010101" charset="-122"/>
                <a:ea typeface="华文楷体" panose="02010600040101010101" charset="-122"/>
                <a:sym typeface="+mn-ea"/>
              </a:rPr>
              <a:t>一体化能力聚合</a:t>
            </a:r>
            <a:r>
              <a:rPr lang="en-US" altLang="zh-CN" sz="1000">
                <a:latin typeface="华文楷体" panose="02010600040101010101" charset="-122"/>
                <a:ea typeface="华文楷体" panose="02010600040101010101" charset="-122"/>
                <a:sym typeface="+mn-ea"/>
              </a:rPr>
              <a:t>   </a:t>
            </a:r>
            <a:r>
              <a:rPr lang="zh-CN" altLang="en-US" sz="1000">
                <a:latin typeface="华文楷体" panose="02010600040101010101" charset="-122"/>
                <a:ea typeface="华文楷体" panose="02010600040101010101" charset="-122"/>
                <a:sym typeface="+mn-ea"/>
              </a:rPr>
              <a:t>一体化运营服务</a:t>
            </a:r>
            <a:endParaRPr lang="zh-CN" altLang="en-US" sz="1000">
              <a:solidFill>
                <a:srgbClr val="7F7F7F"/>
              </a:solidFill>
              <a:latin typeface="华文楷体" panose="02010600040101010101" charset="-122"/>
              <a:ea typeface="华文楷体" panose="02010600040101010101" charset="-122"/>
              <a:sym typeface="+mn-ea"/>
            </a:endParaRPr>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联通版-封面">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stretch>
            <a:fillRect/>
          </a:stretch>
        </p:blipFill>
        <p:spPr>
          <a:xfrm>
            <a:off x="-6298" y="0"/>
            <a:ext cx="12204595" cy="6858000"/>
          </a:xfrm>
          <a:prstGeom prst="rect">
            <a:avLst/>
          </a:prstGeom>
        </p:spPr>
      </p:pic>
      <p:pic>
        <p:nvPicPr>
          <p:cNvPr id="4" name="图片 3" descr="3"/>
          <p:cNvPicPr>
            <a:picLocks noChangeAspect="1"/>
          </p:cNvPicPr>
          <p:nvPr userDrawn="1"/>
        </p:nvPicPr>
        <p:blipFill>
          <a:blip r:embed="rId3"/>
          <a:stretch>
            <a:fillRect/>
          </a:stretch>
        </p:blipFill>
        <p:spPr>
          <a:xfrm>
            <a:off x="10078720" y="6473190"/>
            <a:ext cx="1407160" cy="151130"/>
          </a:xfrm>
          <a:prstGeom prst="rect">
            <a:avLst/>
          </a:prstGeom>
        </p:spPr>
      </p:pic>
      <p:pic>
        <p:nvPicPr>
          <p:cNvPr id="2" name="图片 1" descr="1"/>
          <p:cNvPicPr>
            <a:picLocks noChangeAspect="1"/>
          </p:cNvPicPr>
          <p:nvPr userDrawn="1"/>
        </p:nvPicPr>
        <p:blipFill>
          <a:blip r:embed="rId4"/>
          <a:stretch>
            <a:fillRect/>
          </a:stretch>
        </p:blipFill>
        <p:spPr>
          <a:xfrm>
            <a:off x="10367010" y="334010"/>
            <a:ext cx="1111250" cy="750570"/>
          </a:xfrm>
          <a:prstGeom prst="rect">
            <a:avLst/>
          </a:prstGeom>
        </p:spPr>
      </p:pic>
      <p:pic>
        <p:nvPicPr>
          <p:cNvPr id="3" name="图片 2" descr="6"/>
          <p:cNvPicPr>
            <a:picLocks noChangeAspect="1"/>
          </p:cNvPicPr>
          <p:nvPr userDrawn="1"/>
        </p:nvPicPr>
        <p:blipFill>
          <a:blip r:embed="rId5"/>
          <a:stretch>
            <a:fillRect/>
          </a:stretch>
        </p:blipFill>
        <p:spPr>
          <a:xfrm>
            <a:off x="857250" y="1711960"/>
            <a:ext cx="4606925" cy="3477895"/>
          </a:xfrm>
          <a:prstGeom prst="rect">
            <a:avLst/>
          </a:prstGeom>
        </p:spPr>
      </p:pic>
      <p:sp>
        <p:nvSpPr>
          <p:cNvPr id="14" name="Title 9"/>
          <p:cNvSpPr>
            <a:spLocks noGrp="1"/>
          </p:cNvSpPr>
          <p:nvPr>
            <p:ph type="title" hasCustomPrompt="1"/>
          </p:nvPr>
        </p:nvSpPr>
        <p:spPr>
          <a:xfrm>
            <a:off x="1168400" y="1813092"/>
            <a:ext cx="10515600" cy="1325563"/>
          </a:xfrm>
        </p:spPr>
        <p:txBody>
          <a:bodyPr lIns="0" tIns="0" rIns="0" bIns="0" anchor="b" anchorCtr="0">
            <a:normAutofit/>
          </a:bodyPr>
          <a:lstStyle>
            <a:lvl1pPr algn="r">
              <a:defRPr sz="3000" b="1" i="0" baseline="0">
                <a:solidFill>
                  <a:schemeClr val="bg1"/>
                </a:solidFill>
                <a:latin typeface="Helvetica" panose="020B0604020202020204" pitchFamily="2" charset="0"/>
                <a:ea typeface="HYDaHeiJ" panose="02010600000101010101" pitchFamily="2" charset="-122"/>
              </a:defRPr>
            </a:lvl1pPr>
          </a:lstStyle>
          <a:p>
            <a:r>
              <a:rPr lang="zh-CN" altLang="en-US" dirty="0"/>
              <a:t>联通工作汇报</a:t>
            </a:r>
            <a:endParaRPr lang="en-US" dirty="0"/>
          </a:p>
        </p:txBody>
      </p:sp>
      <p:sp>
        <p:nvSpPr>
          <p:cNvPr id="15" name="Text Placeholder 17"/>
          <p:cNvSpPr>
            <a:spLocks noGrp="1"/>
          </p:cNvSpPr>
          <p:nvPr>
            <p:ph type="body" sz="quarter" idx="10" hasCustomPrompt="1"/>
          </p:nvPr>
        </p:nvSpPr>
        <p:spPr>
          <a:xfrm>
            <a:off x="1168400" y="3333722"/>
            <a:ext cx="10515600" cy="219075"/>
          </a:xfrm>
        </p:spPr>
        <p:txBody>
          <a:bodyPr lIns="0" tIns="0" rIns="0" bIns="0">
            <a:normAutofit/>
          </a:bodyPr>
          <a:lstStyle>
            <a:lvl1pPr marL="0" indent="0" algn="r">
              <a:buNone/>
              <a:defRPr sz="2100" baseline="0">
                <a:solidFill>
                  <a:schemeClr val="bg1"/>
                </a:solidFill>
                <a:latin typeface="Helvetica" panose="020B0604020202020204" pitchFamily="2" charset="0"/>
                <a:ea typeface="HYDaHeiJ" panose="02010600000101010101" pitchFamily="2" charset="-122"/>
              </a:defRPr>
            </a:lvl1pPr>
          </a:lstStyle>
          <a:p>
            <a:pPr lvl="0"/>
            <a:r>
              <a:rPr lang="zh-CN" altLang="en-US" dirty="0"/>
              <a:t>部门名称</a:t>
            </a:r>
            <a:endParaRPr lang="en-US" dirty="0"/>
          </a:p>
        </p:txBody>
      </p:sp>
      <p:sp>
        <p:nvSpPr>
          <p:cNvPr id="16" name="Text Placeholder 17"/>
          <p:cNvSpPr>
            <a:spLocks noGrp="1"/>
          </p:cNvSpPr>
          <p:nvPr>
            <p:ph type="body" sz="quarter" idx="11" hasCustomPrompt="1"/>
          </p:nvPr>
        </p:nvSpPr>
        <p:spPr>
          <a:xfrm>
            <a:off x="1168400" y="3790922"/>
            <a:ext cx="10515600" cy="219075"/>
          </a:xfrm>
        </p:spPr>
        <p:txBody>
          <a:bodyPr lIns="0" tIns="0" rIns="0" bIns="0" anchor="ctr" anchorCtr="0">
            <a:noAutofit/>
          </a:bodyPr>
          <a:lstStyle>
            <a:lvl1pPr marL="0" indent="0" algn="r">
              <a:buNone/>
              <a:defRPr sz="1600" baseline="0">
                <a:solidFill>
                  <a:schemeClr val="bg1"/>
                </a:solidFill>
                <a:latin typeface="Helvetica" panose="020B0604020202020204" pitchFamily="2" charset="0"/>
                <a:ea typeface="HYDaHeiJ" panose="02010600000101010101" pitchFamily="2" charset="-122"/>
              </a:defRPr>
            </a:lvl1pPr>
          </a:lstStyle>
          <a:p>
            <a:pPr lvl="0"/>
            <a:r>
              <a:rPr lang="en-US" altLang="zh-CN" dirty="0"/>
              <a:t>2020</a:t>
            </a:r>
            <a:r>
              <a:rPr lang="zh-CN" altLang="en-US" dirty="0"/>
              <a:t> </a:t>
            </a:r>
            <a:r>
              <a:rPr lang="en-US" altLang="zh-CN" dirty="0"/>
              <a:t>5</a:t>
            </a:r>
            <a:r>
              <a:rPr lang="zh-CN" altLang="en-US" dirty="0"/>
              <a:t>月</a:t>
            </a:r>
            <a:endParaRPr lang="en-US" dirty="0"/>
          </a:p>
        </p:txBody>
      </p:sp>
    </p:spTree>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13" name="Picture 2055" descr="色条 拷贝"/>
          <p:cNvPicPr>
            <a:picLocks noChangeAspect="1" noChangeArrowheads="1"/>
          </p:cNvPicPr>
          <p:nvPr userDrawn="1"/>
        </p:nvPicPr>
        <p:blipFill>
          <a:blip r:embed="rId2" cstate="print"/>
          <a:srcRect/>
          <a:stretch>
            <a:fillRect/>
          </a:stretch>
        </p:blipFill>
        <p:spPr bwMode="auto">
          <a:xfrm>
            <a:off x="0" y="1500188"/>
            <a:ext cx="12192775" cy="3700463"/>
          </a:xfrm>
          <a:prstGeom prst="rect">
            <a:avLst/>
          </a:prstGeom>
          <a:noFill/>
          <a:ln w="9525">
            <a:noFill/>
            <a:miter lim="800000"/>
            <a:headEnd/>
            <a:tailEnd/>
          </a:ln>
        </p:spPr>
      </p:pic>
      <p:sp>
        <p:nvSpPr>
          <p:cNvPr id="2" name="标题 1"/>
          <p:cNvSpPr>
            <a:spLocks noGrp="1"/>
          </p:cNvSpPr>
          <p:nvPr>
            <p:ph type="ctrTitle"/>
          </p:nvPr>
        </p:nvSpPr>
        <p:spPr>
          <a:xfrm>
            <a:off x="914458" y="1916833"/>
            <a:ext cx="10363859" cy="2016223"/>
          </a:xfrm>
          <a:prstGeom prst="rect">
            <a:avLst/>
          </a:prstGeom>
        </p:spPr>
        <p:txBody>
          <a:bodyPr>
            <a:normAutofit/>
          </a:bodyPr>
          <a:lstStyle>
            <a:lvl1pPr algn="ctr">
              <a:defRPr sz="3600" b="1" baseline="0">
                <a:solidFill>
                  <a:schemeClr val="bg1"/>
                </a:solidFill>
                <a:latin typeface="Arial" panose="020B0604020202020204" pitchFamily="34" charset="0"/>
                <a:ea typeface="黑体" panose="02010609060101010101" charset="-122"/>
              </a:defRPr>
            </a:lvl1pPr>
          </a:lstStyle>
          <a:p>
            <a:r>
              <a:rPr lang="zh-CN" altLang="en-US"/>
              <a:t>单击此处编辑母版标题样式</a:t>
            </a:r>
            <a:endParaRPr lang="zh-CN" altLang="en-US" dirty="0"/>
          </a:p>
        </p:txBody>
      </p:sp>
      <p:sp>
        <p:nvSpPr>
          <p:cNvPr id="3" name="副标题 2"/>
          <p:cNvSpPr>
            <a:spLocks noGrp="1"/>
          </p:cNvSpPr>
          <p:nvPr>
            <p:ph type="subTitle" idx="1" hasCustomPrompt="1"/>
          </p:nvPr>
        </p:nvSpPr>
        <p:spPr>
          <a:xfrm>
            <a:off x="1828916" y="4221088"/>
            <a:ext cx="8534943" cy="936104"/>
          </a:xfrm>
          <a:prstGeom prst="rect">
            <a:avLst/>
          </a:prstGeom>
        </p:spPr>
        <p:txBody>
          <a:bodyPr/>
          <a:lstStyle>
            <a:lvl1pPr marL="0" indent="0" algn="ctr">
              <a:buNone/>
              <a:defRPr>
                <a:solidFill>
                  <a:schemeClr val="bg1"/>
                </a:solidFill>
                <a:latin typeface="微软雅黑" panose="020B0503020204020204" charset="-122"/>
                <a:ea typeface="微软雅黑" panose="020B050302020402020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单击以编辑母版副标题样式</a:t>
            </a:r>
            <a:endParaRPr lang="zh-CN" altLang="en-US" dirty="0"/>
          </a:p>
        </p:txBody>
      </p:sp>
      <p:pic>
        <p:nvPicPr>
          <p:cNvPr id="4" name="图片 3"/>
          <p:cNvPicPr>
            <a:picLocks noChangeAspect="1"/>
          </p:cNvPicPr>
          <p:nvPr userDrawn="1"/>
        </p:nvPicPr>
        <p:blipFill>
          <a:blip r:embed="rId3"/>
          <a:stretch>
            <a:fillRect/>
          </a:stretch>
        </p:blipFill>
        <p:spPr>
          <a:xfrm>
            <a:off x="10284163" y="339091"/>
            <a:ext cx="1558361" cy="458543"/>
          </a:xfrm>
          <a:prstGeom prst="rect">
            <a:avLst/>
          </a:prstGeom>
        </p:spPr>
      </p:pic>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cxnSp>
        <p:nvCxnSpPr>
          <p:cNvPr id="4" name="直接连接符 3"/>
          <p:cNvCxnSpPr/>
          <p:nvPr userDrawn="1"/>
        </p:nvCxnSpPr>
        <p:spPr bwMode="auto">
          <a:xfrm>
            <a:off x="0" y="955675"/>
            <a:ext cx="12192775"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文本占位符 13"/>
          <p:cNvSpPr>
            <a:spLocks noGrp="1"/>
          </p:cNvSpPr>
          <p:nvPr>
            <p:ph idx="1" hasCustomPrompt="1"/>
          </p:nvPr>
        </p:nvSpPr>
        <p:spPr>
          <a:xfrm>
            <a:off x="609639" y="1214421"/>
            <a:ext cx="10973498" cy="1710523"/>
          </a:xfrm>
          <a:prstGeom prst="rect">
            <a:avLst/>
          </a:prstGeom>
        </p:spPr>
        <p:txBody>
          <a:bodyPr vert="horz" lIns="91440" tIns="45720" rIns="91440" bIns="45720" rtlCol="0">
            <a:noAutofit/>
          </a:bodyPr>
          <a:lstStyle/>
          <a:p>
            <a:pPr lvl="0"/>
            <a:r>
              <a:rPr lang="zh-CN" altLang="en-US"/>
              <a:t>编辑母版文本样式</a:t>
            </a:r>
          </a:p>
          <a:p>
            <a:pPr lvl="1"/>
            <a:r>
              <a:rPr lang="zh-CN" altLang="en-US"/>
              <a:t>第二级</a:t>
            </a:r>
          </a:p>
          <a:p>
            <a:pPr lvl="2"/>
            <a:r>
              <a:rPr lang="zh-CN" altLang="en-US"/>
              <a:t>第三级</a:t>
            </a:r>
          </a:p>
        </p:txBody>
      </p:sp>
      <p:pic>
        <p:nvPicPr>
          <p:cNvPr id="3" name="图片 2"/>
          <p:cNvPicPr>
            <a:picLocks noChangeAspect="1"/>
          </p:cNvPicPr>
          <p:nvPr userDrawn="1"/>
        </p:nvPicPr>
        <p:blipFill>
          <a:blip r:embed="rId2"/>
          <a:stretch>
            <a:fillRect/>
          </a:stretch>
        </p:blipFill>
        <p:spPr>
          <a:xfrm>
            <a:off x="10284163" y="339091"/>
            <a:ext cx="1558361" cy="458543"/>
          </a:xfrm>
          <a:prstGeom prst="rect">
            <a:avLst/>
          </a:prstGeom>
        </p:spPr>
      </p:pic>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cxnSp>
        <p:nvCxnSpPr>
          <p:cNvPr id="4" name="直接连接符 3"/>
          <p:cNvCxnSpPr/>
          <p:nvPr userDrawn="1"/>
        </p:nvCxnSpPr>
        <p:spPr bwMode="auto">
          <a:xfrm>
            <a:off x="0" y="955675"/>
            <a:ext cx="12192775" cy="0"/>
          </a:xfrm>
          <a:prstGeom prst="line">
            <a:avLst/>
          </a:prstGeom>
          <a:ln w="19050">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5" name="标题 1"/>
          <p:cNvSpPr>
            <a:spLocks noGrp="1"/>
          </p:cNvSpPr>
          <p:nvPr>
            <p:ph type="title" hasCustomPrompt="1"/>
          </p:nvPr>
        </p:nvSpPr>
        <p:spPr>
          <a:xfrm>
            <a:off x="609640" y="142852"/>
            <a:ext cx="9297018" cy="714380"/>
          </a:xfrm>
        </p:spPr>
        <p:txBody>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新模板">
    <p:spTree>
      <p:nvGrpSpPr>
        <p:cNvPr id="1" name=""/>
        <p:cNvGrpSpPr/>
        <p:nvPr/>
      </p:nvGrpSpPr>
      <p:grpSpPr>
        <a:xfrm>
          <a:off x="0" y="0"/>
          <a:ext cx="0" cy="0"/>
          <a:chOff x="0" y="0"/>
          <a:chExt cx="0" cy="0"/>
        </a:xfrm>
      </p:grpSpPr>
      <p:sp>
        <p:nvSpPr>
          <p:cNvPr id="2" name="矩形 1"/>
          <p:cNvSpPr/>
          <p:nvPr userDrawn="1"/>
        </p:nvSpPr>
        <p:spPr>
          <a:xfrm>
            <a:off x="10128896" y="1"/>
            <a:ext cx="2062294" cy="960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135"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cxnSp>
        <p:nvCxnSpPr>
          <p:cNvPr id="2051" name="直接连接符 8"/>
          <p:cNvCxnSpPr/>
          <p:nvPr userDrawn="1"/>
        </p:nvCxnSpPr>
        <p:spPr>
          <a:xfrm>
            <a:off x="0" y="965200"/>
            <a:ext cx="12192775" cy="0"/>
          </a:xfrm>
          <a:prstGeom prst="line">
            <a:avLst/>
          </a:prstGeom>
          <a:ln w="50800" cap="flat" cmpd="sng">
            <a:solidFill>
              <a:srgbClr val="E60027"/>
            </a:solidFill>
            <a:prstDash val="solid"/>
            <a:round/>
            <a:headEnd type="none" w="med" len="med"/>
            <a:tailEnd type="none" w="med" len="med"/>
          </a:ln>
        </p:spPr>
      </p:cxn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3117" y="356405"/>
            <a:ext cx="1584277" cy="480307"/>
          </a:xfrm>
          <a:prstGeom prst="rect">
            <a:avLst/>
          </a:prstGeom>
        </p:spPr>
      </p:pic>
      <p:sp>
        <p:nvSpPr>
          <p:cNvPr id="4" name="灯片编号占位符 5"/>
          <p:cNvSpPr>
            <a:spLocks noGrp="1"/>
          </p:cNvSpPr>
          <p:nvPr>
            <p:ph type="sldNum" sz="quarter" idx="10"/>
          </p:nvPr>
        </p:nvSpPr>
        <p:spPr>
          <a:xfrm>
            <a:off x="11569589" y="6597227"/>
            <a:ext cx="623186" cy="239607"/>
          </a:xfrm>
          <a:prstGeom prst="rect">
            <a:avLst/>
          </a:prstGeom>
          <a:ln>
            <a:noFill/>
          </a:ln>
        </p:spPr>
        <p:txBody>
          <a:bodyPr/>
          <a:lstStyle>
            <a:lvl1pPr algn="r">
              <a:defRPr sz="1335"/>
            </a:lvl1pPr>
          </a:lstStyle>
          <a:p>
            <a:pPr>
              <a:defRPr/>
            </a:pPr>
            <a:fld id="{2FA65AA2-AF17-4F85-BA7B-D9354BA0214A}" type="slidenum">
              <a:rPr lang="zh-CN" altLang="en-US" smtClean="0"/>
              <a:t>‹#›</a:t>
            </a:fld>
            <a:endParaRPr lang="en-US" altLang="zh-CN" dirty="0"/>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huan">
    <p:spTree>
      <p:nvGrpSpPr>
        <p:cNvPr id="1" name=""/>
        <p:cNvGrpSpPr/>
        <p:nvPr/>
      </p:nvGrpSpPr>
      <p:grpSpPr>
        <a:xfrm>
          <a:off x="0" y="0"/>
          <a:ext cx="0" cy="0"/>
          <a:chOff x="0" y="0"/>
          <a:chExt cx="0" cy="0"/>
        </a:xfrm>
      </p:grpSpPr>
      <p:sp>
        <p:nvSpPr>
          <p:cNvPr id="2" name="矩形 1"/>
          <p:cNvSpPr/>
          <p:nvPr userDrawn="1"/>
        </p:nvSpPr>
        <p:spPr>
          <a:xfrm>
            <a:off x="10128896" y="1"/>
            <a:ext cx="2062294" cy="960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135"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cxnSp>
        <p:nvCxnSpPr>
          <p:cNvPr id="2051" name="直接连接符 8"/>
          <p:cNvCxnSpPr/>
          <p:nvPr userDrawn="1"/>
        </p:nvCxnSpPr>
        <p:spPr>
          <a:xfrm>
            <a:off x="0" y="965200"/>
            <a:ext cx="12192775" cy="0"/>
          </a:xfrm>
          <a:prstGeom prst="line">
            <a:avLst/>
          </a:prstGeom>
          <a:ln w="50800" cap="flat" cmpd="sng">
            <a:solidFill>
              <a:srgbClr val="E60027"/>
            </a:solidFill>
            <a:prstDash val="solid"/>
            <a:round/>
            <a:headEnd type="none" w="med" len="med"/>
            <a:tailEnd type="none" w="med" len="med"/>
          </a:ln>
        </p:spPr>
      </p:cxnSp>
      <p:sp>
        <p:nvSpPr>
          <p:cNvPr id="3" name="日期占位符 2"/>
          <p:cNvSpPr>
            <a:spLocks noGrp="1"/>
          </p:cNvSpPr>
          <p:nvPr>
            <p:ph type="dt" sz="half" idx="10"/>
          </p:nvPr>
        </p:nvSpPr>
        <p:spPr>
          <a:xfrm>
            <a:off x="838253" y="6356352"/>
            <a:ext cx="2743374" cy="365125"/>
          </a:xfrm>
          <a:prstGeom prst="rect">
            <a:avLst/>
          </a:prstGeom>
        </p:spPr>
        <p:txBody>
          <a:bodyPr vert="horz" lIns="91440" tIns="45720" rIns="91440" bIns="45720" rtlCol="0" anchor="ctr">
            <a:normAutofit/>
          </a:bodyPr>
          <a:lstStyle/>
          <a:p>
            <a:pPr fontAlgn="auto"/>
            <a:fld id="{760FBDFE-C587-4B4C-A407-44438C67B59E}" type="datetimeFigureOut">
              <a:rPr lang="zh-CN" altLang="en-US" strike="noStrike" noProof="1" smtClean="0">
                <a:latin typeface="+mn-lt"/>
                <a:ea typeface="+mn-ea"/>
                <a:cs typeface="+mn-cs"/>
              </a:rPr>
              <a:t>2024/12/5</a:t>
            </a:fld>
            <a:endParaRPr lang="zh-CN" altLang="en-US" strike="noStrike" noProof="1"/>
          </a:p>
        </p:txBody>
      </p:sp>
      <p:sp>
        <p:nvSpPr>
          <p:cNvPr id="5" name="页脚占位符 4"/>
          <p:cNvSpPr>
            <a:spLocks noGrp="1"/>
          </p:cNvSpPr>
          <p:nvPr>
            <p:ph type="ftr" sz="quarter" idx="11"/>
          </p:nvPr>
        </p:nvSpPr>
        <p:spPr>
          <a:xfrm>
            <a:off x="4038857" y="6356352"/>
            <a:ext cx="4115062" cy="365125"/>
          </a:xfrm>
          <a:prstGeom prst="rect">
            <a:avLst/>
          </a:prstGeom>
        </p:spPr>
        <p:txBody>
          <a:bodyPr vert="horz" lIns="91440" tIns="45720" rIns="91440" bIns="45720" rtlCol="0" anchor="ctr">
            <a:normAutofit/>
          </a:bodyPr>
          <a:lstStyle/>
          <a:p>
            <a:pPr fontAlgn="auto"/>
            <a:endParaRPr lang="zh-CN" altLang="en-US" strike="noStrike" noProof="1"/>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3117" y="356405"/>
            <a:ext cx="1584277" cy="480307"/>
          </a:xfrm>
          <a:prstGeom prst="rect">
            <a:avLst/>
          </a:prstGeom>
        </p:spPr>
      </p:pic>
    </p:spTree>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userDrawn="1">
  <p:cSld name="正文页">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10045070" y="126365"/>
            <a:ext cx="1763507" cy="988060"/>
          </a:xfrm>
          <a:prstGeom prst="rect">
            <a:avLst/>
          </a:prstGeom>
        </p:spPr>
      </p:pic>
      <p:sp>
        <p:nvSpPr>
          <p:cNvPr id="2" name="文本框 1"/>
          <p:cNvSpPr txBox="1"/>
          <p:nvPr userDrawn="1"/>
        </p:nvSpPr>
        <p:spPr>
          <a:xfrm>
            <a:off x="11504474" y="6617111"/>
            <a:ext cx="678469" cy="245110"/>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fld id="{9FBE98FB-734E-4D0E-87CC-2887350D4167}" type="slidenum">
              <a:rPr lang="zh-CN" altLang="en-US" sz="1000" smtClean="0">
                <a:latin typeface="Arial" panose="020B0604020202020204" pitchFamily="34" charset="0"/>
                <a:ea typeface="+mn-ea"/>
                <a:cs typeface="Arial" panose="020B0604020202020204" pitchFamily="34" charset="0"/>
              </a:rPr>
              <a:t>‹#›</a:t>
            </a:fld>
            <a:endParaRPr lang="zh-CN" altLang="en-US" sz="1000" dirty="0">
              <a:latin typeface="Arial" panose="020B0604020202020204" pitchFamily="34" charset="0"/>
              <a:ea typeface="+mn-ea"/>
              <a:cs typeface="Arial" panose="020B0604020202020204" pitchFamily="34" charset="0"/>
            </a:endParaRPr>
          </a:p>
        </p:txBody>
      </p:sp>
      <p:pic>
        <p:nvPicPr>
          <p:cNvPr id="3" name="图片 2"/>
          <p:cNvPicPr>
            <a:picLocks noChangeAspect="1"/>
          </p:cNvPicPr>
          <p:nvPr userDrawn="1"/>
        </p:nvPicPr>
        <p:blipFill>
          <a:blip r:embed="rId3" cstate="screen"/>
          <a:stretch>
            <a:fillRect/>
          </a:stretch>
        </p:blipFill>
        <p:spPr>
          <a:xfrm>
            <a:off x="10147043" y="526291"/>
            <a:ext cx="1491816" cy="438023"/>
          </a:xfrm>
          <a:prstGeom prst="rect">
            <a:avLst/>
          </a:prstGeom>
        </p:spPr>
      </p:pic>
      <p:sp>
        <p:nvSpPr>
          <p:cNvPr id="1048598" name="文本框 6"/>
          <p:cNvSpPr txBox="1"/>
          <p:nvPr userDrawn="1"/>
        </p:nvSpPr>
        <p:spPr>
          <a:xfrm>
            <a:off x="72395" y="6533199"/>
            <a:ext cx="6239907" cy="335915"/>
          </a:xfrm>
          <a:prstGeom prst="rect">
            <a:avLst/>
          </a:prstGeom>
          <a:noFill/>
        </p:spPr>
        <p:txBody>
          <a:bodyPr wrap="square" lIns="121892" tIns="60946" rIns="121892" bIns="60946"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1400" noProof="0" dirty="0">
                <a:ln>
                  <a:noFill/>
                </a:ln>
                <a:solidFill>
                  <a:prstClr val="black"/>
                </a:solidFill>
                <a:effectLst/>
                <a:uLnTx/>
                <a:uFillTx/>
                <a:latin typeface="华文楷体" panose="02010600040101010101" charset="-122"/>
                <a:ea typeface="华文楷体" panose="02010600040101010101" charset="-122"/>
                <a:cs typeface="华文楷体" panose="02010600040101010101" charset="-122"/>
                <a:sym typeface="+mn-ea"/>
              </a:rPr>
              <a:t>一个联通</a:t>
            </a:r>
            <a:r>
              <a:rPr lang="en-US" altLang="zh-CN" sz="1400" noProof="0" dirty="0">
                <a:ln>
                  <a:noFill/>
                </a:ln>
                <a:effectLst/>
                <a:uLnTx/>
                <a:uFillTx/>
                <a:latin typeface="华文楷体" panose="02010600040101010101" charset="-122"/>
                <a:ea typeface="华文楷体" panose="02010600040101010101" charset="-122"/>
                <a:cs typeface="华文楷体" panose="02010600040101010101" charset="-122"/>
                <a:sym typeface="+mn-ea"/>
              </a:rPr>
              <a:t>   </a:t>
            </a:r>
            <a:r>
              <a:rPr lang="zh-CN" altLang="en-US" sz="1400" noProof="0" dirty="0">
                <a:ln>
                  <a:noFill/>
                </a:ln>
                <a:effectLst/>
                <a:uLnTx/>
                <a:uFillTx/>
                <a:latin typeface="华文楷体" panose="02010600040101010101" charset="-122"/>
                <a:ea typeface="华文楷体" panose="02010600040101010101" charset="-122"/>
                <a:cs typeface="华文楷体" panose="02010600040101010101" charset="-122"/>
                <a:sym typeface="+mn-ea"/>
              </a:rPr>
              <a:t>一体化能力聚合</a:t>
            </a:r>
            <a:r>
              <a:rPr lang="en-US" altLang="zh-CN" sz="1400" noProof="0" dirty="0">
                <a:ln>
                  <a:noFill/>
                </a:ln>
                <a:effectLst/>
                <a:uLnTx/>
                <a:uFillTx/>
                <a:latin typeface="华文楷体" panose="02010600040101010101" charset="-122"/>
                <a:ea typeface="华文楷体" panose="02010600040101010101" charset="-122"/>
                <a:cs typeface="华文楷体" panose="02010600040101010101" charset="-122"/>
                <a:sym typeface="+mn-ea"/>
              </a:rPr>
              <a:t>   </a:t>
            </a:r>
            <a:r>
              <a:rPr lang="zh-CN" altLang="en-US" sz="1400" noProof="0" dirty="0">
                <a:ln>
                  <a:noFill/>
                </a:ln>
                <a:effectLst/>
                <a:uLnTx/>
                <a:uFillTx/>
                <a:latin typeface="华文楷体" panose="02010600040101010101" charset="-122"/>
                <a:ea typeface="华文楷体" panose="02010600040101010101" charset="-122"/>
                <a:cs typeface="华文楷体" panose="02010600040101010101" charset="-122"/>
                <a:sym typeface="+mn-ea"/>
              </a:rPr>
              <a:t>一体化运营服务</a:t>
            </a:r>
            <a:endParaRPr kumimoji="0" lang="zh-CN" altLang="en-US" sz="1400" i="0" u="none" strike="noStrike" kern="1200" cap="none" spc="0" normalizeH="0" baseline="0" noProof="0" dirty="0">
              <a:ln>
                <a:noFill/>
              </a:ln>
              <a:solidFill>
                <a:prstClr val="white">
                  <a:lumMod val="50000"/>
                </a:prstClr>
              </a:solidFill>
              <a:effectLst/>
              <a:uLnTx/>
              <a:uFillTx/>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huan">
    <p:spTree>
      <p:nvGrpSpPr>
        <p:cNvPr id="1" name=""/>
        <p:cNvGrpSpPr/>
        <p:nvPr/>
      </p:nvGrpSpPr>
      <p:grpSpPr>
        <a:xfrm>
          <a:off x="0" y="0"/>
          <a:ext cx="0" cy="0"/>
          <a:chOff x="0" y="0"/>
          <a:chExt cx="0" cy="0"/>
        </a:xfrm>
      </p:grpSpPr>
      <p:sp>
        <p:nvSpPr>
          <p:cNvPr id="4" name="标题 1"/>
          <p:cNvSpPr>
            <a:spLocks noGrp="1"/>
          </p:cNvSpPr>
          <p:nvPr>
            <p:ph type="title"/>
          </p:nvPr>
        </p:nvSpPr>
        <p:spPr>
          <a:xfrm>
            <a:off x="346436" y="199688"/>
            <a:ext cx="9332649" cy="648072"/>
          </a:xfrm>
          <a:prstGeom prst="rect">
            <a:avLst/>
          </a:prstGeom>
        </p:spPr>
        <p:txBody>
          <a:bodyPr lIns="51430" tIns="25715" rIns="51430" bIns="25715" anchor="ctr" anchorCtr="0"/>
          <a:lstStyle>
            <a:lvl1pPr>
              <a:defRPr sz="2800" b="1">
                <a:effectLst/>
                <a:latin typeface="微软雅黑" panose="020B0503020204020204" charset="-122"/>
                <a:ea typeface="微软雅黑" panose="020B0503020204020204" charset="-122"/>
              </a:defRPr>
            </a:lvl1pPr>
          </a:lstStyle>
          <a:p>
            <a:r>
              <a:rPr lang="zh-CN" altLang="en-US" dirty="0"/>
              <a:t>单击此处编辑母版标题样式</a:t>
            </a:r>
          </a:p>
        </p:txBody>
      </p:sp>
      <p:sp>
        <p:nvSpPr>
          <p:cNvPr id="5" name="灯片编号占位符 5"/>
          <p:cNvSpPr>
            <a:spLocks noGrp="1"/>
          </p:cNvSpPr>
          <p:nvPr>
            <p:ph type="sldNum" sz="quarter" idx="10"/>
          </p:nvPr>
        </p:nvSpPr>
        <p:spPr>
          <a:xfrm>
            <a:off x="11639913" y="6562733"/>
            <a:ext cx="550555" cy="285684"/>
          </a:xfrm>
          <a:prstGeom prst="rect">
            <a:avLst/>
          </a:prstGeom>
        </p:spPr>
        <p:txBody>
          <a:bodyPr/>
          <a:lstStyle>
            <a:lvl1pPr algn="r">
              <a:defRPr sz="1335" smtClean="0">
                <a:solidFill>
                  <a:schemeClr val="tx1"/>
                </a:solidFill>
                <a:latin typeface="微软雅黑" panose="020B0503020204020204" charset="-122"/>
                <a:ea typeface="微软雅黑" panose="020B0503020204020204" charset="-122"/>
              </a:defRPr>
            </a:lvl1pPr>
          </a:lstStyle>
          <a:p>
            <a:pPr marL="0" marR="0" lvl="0" indent="0" algn="r" defTabSz="1209675" rtl="0" eaLnBrk="1" fontAlgn="auto" latinLnBrk="0" hangingPunct="1">
              <a:lnSpc>
                <a:spcPct val="100000"/>
              </a:lnSpc>
              <a:spcBef>
                <a:spcPts val="0"/>
              </a:spcBef>
              <a:spcAft>
                <a:spcPts val="0"/>
              </a:spcAft>
              <a:buClrTx/>
              <a:buSzTx/>
              <a:buFontTx/>
              <a:buNone/>
              <a:defRPr/>
            </a:pPr>
            <a:fld id="{5F216A32-0CD1-404C-BF95-55107F96BE2A}" type="slidenum">
              <a:rPr kumimoji="0" lang="zh-CN" altLang="en-US" sz="1335" b="0" i="0" u="none" strike="noStrike" kern="1200" cap="none" spc="0" normalizeH="0" baseline="0" noProof="0" smtClean="0">
                <a:ln>
                  <a:noFill/>
                </a:ln>
                <a:solidFill>
                  <a:prstClr val="black"/>
                </a:solidFill>
                <a:effectLst/>
                <a:uLnTx/>
                <a:uFillTx/>
                <a:latin typeface="微软雅黑" panose="020B0503020204020204" charset="-122"/>
                <a:ea typeface="微软雅黑" panose="020B0503020204020204" charset="-122"/>
                <a:cs typeface="+mn-cs"/>
              </a:rPr>
              <a:t>‹#›</a:t>
            </a:fld>
            <a:endParaRPr kumimoji="0" lang="zh-CN" altLang="en-US" sz="1335" b="0"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热线">
    <p:spTree>
      <p:nvGrpSpPr>
        <p:cNvPr id="1" name=""/>
        <p:cNvGrpSpPr/>
        <p:nvPr/>
      </p:nvGrpSpPr>
      <p:grpSpPr>
        <a:xfrm>
          <a:off x="0" y="0"/>
          <a:ext cx="0" cy="0"/>
          <a:chOff x="0" y="0"/>
          <a:chExt cx="0" cy="0"/>
        </a:xfrm>
      </p:grpSpPr>
      <p:sp>
        <p:nvSpPr>
          <p:cNvPr id="2" name="矩形 1"/>
          <p:cNvSpPr/>
          <p:nvPr userDrawn="1"/>
        </p:nvSpPr>
        <p:spPr>
          <a:xfrm>
            <a:off x="10128368" y="1"/>
            <a:ext cx="2062187" cy="9604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2135" b="0" i="0" u="none" strike="noStrike" kern="1200" cap="none" spc="0" normalizeH="0" baseline="0" noProof="0" dirty="0">
              <a:ln>
                <a:noFill/>
              </a:ln>
              <a:solidFill>
                <a:prstClr val="white"/>
              </a:solidFill>
              <a:effectLst/>
              <a:uLnTx/>
              <a:uFillTx/>
              <a:latin typeface="Calibri" panose="020F0502020204030204"/>
              <a:ea typeface="等线" panose="02010600030101010101" charset="-122"/>
              <a:cs typeface="+mn-cs"/>
            </a:endParaRPr>
          </a:p>
        </p:txBody>
      </p:sp>
      <p:cxnSp>
        <p:nvCxnSpPr>
          <p:cNvPr id="2051" name="直接连接符 8"/>
          <p:cNvCxnSpPr/>
          <p:nvPr userDrawn="1"/>
        </p:nvCxnSpPr>
        <p:spPr>
          <a:xfrm>
            <a:off x="0" y="965200"/>
            <a:ext cx="12192140" cy="0"/>
          </a:xfrm>
          <a:prstGeom prst="line">
            <a:avLst/>
          </a:prstGeom>
          <a:ln w="50800" cap="flat" cmpd="sng">
            <a:solidFill>
              <a:srgbClr val="E60027"/>
            </a:solidFill>
            <a:prstDash val="solid"/>
            <a:round/>
            <a:headEnd type="none" w="med" len="med"/>
            <a:tailEnd type="none" w="med" len="med"/>
          </a:ln>
        </p:spPr>
      </p:cxn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72582" y="356405"/>
            <a:ext cx="1584194" cy="480307"/>
          </a:xfrm>
          <a:prstGeom prst="rect">
            <a:avLst/>
          </a:prstGeom>
        </p:spPr>
      </p:pic>
      <p:sp>
        <p:nvSpPr>
          <p:cNvPr id="4" name="灯片编号占位符 5"/>
          <p:cNvSpPr>
            <a:spLocks noGrp="1"/>
          </p:cNvSpPr>
          <p:nvPr>
            <p:ph type="sldNum" sz="quarter" idx="10"/>
          </p:nvPr>
        </p:nvSpPr>
        <p:spPr>
          <a:xfrm>
            <a:off x="11568986" y="6597227"/>
            <a:ext cx="623154" cy="239607"/>
          </a:xfrm>
          <a:prstGeom prst="rect">
            <a:avLst/>
          </a:prstGeom>
          <a:ln>
            <a:noFill/>
          </a:ln>
        </p:spPr>
        <p:txBody>
          <a:bodyPr/>
          <a:lstStyle>
            <a:lvl1pPr algn="r">
              <a:defRPr sz="1335"/>
            </a:lvl1pPr>
          </a:lstStyle>
          <a:p>
            <a:pPr>
              <a:defRPr/>
            </a:pPr>
            <a:fld id="{2FA65AA2-AF17-4F85-BA7B-D9354BA0214A}" type="slidenum">
              <a:rPr lang="zh-CN" altLang="en-US" smtClean="0"/>
              <a:t>‹#›</a:t>
            </a:fld>
            <a:endParaRPr lang="en-US" altLang="zh-CN" dirty="0"/>
          </a:p>
        </p:txBody>
      </p:sp>
    </p:spTree>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pPr fontAlgn="auto"/>
            <a:fld id="{7F87A0A5-C916-8D49-B0B8-B4345C477EA9}" type="datetimeFigureOut">
              <a:rPr lang="en-US" strike="noStrike" noProof="1" smtClean="0">
                <a:latin typeface="+mn-lt"/>
                <a:ea typeface="+mn-ea"/>
                <a:cs typeface="+mn-cs"/>
              </a:rPr>
              <a:t>12/5/24</a:t>
            </a:fld>
            <a:endParaRPr lang="en-US" strike="noStrike" noProof="1"/>
          </a:p>
        </p:txBody>
      </p:sp>
      <p:sp>
        <p:nvSpPr>
          <p:cNvPr id="3" name="页脚占位符 2"/>
          <p:cNvSpPr>
            <a:spLocks noGrp="1"/>
          </p:cNvSpPr>
          <p:nvPr>
            <p:ph type="ftr" sz="quarter" idx="11"/>
          </p:nvPr>
        </p:nvSpPr>
        <p:spPr>
          <a:xfrm>
            <a:off x="4038600" y="6356350"/>
            <a:ext cx="4114800" cy="365125"/>
          </a:xfrm>
        </p:spPr>
        <p:txBody>
          <a:bodyPr/>
          <a:lstStyle/>
          <a:p>
            <a:pPr fontAlgn="auto"/>
            <a:endParaRPr lang="en-US" strike="noStrike" noProof="1"/>
          </a:p>
        </p:txBody>
      </p:sp>
      <p:sp>
        <p:nvSpPr>
          <p:cNvPr id="4" name="灯片编号占位符 3"/>
          <p:cNvSpPr>
            <a:spLocks noGrp="1"/>
          </p:cNvSpPr>
          <p:nvPr>
            <p:ph type="sldNum" sz="quarter" idx="12"/>
          </p:nvPr>
        </p:nvSpPr>
        <p:spPr>
          <a:xfrm>
            <a:off x="11122819" y="6469408"/>
            <a:ext cx="1582737" cy="260350"/>
          </a:xfrm>
        </p:spPr>
        <p:txBody>
          <a:bodyPr/>
          <a:lstStyle/>
          <a:p>
            <a:pPr fontAlgn="auto"/>
            <a:fld id="{03529802-C3F8-5541-BD5F-197197AB57B3}" type="slidenum">
              <a:rPr lang="en-US" strike="noStrike" noProof="1" smtClean="0">
                <a:latin typeface="+mn-lt"/>
                <a:ea typeface="+mn-ea"/>
                <a:cs typeface="+mn-cs"/>
              </a:rPr>
              <a:t>‹#›</a:t>
            </a:fld>
            <a:endParaRPr lang="en-US" strike="noStrike" noProof="1"/>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结束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5462"/>
          </a:xfrm>
          <a:prstGeom prst="rect">
            <a:avLst/>
          </a:prstGeom>
        </p:spPr>
      </p:pic>
      <p:sp>
        <p:nvSpPr>
          <p:cNvPr id="2" name="矩形 1"/>
          <p:cNvSpPr/>
          <p:nvPr userDrawn="1"/>
        </p:nvSpPr>
        <p:spPr>
          <a:xfrm>
            <a:off x="4806950" y="5901690"/>
            <a:ext cx="2388235" cy="6769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2024/12/5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2024/12/5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2024/12/5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2024/12/5</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heme" Target="../theme/theme2.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2024/12/5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标题占位符 12"/>
          <p:cNvSpPr>
            <a:spLocks noGrp="1"/>
          </p:cNvSpPr>
          <p:nvPr>
            <p:ph type="title"/>
          </p:nvPr>
        </p:nvSpPr>
        <p:spPr>
          <a:xfrm>
            <a:off x="609640" y="142852"/>
            <a:ext cx="9297018" cy="714380"/>
          </a:xfrm>
          <a:prstGeom prst="rect">
            <a:avLst/>
          </a:prstGeom>
        </p:spPr>
        <p:txBody>
          <a:bodyPr vert="horz" lIns="91440" tIns="45720" rIns="91440" bIns="45720" rtlCol="0" anchor="ctr">
            <a:normAutofit/>
          </a:bodyPr>
          <a:lstStyle/>
          <a:p>
            <a:r>
              <a:rPr lang="zh-CN" altLang="en-US" dirty="0"/>
              <a:t>标题（黑体</a:t>
            </a:r>
            <a:r>
              <a:rPr lang="en-US" altLang="zh-CN" dirty="0"/>
              <a:t>/Arial</a:t>
            </a:r>
            <a:r>
              <a:rPr lang="zh-CN" altLang="en-US" dirty="0"/>
              <a:t>，</a:t>
            </a:r>
            <a:r>
              <a:rPr lang="en-US" altLang="zh-CN" dirty="0"/>
              <a:t>28</a:t>
            </a:r>
            <a:r>
              <a:rPr lang="zh-CN" altLang="en-US" dirty="0"/>
              <a:t>磅）</a:t>
            </a:r>
          </a:p>
        </p:txBody>
      </p:sp>
      <p:sp>
        <p:nvSpPr>
          <p:cNvPr id="14" name="文本占位符 13"/>
          <p:cNvSpPr>
            <a:spLocks noGrp="1"/>
          </p:cNvSpPr>
          <p:nvPr>
            <p:ph type="body" idx="1"/>
          </p:nvPr>
        </p:nvSpPr>
        <p:spPr>
          <a:xfrm>
            <a:off x="609639" y="1214421"/>
            <a:ext cx="10973498" cy="5072099"/>
          </a:xfrm>
          <a:prstGeom prst="rect">
            <a:avLst/>
          </a:prstGeom>
        </p:spPr>
        <p:txBody>
          <a:bodyPr vert="horz" lIns="91440" tIns="45720" rIns="91440" bIns="45720" rtlCol="0">
            <a:noAutofit/>
          </a:bodyPr>
          <a:lstStyle/>
          <a:p>
            <a:pPr lvl="0"/>
            <a:r>
              <a:rPr lang="zh-CN" altLang="en-US" dirty="0"/>
              <a:t>一级标题（微软雅黑</a:t>
            </a:r>
            <a:r>
              <a:rPr lang="en-US" altLang="zh-CN" dirty="0"/>
              <a:t>/Arial</a:t>
            </a:r>
            <a:r>
              <a:rPr lang="zh-CN" altLang="en-US" dirty="0"/>
              <a:t>，</a:t>
            </a:r>
            <a:r>
              <a:rPr lang="en-US" altLang="zh-CN" dirty="0"/>
              <a:t>16</a:t>
            </a:r>
            <a:r>
              <a:rPr lang="zh-CN" altLang="en-US" dirty="0"/>
              <a:t>磅）</a:t>
            </a:r>
          </a:p>
          <a:p>
            <a:pPr lvl="1"/>
            <a:r>
              <a:rPr lang="zh-CN" altLang="en-US" dirty="0"/>
              <a:t>第二级（微软雅黑</a:t>
            </a:r>
            <a:r>
              <a:rPr lang="en-US" altLang="zh-CN" dirty="0"/>
              <a:t>/Arial</a:t>
            </a:r>
            <a:r>
              <a:rPr lang="zh-CN" altLang="en-US" dirty="0"/>
              <a:t>，</a:t>
            </a:r>
            <a:r>
              <a:rPr lang="en-US" altLang="zh-CN" dirty="0"/>
              <a:t>14</a:t>
            </a:r>
            <a:r>
              <a:rPr lang="zh-CN" altLang="en-US" dirty="0"/>
              <a:t>磅）</a:t>
            </a:r>
          </a:p>
          <a:p>
            <a:pPr lvl="2"/>
            <a:r>
              <a:rPr lang="zh-CN" altLang="en-US" dirty="0"/>
              <a:t>第三级（微软雅黑</a:t>
            </a:r>
            <a:r>
              <a:rPr lang="en-US" altLang="zh-CN" dirty="0"/>
              <a:t>/Arial</a:t>
            </a:r>
            <a:r>
              <a:rPr lang="zh-CN" altLang="en-US" dirty="0"/>
              <a:t>，</a:t>
            </a:r>
            <a:r>
              <a:rPr lang="en-US" altLang="zh-CN" dirty="0"/>
              <a:t>12</a:t>
            </a:r>
            <a:r>
              <a:rPr lang="zh-CN" altLang="en-US" dirty="0"/>
              <a:t>磅）</a:t>
            </a: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Lst>
  <p:hf hdr="0" ftr="0" dt="0"/>
  <p:txStyles>
    <p:titleStyle>
      <a:lvl1pPr marL="0" marR="0" indent="0" algn="l" defTabSz="914400" rtl="0" eaLnBrk="1" fontAlgn="base" latinLnBrk="0" hangingPunct="1">
        <a:lnSpc>
          <a:spcPct val="100000"/>
        </a:lnSpc>
        <a:spcBef>
          <a:spcPct val="0"/>
        </a:spcBef>
        <a:spcAft>
          <a:spcPct val="0"/>
        </a:spcAft>
        <a:buClrTx/>
        <a:buSzTx/>
        <a:buFontTx/>
        <a:buNone/>
        <a:defRPr sz="2800" kern="1200" baseline="0">
          <a:solidFill>
            <a:schemeClr val="tx1"/>
          </a:solidFill>
          <a:latin typeface="Arial" panose="020B0604020202020204" pitchFamily="34" charset="0"/>
          <a:ea typeface="+mj-ea"/>
          <a:cs typeface="+mj-cs"/>
        </a:defRPr>
      </a:lvl1pPr>
      <a:lvl2pPr algn="ctr" rtl="0" eaLnBrk="1" fontAlgn="base" hangingPunct="1">
        <a:spcBef>
          <a:spcPct val="0"/>
        </a:spcBef>
        <a:spcAft>
          <a:spcPct val="0"/>
        </a:spcAft>
        <a:defRPr sz="2700">
          <a:solidFill>
            <a:schemeClr val="tx1"/>
          </a:solidFill>
          <a:latin typeface="微软雅黑" panose="020B0503020204020204" charset="-122"/>
          <a:ea typeface="微软雅黑" panose="020B0503020204020204" charset="-122"/>
        </a:defRPr>
      </a:lvl2pPr>
      <a:lvl3pPr algn="ctr" rtl="0" eaLnBrk="1" fontAlgn="base" hangingPunct="1">
        <a:spcBef>
          <a:spcPct val="0"/>
        </a:spcBef>
        <a:spcAft>
          <a:spcPct val="0"/>
        </a:spcAft>
        <a:defRPr sz="2700">
          <a:solidFill>
            <a:schemeClr val="tx1"/>
          </a:solidFill>
          <a:latin typeface="微软雅黑" panose="020B0503020204020204" charset="-122"/>
          <a:ea typeface="微软雅黑" panose="020B0503020204020204" charset="-122"/>
        </a:defRPr>
      </a:lvl3pPr>
      <a:lvl4pPr algn="ctr" rtl="0" eaLnBrk="1" fontAlgn="base" hangingPunct="1">
        <a:spcBef>
          <a:spcPct val="0"/>
        </a:spcBef>
        <a:spcAft>
          <a:spcPct val="0"/>
        </a:spcAft>
        <a:defRPr sz="2700">
          <a:solidFill>
            <a:schemeClr val="tx1"/>
          </a:solidFill>
          <a:latin typeface="微软雅黑" panose="020B0503020204020204" charset="-122"/>
          <a:ea typeface="微软雅黑" panose="020B0503020204020204" charset="-122"/>
        </a:defRPr>
      </a:lvl4pPr>
      <a:lvl5pPr algn="ctr" rtl="0" eaLnBrk="1" fontAlgn="base" hangingPunct="1">
        <a:spcBef>
          <a:spcPct val="0"/>
        </a:spcBef>
        <a:spcAft>
          <a:spcPct val="0"/>
        </a:spcAft>
        <a:defRPr sz="2700">
          <a:solidFill>
            <a:schemeClr val="tx1"/>
          </a:solidFill>
          <a:latin typeface="微软雅黑" panose="020B0503020204020204" charset="-122"/>
          <a:ea typeface="微软雅黑" panose="020B0503020204020204" charset="-122"/>
        </a:defRPr>
      </a:lvl5pPr>
      <a:lvl6pPr marL="342900" algn="ctr" rtl="0" eaLnBrk="1" fontAlgn="base" hangingPunct="1">
        <a:spcBef>
          <a:spcPct val="0"/>
        </a:spcBef>
        <a:spcAft>
          <a:spcPct val="0"/>
        </a:spcAft>
        <a:defRPr sz="2700">
          <a:solidFill>
            <a:schemeClr val="tx1"/>
          </a:solidFill>
          <a:latin typeface="微软雅黑" panose="020B0503020204020204" charset="-122"/>
          <a:ea typeface="微软雅黑" panose="020B0503020204020204" charset="-122"/>
        </a:defRPr>
      </a:lvl6pPr>
      <a:lvl7pPr marL="685800" algn="ctr" rtl="0" eaLnBrk="1" fontAlgn="base" hangingPunct="1">
        <a:spcBef>
          <a:spcPct val="0"/>
        </a:spcBef>
        <a:spcAft>
          <a:spcPct val="0"/>
        </a:spcAft>
        <a:defRPr sz="2700">
          <a:solidFill>
            <a:schemeClr val="tx1"/>
          </a:solidFill>
          <a:latin typeface="微软雅黑" panose="020B0503020204020204" charset="-122"/>
          <a:ea typeface="微软雅黑" panose="020B0503020204020204" charset="-122"/>
        </a:defRPr>
      </a:lvl7pPr>
      <a:lvl8pPr marL="1028700" algn="ctr" rtl="0" eaLnBrk="1" fontAlgn="base" hangingPunct="1">
        <a:spcBef>
          <a:spcPct val="0"/>
        </a:spcBef>
        <a:spcAft>
          <a:spcPct val="0"/>
        </a:spcAft>
        <a:defRPr sz="2700">
          <a:solidFill>
            <a:schemeClr val="tx1"/>
          </a:solidFill>
          <a:latin typeface="微软雅黑" panose="020B0503020204020204" charset="-122"/>
          <a:ea typeface="微软雅黑" panose="020B0503020204020204" charset="-122"/>
        </a:defRPr>
      </a:lvl8pPr>
      <a:lvl9pPr marL="1371600" algn="ctr" rtl="0" eaLnBrk="1" fontAlgn="base" hangingPunct="1">
        <a:spcBef>
          <a:spcPct val="0"/>
        </a:spcBef>
        <a:spcAft>
          <a:spcPct val="0"/>
        </a:spcAft>
        <a:defRPr sz="2700">
          <a:solidFill>
            <a:schemeClr val="tx1"/>
          </a:solidFill>
          <a:latin typeface="微软雅黑" panose="020B0503020204020204" charset="-122"/>
          <a:ea typeface="微软雅黑" panose="020B0503020204020204" charset="-122"/>
        </a:defRPr>
      </a:lvl9pPr>
    </p:titleStyle>
    <p:bodyStyle>
      <a:lvl1pPr marL="342900" indent="-342900" algn="l" rtl="0" eaLnBrk="1" fontAlgn="base" hangingPunct="1">
        <a:lnSpc>
          <a:spcPct val="150000"/>
        </a:lnSpc>
        <a:spcBef>
          <a:spcPts val="130"/>
        </a:spcBef>
        <a:spcAft>
          <a:spcPct val="0"/>
        </a:spcAft>
        <a:buClr>
          <a:srgbClr val="C00000"/>
        </a:buClr>
        <a:buFont typeface="Wingdings" panose="05000000000000000000" pitchFamily="2" charset="2"/>
        <a:buChar char="p"/>
        <a:defRPr sz="1600" kern="1200" baseline="0">
          <a:solidFill>
            <a:schemeClr val="tx1"/>
          </a:solidFill>
          <a:latin typeface="Arial" panose="020B0604020202020204" pitchFamily="34" charset="0"/>
          <a:ea typeface="微软雅黑" panose="020B0503020204020204" charset="-122"/>
          <a:cs typeface="+mn-cs"/>
        </a:defRPr>
      </a:lvl1pPr>
      <a:lvl2pPr marL="743585" indent="-286385" algn="l" rtl="0" eaLnBrk="1" fontAlgn="base" hangingPunct="1">
        <a:lnSpc>
          <a:spcPct val="150000"/>
        </a:lnSpc>
        <a:spcBef>
          <a:spcPts val="130"/>
        </a:spcBef>
        <a:spcAft>
          <a:spcPct val="0"/>
        </a:spcAft>
        <a:buClr>
          <a:srgbClr val="C00000"/>
        </a:buClr>
        <a:buFont typeface="Wingdings" panose="05000000000000000000" pitchFamily="2" charset="2"/>
        <a:buChar char="l"/>
        <a:defRPr sz="1400" kern="1200" baseline="0">
          <a:solidFill>
            <a:schemeClr val="tx1"/>
          </a:solidFill>
          <a:latin typeface="Arial" panose="020B0604020202020204" pitchFamily="34" charset="0"/>
          <a:ea typeface="微软雅黑" panose="020B0503020204020204" charset="-122"/>
          <a:cs typeface="+mn-cs"/>
        </a:defRPr>
      </a:lvl2pPr>
      <a:lvl3pPr marL="1075055" indent="-160655" algn="l" rtl="0" eaLnBrk="1" fontAlgn="base" hangingPunct="1">
        <a:lnSpc>
          <a:spcPct val="150000"/>
        </a:lnSpc>
        <a:spcBef>
          <a:spcPts val="130"/>
        </a:spcBef>
        <a:spcAft>
          <a:spcPct val="0"/>
        </a:spcAft>
        <a:buClr>
          <a:srgbClr val="C00000"/>
        </a:buClr>
        <a:buFont typeface="Arial" panose="020B0604020202020204" pitchFamily="34" charset="0"/>
        <a:buChar char="•"/>
        <a:defRPr sz="1200" kern="1200" baseline="0">
          <a:solidFill>
            <a:schemeClr val="tx1"/>
          </a:solidFill>
          <a:latin typeface="Arial" panose="020B0604020202020204" pitchFamily="34" charset="0"/>
          <a:ea typeface="微软雅黑" panose="020B0503020204020204" charset="-122"/>
          <a:cs typeface="+mn-cs"/>
        </a:defRPr>
      </a:lvl3pPr>
      <a:lvl4pPr marL="1600200" indent="-228600" algn="l" rtl="0" eaLnBrk="1" fontAlgn="base" hangingPunct="1">
        <a:spcBef>
          <a:spcPts val="130"/>
        </a:spcBef>
        <a:spcAft>
          <a:spcPct val="0"/>
        </a:spcAft>
        <a:buFont typeface="Arial" panose="020B0604020202020204" pitchFamily="34" charset="0"/>
        <a:buChar char="–"/>
        <a:defRPr kern="1200">
          <a:solidFill>
            <a:schemeClr val="tx1"/>
          </a:solidFill>
          <a:latin typeface="微软雅黑" panose="020B0503020204020204" charset="-122"/>
          <a:ea typeface="微软雅黑" panose="020B0503020204020204" charset="-122"/>
          <a:cs typeface="+mn-cs"/>
        </a:defRPr>
      </a:lvl4pPr>
      <a:lvl5pPr marL="2057400" indent="-228600" algn="l" rtl="0" eaLnBrk="1" fontAlgn="base" hangingPunct="1">
        <a:spcBef>
          <a:spcPts val="130"/>
        </a:spcBef>
        <a:spcAft>
          <a:spcPct val="0"/>
        </a:spcAft>
        <a:buFont typeface="Arial" panose="020B0604020202020204" pitchFamily="34" charset="0"/>
        <a:buChar char="»"/>
        <a:defRPr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13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9"/>
          <p:cNvSpPr txBox="1"/>
          <p:nvPr/>
        </p:nvSpPr>
        <p:spPr>
          <a:xfrm>
            <a:off x="7821295" y="4550410"/>
            <a:ext cx="4015740" cy="1306830"/>
          </a:xfrm>
          <a:prstGeom prst="rect">
            <a:avLst/>
          </a:prstGeom>
        </p:spPr>
        <p:txBody>
          <a:bodyPr vert="horz" lIns="0" tIns="0" rIns="0" bIns="0" rtlCol="0" anchor="ctr">
            <a:noAutofit/>
          </a:bodyPr>
          <a:lstStyle>
            <a:lvl1pPr marL="0" indent="0" algn="r" defTabSz="914400" rtl="0" eaLnBrk="1" latinLnBrk="0" hangingPunct="1">
              <a:lnSpc>
                <a:spcPct val="90000"/>
              </a:lnSpc>
              <a:spcBef>
                <a:spcPts val="1000"/>
              </a:spcBef>
              <a:buFont typeface="Arial" panose="020B0604020202020204" pitchFamily="34" charset="0"/>
              <a:buNone/>
              <a:defRPr sz="2100" kern="1200" baseline="0">
                <a:solidFill>
                  <a:schemeClr val="bg1"/>
                </a:solidFill>
                <a:latin typeface="Helvetica" panose="020B0604020202020204" pitchFamily="2" charset="0"/>
                <a:ea typeface="HYDaHeiJ" panose="02010600000101010101"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zh-CN" altLang="en-US" sz="2400" b="1" dirty="0">
                <a:latin typeface="微软雅黑" panose="020B0503020204020204" charset="-122"/>
                <a:ea typeface="微软雅黑" panose="020B0503020204020204" charset="-122"/>
                <a:cs typeface="微软雅黑" panose="020B0503020204020204" charset="-122"/>
                <a:sym typeface="+mn-ea"/>
              </a:rPr>
              <a:t>汇报人：刘亮杰</a:t>
            </a:r>
            <a:endParaRPr lang="en-US" altLang="zh-CN" sz="2400" b="1" dirty="0">
              <a:latin typeface="微软雅黑" panose="020B0503020204020204" charset="-122"/>
              <a:ea typeface="微软雅黑" panose="020B0503020204020204" charset="-122"/>
              <a:cs typeface="微软雅黑" panose="020B0503020204020204" charset="-122"/>
              <a:sym typeface="+mn-ea"/>
            </a:endParaRPr>
          </a:p>
          <a:p>
            <a:pPr algn="ctr"/>
            <a:r>
              <a:rPr lang="zh-CN" altLang="en-US" sz="2400" b="1" dirty="0">
                <a:latin typeface="微软雅黑" panose="020B0503020204020204" charset="-122"/>
                <a:ea typeface="微软雅黑" panose="020B0503020204020204" charset="-122"/>
                <a:cs typeface="微软雅黑" panose="020B0503020204020204" charset="-122"/>
                <a:sym typeface="+mn-ea"/>
              </a:rPr>
              <a:t>时间：</a:t>
            </a:r>
            <a:r>
              <a:rPr lang="en-US" altLang="zh-CN" sz="2400" b="1" dirty="0">
                <a:latin typeface="微软雅黑" panose="020B0503020204020204" charset="-122"/>
                <a:ea typeface="微软雅黑" panose="020B0503020204020204" charset="-122"/>
                <a:cs typeface="微软雅黑" panose="020B0503020204020204" charset="-122"/>
                <a:sym typeface="+mn-ea"/>
              </a:rPr>
              <a:t>12</a:t>
            </a:r>
            <a:r>
              <a:rPr lang="zh-CN" altLang="en-US" sz="2400" b="1" dirty="0">
                <a:latin typeface="微软雅黑" panose="020B0503020204020204" charset="-122"/>
                <a:ea typeface="微软雅黑" panose="020B0503020204020204" charset="-122"/>
                <a:cs typeface="微软雅黑" panose="020B0503020204020204" charset="-122"/>
                <a:sym typeface="+mn-ea"/>
              </a:rPr>
              <a:t>月</a:t>
            </a:r>
            <a:r>
              <a:rPr lang="en-US" altLang="zh-CN" sz="2400" b="1" dirty="0">
                <a:latin typeface="微软雅黑" panose="020B0503020204020204" charset="-122"/>
                <a:ea typeface="微软雅黑" panose="020B0503020204020204" charset="-122"/>
                <a:cs typeface="微软雅黑" panose="020B0503020204020204" charset="-122"/>
                <a:sym typeface="+mn-ea"/>
              </a:rPr>
              <a:t>5</a:t>
            </a:r>
            <a:r>
              <a:rPr lang="zh-CN" altLang="en-US" sz="2400" b="1" dirty="0">
                <a:latin typeface="微软雅黑" panose="020B0503020204020204" charset="-122"/>
                <a:ea typeface="微软雅黑" panose="020B0503020204020204" charset="-122"/>
                <a:cs typeface="微软雅黑" panose="020B0503020204020204" charset="-122"/>
                <a:sym typeface="+mn-ea"/>
              </a:rPr>
              <a:t>日</a:t>
            </a:r>
            <a:endParaRPr lang="zh-CN" altLang="en-US" sz="1400" b="1" dirty="0">
              <a:latin typeface="微软雅黑" panose="020B0503020204020204" charset="-122"/>
              <a:ea typeface="微软雅黑" panose="020B0503020204020204" charset="-122"/>
              <a:cs typeface="微软雅黑" panose="020B0503020204020204" charset="-122"/>
            </a:endParaRPr>
          </a:p>
        </p:txBody>
      </p:sp>
      <p:sp>
        <p:nvSpPr>
          <p:cNvPr id="7" name="标题 1"/>
          <p:cNvSpPr txBox="1"/>
          <p:nvPr/>
        </p:nvSpPr>
        <p:spPr>
          <a:xfrm>
            <a:off x="5617845" y="1890395"/>
            <a:ext cx="6254115" cy="2560320"/>
          </a:xfrm>
          <a:prstGeom prst="rect">
            <a:avLst/>
          </a:prstGeom>
        </p:spPr>
        <p:txBody>
          <a:bodyPr vert="horz" lIns="68579" tIns="34289" rIns="68579" bIns="34289" rtlCol="0" anchor="ctr">
            <a:noAutofit/>
          </a:bodyPr>
          <a:lstStyle>
            <a:lvl1pPr algn="ctr" defTabSz="914400" rtl="0" eaLnBrk="1" latinLnBrk="0" hangingPunct="1">
              <a:lnSpc>
                <a:spcPct val="90000"/>
              </a:lnSpc>
              <a:spcBef>
                <a:spcPct val="0"/>
              </a:spcBef>
              <a:buNone/>
              <a:defRPr sz="4265" b="1" kern="1200" smtClean="0">
                <a:solidFill>
                  <a:schemeClr val="bg1"/>
                </a:solidFill>
                <a:effectLst/>
                <a:latin typeface="微软雅黑" panose="020B0503020204020204" charset="-122"/>
                <a:ea typeface="微软雅黑" panose="020B0503020204020204" charset="-122"/>
                <a:cs typeface="Calibri" panose="020F0502020204030204" charset="0"/>
              </a:defRPr>
            </a:lvl1pPr>
          </a:lstStyle>
          <a:p>
            <a:pPr algn="ctr"/>
            <a:r>
              <a:rPr lang="zh-CN" altLang="en-US" sz="4400" dirty="0">
                <a:latin typeface="+mn-ea"/>
                <a:cs typeface="+mn-ea"/>
                <a:sym typeface="+mn-ea"/>
              </a:rPr>
              <a:t>广东联通</a:t>
            </a:r>
            <a:r>
              <a:rPr lang="en-US" altLang="zh-CN" sz="4400" dirty="0">
                <a:latin typeface="+mn-ea"/>
                <a:cs typeface="+mn-ea"/>
                <a:sym typeface="+mn-ea"/>
              </a:rPr>
              <a:t>-</a:t>
            </a:r>
            <a:r>
              <a:rPr lang="zh-CN" altLang="en-US" sz="4400" dirty="0">
                <a:latin typeface="+mn-ea"/>
                <a:cs typeface="+mn-ea"/>
                <a:sym typeface="+mn-ea"/>
              </a:rPr>
              <a:t>港科大</a:t>
            </a:r>
          </a:p>
          <a:p>
            <a:pPr algn="ctr"/>
            <a:r>
              <a:rPr lang="zh-CN" altLang="en-US" sz="4400" dirty="0">
                <a:latin typeface="+mn-ea"/>
                <a:cs typeface="+mn-ea"/>
                <a:sym typeface="+mn-ea"/>
              </a:rPr>
              <a:t>课题研究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5D928-0BD4-0F1B-389E-BC9DBCE0CDDC}"/>
            </a:ext>
          </a:extLst>
        </p:cNvPr>
        <p:cNvGrpSpPr/>
        <p:nvPr/>
      </p:nvGrpSpPr>
      <p:grpSpPr>
        <a:xfrm>
          <a:off x="0" y="0"/>
          <a:ext cx="0" cy="0"/>
          <a:chOff x="0" y="0"/>
          <a:chExt cx="0" cy="0"/>
        </a:xfrm>
      </p:grpSpPr>
      <p:grpSp>
        <p:nvGrpSpPr>
          <p:cNvPr id="12" name="组合 11">
            <a:extLst>
              <a:ext uri="{FF2B5EF4-FFF2-40B4-BE49-F238E27FC236}">
                <a16:creationId xmlns:a16="http://schemas.microsoft.com/office/drawing/2014/main" id="{77294EA3-4EB5-2907-4536-C5CB14142FA2}"/>
              </a:ext>
            </a:extLst>
          </p:cNvPr>
          <p:cNvGrpSpPr/>
          <p:nvPr/>
        </p:nvGrpSpPr>
        <p:grpSpPr>
          <a:xfrm>
            <a:off x="1873220" y="2622863"/>
            <a:ext cx="1896583" cy="2167257"/>
            <a:chOff x="1211854" y="3089849"/>
            <a:chExt cx="1896956" cy="2167684"/>
          </a:xfrm>
        </p:grpSpPr>
        <p:sp>
          <p:nvSpPr>
            <p:cNvPr id="5" name="前进箭头 1212">
              <a:extLst>
                <a:ext uri="{FF2B5EF4-FFF2-40B4-BE49-F238E27FC236}">
                  <a16:creationId xmlns:a16="http://schemas.microsoft.com/office/drawing/2014/main" id="{178F96E4-43E6-A7C6-53A9-84A39E04546E}"/>
                </a:ext>
              </a:extLst>
            </p:cNvPr>
            <p:cNvSpPr/>
            <p:nvPr/>
          </p:nvSpPr>
          <p:spPr bwMode="auto">
            <a:xfrm>
              <a:off x="2151085" y="3094385"/>
              <a:ext cx="957725" cy="2163148"/>
            </a:xfrm>
            <a:custGeom>
              <a:avLst/>
              <a:gdLst/>
              <a:ahLst/>
              <a:cxnLst>
                <a:cxn ang="0">
                  <a:pos x="0" y="0"/>
                </a:cxn>
                <a:cxn ang="0">
                  <a:pos x="792088" y="459411"/>
                </a:cxn>
                <a:cxn ang="0">
                  <a:pos x="0" y="918822"/>
                </a:cxn>
                <a:cxn ang="0">
                  <a:pos x="0" y="0"/>
                </a:cxn>
              </a:cxnLst>
              <a:rect l="0" t="0" r="r" b="b"/>
              <a:pathLst>
                <a:path w="792088" h="918822">
                  <a:moveTo>
                    <a:pt x="0" y="0"/>
                  </a:moveTo>
                  <a:lnTo>
                    <a:pt x="792088" y="459411"/>
                  </a:lnTo>
                  <a:lnTo>
                    <a:pt x="0" y="918822"/>
                  </a:lnTo>
                  <a:lnTo>
                    <a:pt x="0" y="0"/>
                  </a:lnTo>
                  <a:close/>
                </a:path>
              </a:pathLst>
            </a:custGeom>
            <a:solidFill>
              <a:schemeClr val="bg1">
                <a:lumMod val="50000"/>
                <a:alpha val="76000"/>
              </a:schemeClr>
            </a:solidFill>
            <a:ln w="9525">
              <a:noFill/>
              <a:round/>
            </a:ln>
            <a:effectLst>
              <a:outerShdw blurRad="355600" dist="190500" dir="5460000" algn="ctr" rotWithShape="0">
                <a:srgbClr val="000000">
                  <a:alpha val="91000"/>
                </a:srgbClr>
              </a:outerShdw>
            </a:effectLst>
          </p:spPr>
          <p:txBody>
            <a:bodyPr anchor="ctr"/>
            <a:lstStyle/>
            <a:p>
              <a:pPr defTabSz="457200" eaLnBrk="1" fontAlgn="auto" hangingPunct="1">
                <a:spcBef>
                  <a:spcPts val="0"/>
                </a:spcBef>
                <a:spcAft>
                  <a:spcPts val="0"/>
                </a:spcAft>
              </a:pPr>
              <a:endParaRPr lang="zh-CN" altLang="en-US" sz="1795" kern="0">
                <a:solidFill>
                  <a:sysClr val="windowText" lastClr="000000"/>
                </a:solidFill>
                <a:latin typeface="Tahoma" panose="020B0604030504040204"/>
              </a:endParaRPr>
            </a:p>
          </p:txBody>
        </p:sp>
        <p:sp>
          <p:nvSpPr>
            <p:cNvPr id="6" name="前进箭头 1212">
              <a:extLst>
                <a:ext uri="{FF2B5EF4-FFF2-40B4-BE49-F238E27FC236}">
                  <a16:creationId xmlns:a16="http://schemas.microsoft.com/office/drawing/2014/main" id="{F8455184-859C-35B1-FA5B-26D52552D6AC}"/>
                </a:ext>
              </a:extLst>
            </p:cNvPr>
            <p:cNvSpPr/>
            <p:nvPr/>
          </p:nvSpPr>
          <p:spPr bwMode="auto">
            <a:xfrm rot="10800000">
              <a:off x="1211854" y="3089849"/>
              <a:ext cx="957726" cy="2163146"/>
            </a:xfrm>
            <a:custGeom>
              <a:avLst/>
              <a:gdLst/>
              <a:ahLst/>
              <a:cxnLst>
                <a:cxn ang="0">
                  <a:pos x="0" y="0"/>
                </a:cxn>
                <a:cxn ang="0">
                  <a:pos x="792088" y="459411"/>
                </a:cxn>
                <a:cxn ang="0">
                  <a:pos x="0" y="918822"/>
                </a:cxn>
                <a:cxn ang="0">
                  <a:pos x="0" y="0"/>
                </a:cxn>
              </a:cxnLst>
              <a:rect l="0" t="0" r="r" b="b"/>
              <a:pathLst>
                <a:path w="792088" h="918822">
                  <a:moveTo>
                    <a:pt x="0" y="0"/>
                  </a:moveTo>
                  <a:lnTo>
                    <a:pt x="792088" y="459411"/>
                  </a:lnTo>
                  <a:lnTo>
                    <a:pt x="0" y="918822"/>
                  </a:lnTo>
                  <a:lnTo>
                    <a:pt x="0" y="0"/>
                  </a:lnTo>
                  <a:close/>
                </a:path>
              </a:pathLst>
            </a:custGeom>
            <a:solidFill>
              <a:srgbClr val="E60027"/>
            </a:solidFill>
            <a:ln w="9525">
              <a:noFill/>
              <a:round/>
            </a:ln>
            <a:effectLst>
              <a:outerShdw blurRad="355600" dist="190500" dir="5460000" algn="ctr" rotWithShape="0">
                <a:srgbClr val="000000">
                  <a:alpha val="91000"/>
                </a:srgbClr>
              </a:outerShdw>
            </a:effectLst>
          </p:spPr>
          <p:txBody>
            <a:bodyPr anchor="ctr"/>
            <a:lstStyle/>
            <a:p>
              <a:pPr defTabSz="457200" eaLnBrk="1" fontAlgn="auto" hangingPunct="1">
                <a:spcBef>
                  <a:spcPts val="0"/>
                </a:spcBef>
                <a:spcAft>
                  <a:spcPts val="0"/>
                </a:spcAft>
              </a:pPr>
              <a:endParaRPr lang="zh-CN" altLang="en-US" sz="1795" kern="0">
                <a:solidFill>
                  <a:sysClr val="windowText" lastClr="000000"/>
                </a:solidFill>
                <a:latin typeface="Tahoma" panose="020B0604030504040204"/>
              </a:endParaRPr>
            </a:p>
          </p:txBody>
        </p:sp>
        <p:sp>
          <p:nvSpPr>
            <p:cNvPr id="7" name="矩形 11">
              <a:extLst>
                <a:ext uri="{FF2B5EF4-FFF2-40B4-BE49-F238E27FC236}">
                  <a16:creationId xmlns:a16="http://schemas.microsoft.com/office/drawing/2014/main" id="{5645A48A-31AC-5BD0-AD6B-46A94239369F}"/>
                </a:ext>
              </a:extLst>
            </p:cNvPr>
            <p:cNvSpPr/>
            <p:nvPr/>
          </p:nvSpPr>
          <p:spPr bwMode="auto">
            <a:xfrm>
              <a:off x="1658632" y="3601986"/>
              <a:ext cx="492453" cy="752158"/>
            </a:xfrm>
            <a:prstGeom prst="rect">
              <a:avLst/>
            </a:prstGeom>
            <a:noFill/>
            <a:ln w="25400" cap="flat" cmpd="sng" algn="ctr">
              <a:solidFill>
                <a:sysClr val="window" lastClr="FFFFFF"/>
              </a:solidFill>
              <a:prstDash val="solid"/>
            </a:ln>
            <a:effectLst/>
          </p:spPr>
          <p:txBody>
            <a:bodyPr anchor="ctr"/>
            <a:lstStyle/>
            <a:p>
              <a:pPr algn="ctr" defTabSz="457200" eaLnBrk="1" fontAlgn="auto" hangingPunct="1">
                <a:spcBef>
                  <a:spcPts val="0"/>
                </a:spcBef>
                <a:spcAft>
                  <a:spcPts val="0"/>
                </a:spcAft>
              </a:pPr>
              <a:endParaRPr lang="zh-CN" altLang="en-US" sz="1795" kern="0">
                <a:solidFill>
                  <a:sysClr val="window" lastClr="FFFFFF"/>
                </a:solidFill>
                <a:latin typeface="Calibri" panose="020F0502020204030204"/>
              </a:endParaRPr>
            </a:p>
          </p:txBody>
        </p:sp>
        <p:sp>
          <p:nvSpPr>
            <p:cNvPr id="8" name="矩形 12">
              <a:extLst>
                <a:ext uri="{FF2B5EF4-FFF2-40B4-BE49-F238E27FC236}">
                  <a16:creationId xmlns:a16="http://schemas.microsoft.com/office/drawing/2014/main" id="{E44701FF-3511-45F7-916C-532697608C9E}"/>
                </a:ext>
              </a:extLst>
            </p:cNvPr>
            <p:cNvSpPr/>
            <p:nvPr/>
          </p:nvSpPr>
          <p:spPr bwMode="auto">
            <a:xfrm>
              <a:off x="2151085" y="4008147"/>
              <a:ext cx="576563" cy="708518"/>
            </a:xfrm>
            <a:prstGeom prst="rect">
              <a:avLst/>
            </a:prstGeom>
            <a:noFill/>
            <a:ln w="25400" cap="flat" cmpd="sng" algn="ctr">
              <a:solidFill>
                <a:sysClr val="window" lastClr="FFFFFF"/>
              </a:solidFill>
              <a:prstDash val="solid"/>
            </a:ln>
            <a:effectLst/>
          </p:spPr>
          <p:txBody>
            <a:bodyPr anchor="ctr"/>
            <a:lstStyle/>
            <a:p>
              <a:pPr algn="ctr" defTabSz="457200" eaLnBrk="1" fontAlgn="auto" hangingPunct="1">
                <a:spcBef>
                  <a:spcPts val="0"/>
                </a:spcBef>
                <a:spcAft>
                  <a:spcPts val="0"/>
                </a:spcAft>
              </a:pPr>
              <a:endParaRPr lang="zh-CN" altLang="en-US" sz="1795" kern="0">
                <a:solidFill>
                  <a:sysClr val="window" lastClr="FFFFFF"/>
                </a:solidFill>
                <a:latin typeface="Calibri" panose="020F0502020204030204"/>
              </a:endParaRPr>
            </a:p>
          </p:txBody>
        </p:sp>
        <p:sp>
          <p:nvSpPr>
            <p:cNvPr id="9" name="文本框 5">
              <a:extLst>
                <a:ext uri="{FF2B5EF4-FFF2-40B4-BE49-F238E27FC236}">
                  <a16:creationId xmlns:a16="http://schemas.microsoft.com/office/drawing/2014/main" id="{5FCF159B-F9AF-166E-E21D-81872C04D462}"/>
                </a:ext>
              </a:extLst>
            </p:cNvPr>
            <p:cNvSpPr txBox="1"/>
            <p:nvPr/>
          </p:nvSpPr>
          <p:spPr bwMode="auto">
            <a:xfrm>
              <a:off x="1688892" y="3679970"/>
              <a:ext cx="411561" cy="368373"/>
            </a:xfrm>
            <a:prstGeom prst="rect">
              <a:avLst/>
            </a:prstGeom>
            <a:noFill/>
          </p:spPr>
          <p:txBody>
            <a:bodyPr wrap="none">
              <a:spAutoFit/>
            </a:bodyPr>
            <a:lstStyle/>
            <a:p>
              <a:pPr defTabSz="457200" eaLnBrk="1" fontAlgn="auto" hangingPunct="1">
                <a:spcBef>
                  <a:spcPts val="0"/>
                </a:spcBef>
                <a:spcAft>
                  <a:spcPts val="0"/>
                </a:spcAft>
              </a:pPr>
              <a:r>
                <a:rPr lang="zh-CN" altLang="en-US" b="1" kern="0" dirty="0">
                  <a:solidFill>
                    <a:sysClr val="window" lastClr="FFFFFF"/>
                  </a:solidFill>
                  <a:latin typeface="微软雅黑" panose="020B0503020204020204" charset="-122"/>
                  <a:ea typeface="微软雅黑" panose="020B0503020204020204" charset="-122"/>
                </a:rPr>
                <a:t>目</a:t>
              </a:r>
            </a:p>
          </p:txBody>
        </p:sp>
        <p:sp>
          <p:nvSpPr>
            <p:cNvPr id="10" name="文本框 6">
              <a:extLst>
                <a:ext uri="{FF2B5EF4-FFF2-40B4-BE49-F238E27FC236}">
                  <a16:creationId xmlns:a16="http://schemas.microsoft.com/office/drawing/2014/main" id="{36386DD7-BAD2-597A-9CF9-B9F9ACEFC54E}"/>
                </a:ext>
              </a:extLst>
            </p:cNvPr>
            <p:cNvSpPr txBox="1"/>
            <p:nvPr/>
          </p:nvSpPr>
          <p:spPr bwMode="auto">
            <a:xfrm>
              <a:off x="2235091" y="4302784"/>
              <a:ext cx="411561" cy="368373"/>
            </a:xfrm>
            <a:prstGeom prst="rect">
              <a:avLst/>
            </a:prstGeom>
            <a:noFill/>
          </p:spPr>
          <p:txBody>
            <a:bodyPr wrap="none">
              <a:spAutoFit/>
            </a:bodyPr>
            <a:lstStyle/>
            <a:p>
              <a:pPr defTabSz="457200" eaLnBrk="1" fontAlgn="auto" hangingPunct="1">
                <a:spcBef>
                  <a:spcPts val="0"/>
                </a:spcBef>
                <a:spcAft>
                  <a:spcPts val="0"/>
                </a:spcAft>
              </a:pPr>
              <a:r>
                <a:rPr lang="zh-CN" altLang="en-US" b="1" kern="0" dirty="0">
                  <a:solidFill>
                    <a:sysClr val="window" lastClr="FFFFFF"/>
                  </a:solidFill>
                  <a:latin typeface="微软雅黑" panose="020B0503020204020204" charset="-122"/>
                  <a:ea typeface="微软雅黑" panose="020B0503020204020204" charset="-122"/>
                </a:rPr>
                <a:t>录</a:t>
              </a:r>
            </a:p>
          </p:txBody>
        </p:sp>
        <p:sp>
          <p:nvSpPr>
            <p:cNvPr id="11" name="文本框 7">
              <a:extLst>
                <a:ext uri="{FF2B5EF4-FFF2-40B4-BE49-F238E27FC236}">
                  <a16:creationId xmlns:a16="http://schemas.microsoft.com/office/drawing/2014/main" id="{B1185D8B-DCC8-5D74-70D9-AC8DB26A4E29}"/>
                </a:ext>
              </a:extLst>
            </p:cNvPr>
            <p:cNvSpPr txBox="1"/>
            <p:nvPr/>
          </p:nvSpPr>
          <p:spPr bwMode="auto">
            <a:xfrm>
              <a:off x="1607354" y="4011443"/>
              <a:ext cx="1190109" cy="337251"/>
            </a:xfrm>
            <a:prstGeom prst="rect">
              <a:avLst/>
            </a:prstGeom>
            <a:noFill/>
          </p:spPr>
          <p:txBody>
            <a:bodyPr wrap="square">
              <a:spAutoFit/>
            </a:bodyPr>
            <a:lstStyle/>
            <a:p>
              <a:pPr defTabSz="457200" eaLnBrk="1" fontAlgn="auto" hangingPunct="1">
                <a:spcBef>
                  <a:spcPts val="0"/>
                </a:spcBef>
                <a:spcAft>
                  <a:spcPts val="0"/>
                </a:spcAft>
              </a:pPr>
              <a:r>
                <a:rPr lang="en-US" altLang="zh-CN" sz="1600" b="1" kern="0" dirty="0">
                  <a:solidFill>
                    <a:sysClr val="window" lastClr="FFFFFF"/>
                  </a:solidFill>
                  <a:latin typeface="微软雅黑" panose="020B0503020204020204" charset="-122"/>
                  <a:ea typeface="微软雅黑" panose="020B0503020204020204" charset="-122"/>
                </a:rPr>
                <a:t>Contents</a:t>
              </a:r>
              <a:endParaRPr lang="zh-CN" altLang="en-US" sz="1600" b="1" kern="0" dirty="0">
                <a:solidFill>
                  <a:sysClr val="window" lastClr="FFFFFF"/>
                </a:solidFill>
                <a:latin typeface="微软雅黑" panose="020B0503020204020204" charset="-122"/>
                <a:ea typeface="微软雅黑" panose="020B0503020204020204" charset="-122"/>
              </a:endParaRPr>
            </a:p>
          </p:txBody>
        </p:sp>
      </p:grpSp>
      <p:grpSp>
        <p:nvGrpSpPr>
          <p:cNvPr id="2" name="组合 1">
            <a:extLst>
              <a:ext uri="{FF2B5EF4-FFF2-40B4-BE49-F238E27FC236}">
                <a16:creationId xmlns:a16="http://schemas.microsoft.com/office/drawing/2014/main" id="{17DB395A-1D12-E5A0-2E6A-687022BB7752}"/>
              </a:ext>
            </a:extLst>
          </p:cNvPr>
          <p:cNvGrpSpPr/>
          <p:nvPr/>
        </p:nvGrpSpPr>
        <p:grpSpPr>
          <a:xfrm>
            <a:off x="5134610" y="2815590"/>
            <a:ext cx="5345430" cy="1482725"/>
            <a:chOff x="8113" y="3920"/>
            <a:chExt cx="8418" cy="2335"/>
          </a:xfrm>
        </p:grpSpPr>
        <p:sp>
          <p:nvSpPr>
            <p:cNvPr id="13" name="Freeform 57">
              <a:extLst>
                <a:ext uri="{FF2B5EF4-FFF2-40B4-BE49-F238E27FC236}">
                  <a16:creationId xmlns:a16="http://schemas.microsoft.com/office/drawing/2014/main" id="{4A29D564-EF39-258A-6F56-89043F0E965A}"/>
                </a:ext>
              </a:extLst>
            </p:cNvPr>
            <p:cNvSpPr/>
            <p:nvPr/>
          </p:nvSpPr>
          <p:spPr bwMode="auto">
            <a:xfrm>
              <a:off x="8113" y="3920"/>
              <a:ext cx="1240" cy="1017"/>
            </a:xfrm>
            <a:prstGeom prst="rect">
              <a:avLst/>
            </a:prstGeom>
            <a:solidFill>
              <a:srgbClr val="C00000"/>
            </a:solidFill>
            <a:ln>
              <a:noFill/>
            </a:ln>
          </p:spPr>
          <p:txBody>
            <a:bodyPr lIns="91175" tIns="45575" rIns="91175" bIns="45575" anchor="ctr">
              <a:noAutofit/>
            </a:bodyPr>
            <a:lstStyle/>
            <a:p>
              <a:pPr lvl="0" algn="ctr" defTabSz="911860" fontAlgn="base">
                <a:buClrTx/>
                <a:buSzTx/>
                <a:buFontTx/>
              </a:pPr>
              <a:r>
                <a:rPr lang="zh-CN" altLang="en-US" b="1" dirty="0">
                  <a:solidFill>
                    <a:prstClr val="white"/>
                  </a:solidFill>
                  <a:latin typeface="微软雅黑" panose="020B0503020204020204" charset="-122"/>
                  <a:ea typeface="微软雅黑" panose="020B0503020204020204" charset="-122"/>
                  <a:sym typeface="+mn-ea"/>
                </a:rPr>
                <a:t>一</a:t>
              </a:r>
            </a:p>
          </p:txBody>
        </p:sp>
        <p:sp>
          <p:nvSpPr>
            <p:cNvPr id="14" name="Freeform 56">
              <a:extLst>
                <a:ext uri="{FF2B5EF4-FFF2-40B4-BE49-F238E27FC236}">
                  <a16:creationId xmlns:a16="http://schemas.microsoft.com/office/drawing/2014/main" id="{EE859921-0D9A-2882-95B9-3BE4FEFD150F}"/>
                </a:ext>
              </a:extLst>
            </p:cNvPr>
            <p:cNvSpPr/>
            <p:nvPr/>
          </p:nvSpPr>
          <p:spPr>
            <a:xfrm>
              <a:off x="9577" y="3920"/>
              <a:ext cx="6953" cy="1017"/>
            </a:xfrm>
            <a:prstGeom prst="rect">
              <a:avLst/>
            </a:prstGeom>
            <a:solidFill>
              <a:srgbClr val="C00000"/>
            </a:solidFill>
            <a:ln w="9525">
              <a:noFill/>
            </a:ln>
          </p:spPr>
          <p:txBody>
            <a:bodyPr lIns="91175" tIns="45575" rIns="91175" bIns="45575" anchor="ctr">
              <a:noAutofit/>
            </a:bodyPr>
            <a:lstStyle/>
            <a:p>
              <a:pPr lvl="0" algn="ctr">
                <a:buClr>
                  <a:srgbClr val="C00000"/>
                </a:buClr>
                <a:buSzTx/>
                <a:buFontTx/>
              </a:pPr>
              <a:r>
                <a:rPr lang="zh-CN" altLang="en-US" b="1" dirty="0">
                  <a:solidFill>
                    <a:schemeClr val="bg1"/>
                  </a:solidFill>
                  <a:latin typeface="微软雅黑" panose="020B0503020204020204" charset="-122"/>
                  <a:ea typeface="微软雅黑" panose="020B0503020204020204" charset="-122"/>
                  <a:cs typeface="微软雅黑" panose="020B0503020204020204" charset="-122"/>
                  <a:sym typeface="+mn-ea"/>
                </a:rPr>
                <a:t>双周工作总结</a:t>
              </a:r>
            </a:p>
          </p:txBody>
        </p:sp>
        <p:sp>
          <p:nvSpPr>
            <p:cNvPr id="20" name="Freeform 57">
              <a:extLst>
                <a:ext uri="{FF2B5EF4-FFF2-40B4-BE49-F238E27FC236}">
                  <a16:creationId xmlns:a16="http://schemas.microsoft.com/office/drawing/2014/main" id="{BA4B8609-AFB3-B343-0540-99A6F3C2C647}"/>
                </a:ext>
              </a:extLst>
            </p:cNvPr>
            <p:cNvSpPr/>
            <p:nvPr/>
          </p:nvSpPr>
          <p:spPr bwMode="auto">
            <a:xfrm>
              <a:off x="8118" y="5238"/>
              <a:ext cx="1240" cy="1017"/>
            </a:xfrm>
            <a:prstGeom prst="rect">
              <a:avLst/>
            </a:prstGeom>
            <a:solidFill>
              <a:srgbClr val="A6A6A6"/>
            </a:solidFill>
            <a:ln>
              <a:noFill/>
            </a:ln>
          </p:spPr>
          <p:txBody>
            <a:bodyPr lIns="91175" tIns="45575" rIns="91175" bIns="45575" anchor="ctr">
              <a:noAutofit/>
            </a:bodyPr>
            <a:lstStyle/>
            <a:p>
              <a:pPr lvl="0" algn="ctr" defTabSz="911860" fontAlgn="base">
                <a:buClrTx/>
                <a:buSzTx/>
                <a:buFontTx/>
              </a:pPr>
              <a:r>
                <a:rPr lang="zh-CN" altLang="en-US" b="1" dirty="0">
                  <a:solidFill>
                    <a:prstClr val="white"/>
                  </a:solidFill>
                  <a:latin typeface="微软雅黑" panose="020B0503020204020204" charset="-122"/>
                  <a:ea typeface="微软雅黑" panose="020B0503020204020204" charset="-122"/>
                  <a:sym typeface="+mn-ea"/>
                </a:rPr>
                <a:t>二</a:t>
              </a:r>
            </a:p>
          </p:txBody>
        </p:sp>
        <p:sp>
          <p:nvSpPr>
            <p:cNvPr id="21" name="Freeform 56">
              <a:extLst>
                <a:ext uri="{FF2B5EF4-FFF2-40B4-BE49-F238E27FC236}">
                  <a16:creationId xmlns:a16="http://schemas.microsoft.com/office/drawing/2014/main" id="{6BD212E2-3F53-C0D2-B02F-A00ECD9975B6}"/>
                </a:ext>
              </a:extLst>
            </p:cNvPr>
            <p:cNvSpPr/>
            <p:nvPr/>
          </p:nvSpPr>
          <p:spPr>
            <a:xfrm>
              <a:off x="9603" y="5238"/>
              <a:ext cx="6928" cy="1017"/>
            </a:xfrm>
            <a:prstGeom prst="rect">
              <a:avLst/>
            </a:prstGeom>
            <a:solidFill>
              <a:srgbClr val="A6A6A6"/>
            </a:solidFill>
            <a:ln w="9525">
              <a:noFill/>
            </a:ln>
          </p:spPr>
          <p:txBody>
            <a:bodyPr lIns="91175" tIns="45575" rIns="91175" bIns="45575" anchor="ctr">
              <a:noAutofit/>
            </a:bodyPr>
            <a:lstStyle/>
            <a:p>
              <a:pPr lvl="0" algn="ctr">
                <a:buClr>
                  <a:srgbClr val="C00000"/>
                </a:buClr>
                <a:buSzTx/>
                <a:buFontTx/>
              </a:pPr>
              <a:r>
                <a:rPr lang="zh-CN" altLang="en-US" b="1" dirty="0">
                  <a:solidFill>
                    <a:schemeClr val="bg1"/>
                  </a:solidFill>
                  <a:latin typeface="微软雅黑" panose="020B0503020204020204" charset="-122"/>
                  <a:ea typeface="微软雅黑" panose="020B0503020204020204" charset="-122"/>
                  <a:cs typeface="微软雅黑" panose="020B0503020204020204" charset="-122"/>
                  <a:sym typeface="+mn-ea"/>
                </a:rPr>
                <a:t>下一步工作计划</a:t>
              </a:r>
              <a:endParaRPr lang="en-US" altLang="zh-CN"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grpSp>
    </p:spTree>
    <p:extLst>
      <p:ext uri="{BB962C8B-B14F-4D97-AF65-F5344CB8AC3E}">
        <p14:creationId xmlns:p14="http://schemas.microsoft.com/office/powerpoint/2010/main" val="77001531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a:spLocks noGrp="1"/>
          </p:cNvSpPr>
          <p:nvPr/>
        </p:nvSpPr>
        <p:spPr>
          <a:xfrm>
            <a:off x="215265" y="119380"/>
            <a:ext cx="7232015" cy="648335"/>
          </a:xfrm>
          <a:prstGeom prst="rect">
            <a:avLst/>
          </a:prstGeom>
          <a:noFill/>
          <a:ln w="9525">
            <a:noFill/>
          </a:ln>
        </p:spPr>
        <p:txBody>
          <a:bodyPr vert="horz" lIns="51430" tIns="25715" rIns="51430" bIns="25715" anchor="ctr" anchorCtr="0"/>
          <a:lstStyle>
            <a:lvl1pPr algn="l" defTabSz="914400" rtl="0" eaLnBrk="1" latinLnBrk="0" hangingPunct="1">
              <a:lnSpc>
                <a:spcPct val="90000"/>
              </a:lnSpc>
              <a:spcBef>
                <a:spcPct val="0"/>
              </a:spcBef>
              <a:buNone/>
              <a:defRPr sz="2800" b="1" kern="1200">
                <a:solidFill>
                  <a:schemeClr val="tx1"/>
                </a:solidFill>
                <a:effectLst/>
                <a:latin typeface="微软雅黑" panose="020B0503020204020204" charset="-122"/>
                <a:ea typeface="微软雅黑" panose="020B0503020204020204" charset="-122"/>
                <a:cs typeface="+mj-cs"/>
              </a:defRPr>
            </a:lvl1pPr>
          </a:lstStyle>
          <a:p>
            <a:pPr marL="81915" algn="l">
              <a:buClrTx/>
              <a:buSzTx/>
              <a:buFontTx/>
            </a:pPr>
            <a:r>
              <a:rPr lang="zh-CN" altLang="en-US" dirty="0">
                <a:solidFill>
                  <a:schemeClr val="tx1"/>
                </a:solidFill>
                <a:cs typeface="微软雅黑" panose="020B0503020204020204" charset="-122"/>
                <a:sym typeface="+mn-ea"/>
              </a:rPr>
              <a:t>双周工作总结</a:t>
            </a:r>
          </a:p>
        </p:txBody>
      </p:sp>
      <p:sp>
        <p:nvSpPr>
          <p:cNvPr id="3" name="文本框 2">
            <a:extLst>
              <a:ext uri="{FF2B5EF4-FFF2-40B4-BE49-F238E27FC236}">
                <a16:creationId xmlns:a16="http://schemas.microsoft.com/office/drawing/2014/main" id="{E0BE20FE-9941-2E12-7996-0AB1D32CEB8B}"/>
              </a:ext>
            </a:extLst>
          </p:cNvPr>
          <p:cNvSpPr txBox="1"/>
          <p:nvPr/>
        </p:nvSpPr>
        <p:spPr>
          <a:xfrm>
            <a:off x="509287" y="1435260"/>
            <a:ext cx="10926500" cy="2092881"/>
          </a:xfrm>
          <a:prstGeom prst="rect">
            <a:avLst/>
          </a:prstGeom>
          <a:noFill/>
        </p:spPr>
        <p:txBody>
          <a:bodyPr wrap="square" rtlCol="0">
            <a:spAutoFit/>
          </a:bodyPr>
          <a:lstStyle/>
          <a:p>
            <a:endParaRPr lang="en-US" altLang="zh-CN" b="1" dirty="0">
              <a:solidFill>
                <a:srgbClr val="0E0E0E"/>
              </a:solidFill>
              <a:latin typeface=".SF NS"/>
            </a:endParaRPr>
          </a:p>
          <a:p>
            <a:pPr marL="285750" indent="-285750">
              <a:buFont typeface="Arial" panose="020B0604020202020204" pitchFamily="34" charset="0"/>
              <a:buChar char="•"/>
            </a:pPr>
            <a:r>
              <a:rPr lang="zh-CN" altLang="en-US" sz="2800" b="1" dirty="0">
                <a:solidFill>
                  <a:srgbClr val="0E0E0E"/>
                </a:solidFill>
                <a:latin typeface=".SF NS"/>
              </a:rPr>
              <a:t>调研</a:t>
            </a:r>
            <a:r>
              <a:rPr lang="zh-CN" altLang="en-US" sz="2800" b="1" dirty="0">
                <a:solidFill>
                  <a:srgbClr val="0E0E0E"/>
                </a:solidFill>
                <a:effectLst/>
                <a:latin typeface=".SF NS"/>
              </a:rPr>
              <a:t>现有的因果关系挖掘方法</a:t>
            </a:r>
            <a:endParaRPr lang="en-US" altLang="zh-CN" sz="2800" b="1" dirty="0">
              <a:solidFill>
                <a:srgbClr val="0E0E0E"/>
              </a:solidFill>
              <a:effectLst/>
              <a:latin typeface=".SF NS"/>
            </a:endParaRPr>
          </a:p>
          <a:p>
            <a:pPr marL="285750" indent="-285750">
              <a:buFont typeface="Arial" panose="020B0604020202020204" pitchFamily="34" charset="0"/>
              <a:buChar char="•"/>
            </a:pPr>
            <a:endParaRPr lang="en-US" altLang="zh-CN" sz="2800" b="1" dirty="0">
              <a:solidFill>
                <a:srgbClr val="0E0E0E"/>
              </a:solidFill>
              <a:effectLst/>
              <a:latin typeface=".SF NS"/>
            </a:endParaRPr>
          </a:p>
          <a:p>
            <a:pPr marL="285750" indent="-285750">
              <a:buFont typeface="Arial" panose="020B0604020202020204" pitchFamily="34" charset="0"/>
              <a:buChar char="•"/>
            </a:pPr>
            <a:r>
              <a:rPr lang="zh-CN" altLang="en-US" sz="2800" b="1" dirty="0">
                <a:solidFill>
                  <a:srgbClr val="0E0E0E"/>
                </a:solidFill>
                <a:latin typeface=".SF NS"/>
              </a:rPr>
              <a:t>调研</a:t>
            </a:r>
            <a:r>
              <a:rPr lang="zh-CN" altLang="en-US" sz="2800" b="1" dirty="0">
                <a:solidFill>
                  <a:srgbClr val="0E0E0E"/>
                </a:solidFill>
                <a:effectLst/>
                <a:latin typeface=".SF NS"/>
              </a:rPr>
              <a:t>业务场景和数据，探索因果关系挖掘方法在运营行业的应用场景</a:t>
            </a:r>
            <a:endParaRPr lang="en-US" altLang="zh-CN" dirty="0">
              <a:solidFill>
                <a:srgbClr val="0E0E0E"/>
              </a:solidFill>
              <a:latin typeface=".SF NS"/>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AE579-773C-C321-4249-A1B309985A1D}"/>
            </a:ext>
          </a:extLst>
        </p:cNvPr>
        <p:cNvGrpSpPr/>
        <p:nvPr/>
      </p:nvGrpSpPr>
      <p:grpSpPr>
        <a:xfrm>
          <a:off x="0" y="0"/>
          <a:ext cx="0" cy="0"/>
          <a:chOff x="0" y="0"/>
          <a:chExt cx="0" cy="0"/>
        </a:xfrm>
      </p:grpSpPr>
      <p:sp>
        <p:nvSpPr>
          <p:cNvPr id="5" name="标题 3">
            <a:extLst>
              <a:ext uri="{FF2B5EF4-FFF2-40B4-BE49-F238E27FC236}">
                <a16:creationId xmlns:a16="http://schemas.microsoft.com/office/drawing/2014/main" id="{F8F79401-3CFF-5400-28E9-476DA860DE40}"/>
              </a:ext>
            </a:extLst>
          </p:cNvPr>
          <p:cNvSpPr>
            <a:spLocks noGrp="1"/>
          </p:cNvSpPr>
          <p:nvPr/>
        </p:nvSpPr>
        <p:spPr>
          <a:xfrm>
            <a:off x="215265" y="119380"/>
            <a:ext cx="7232015" cy="648335"/>
          </a:xfrm>
          <a:prstGeom prst="rect">
            <a:avLst/>
          </a:prstGeom>
          <a:noFill/>
          <a:ln w="9525">
            <a:noFill/>
          </a:ln>
        </p:spPr>
        <p:txBody>
          <a:bodyPr vert="horz" lIns="51430" tIns="25715" rIns="51430" bIns="25715" anchor="ctr" anchorCtr="0"/>
          <a:lstStyle>
            <a:lvl1pPr algn="l" defTabSz="914400" rtl="0" eaLnBrk="1" latinLnBrk="0" hangingPunct="1">
              <a:lnSpc>
                <a:spcPct val="90000"/>
              </a:lnSpc>
              <a:spcBef>
                <a:spcPct val="0"/>
              </a:spcBef>
              <a:buNone/>
              <a:defRPr sz="2800" b="1" kern="1200">
                <a:solidFill>
                  <a:schemeClr val="tx1"/>
                </a:solidFill>
                <a:effectLst/>
                <a:latin typeface="微软雅黑" panose="020B0503020204020204" charset="-122"/>
                <a:ea typeface="微软雅黑" panose="020B0503020204020204" charset="-122"/>
                <a:cs typeface="+mj-cs"/>
              </a:defRPr>
            </a:lvl1pPr>
          </a:lstStyle>
          <a:p>
            <a:pPr marL="81915" algn="l">
              <a:buClrTx/>
              <a:buSzTx/>
              <a:buFontTx/>
            </a:pPr>
            <a:r>
              <a:rPr lang="zh-CN" altLang="en-US" dirty="0">
                <a:solidFill>
                  <a:schemeClr val="tx1"/>
                </a:solidFill>
                <a:cs typeface="微软雅黑" panose="020B0503020204020204" charset="-122"/>
                <a:sym typeface="+mn-ea"/>
              </a:rPr>
              <a:t>双周工作总结</a:t>
            </a:r>
          </a:p>
        </p:txBody>
      </p:sp>
      <p:sp>
        <p:nvSpPr>
          <p:cNvPr id="3" name="文本框 2">
            <a:extLst>
              <a:ext uri="{FF2B5EF4-FFF2-40B4-BE49-F238E27FC236}">
                <a16:creationId xmlns:a16="http://schemas.microsoft.com/office/drawing/2014/main" id="{616CF205-ACA6-8CDC-FC11-42C28022C8DB}"/>
              </a:ext>
            </a:extLst>
          </p:cNvPr>
          <p:cNvSpPr txBox="1"/>
          <p:nvPr/>
        </p:nvSpPr>
        <p:spPr>
          <a:xfrm>
            <a:off x="509287" y="1435260"/>
            <a:ext cx="10926500" cy="4524315"/>
          </a:xfrm>
          <a:prstGeom prst="rect">
            <a:avLst/>
          </a:prstGeom>
          <a:noFill/>
        </p:spPr>
        <p:txBody>
          <a:bodyPr wrap="square" rtlCol="0">
            <a:spAutoFit/>
          </a:bodyPr>
          <a:lstStyle/>
          <a:p>
            <a:r>
              <a:rPr lang="en-US" altLang="zh-CN" b="1" dirty="0">
                <a:solidFill>
                  <a:srgbClr val="0E0E0E"/>
                </a:solidFill>
                <a:effectLst/>
                <a:latin typeface=".SF NS"/>
              </a:rPr>
              <a:t>1. </a:t>
            </a:r>
            <a:r>
              <a:rPr lang="zh-CN" altLang="en-US" b="1" dirty="0">
                <a:solidFill>
                  <a:srgbClr val="0E0E0E"/>
                </a:solidFill>
                <a:effectLst/>
                <a:latin typeface=".SF NS"/>
              </a:rPr>
              <a:t>调研评估方法</a:t>
            </a:r>
            <a:endParaRPr lang="zh-CN" altLang="en-US" dirty="0">
              <a:solidFill>
                <a:srgbClr val="0E0E0E"/>
              </a:solidFill>
              <a:effectLst/>
              <a:latin typeface=".SF NS"/>
            </a:endParaRPr>
          </a:p>
          <a:p>
            <a:br>
              <a:rPr lang="zh-CN" altLang="en-US" dirty="0">
                <a:solidFill>
                  <a:srgbClr val="0E0E0E"/>
                </a:solidFill>
                <a:effectLst/>
                <a:latin typeface=".SF NS"/>
              </a:rPr>
            </a:br>
            <a:endParaRPr lang="zh-CN" altLang="en-US" dirty="0">
              <a:solidFill>
                <a:srgbClr val="0E0E0E"/>
              </a:solidFill>
              <a:effectLst/>
              <a:latin typeface=".SF NS"/>
            </a:endParaRPr>
          </a:p>
          <a:p>
            <a:r>
              <a:rPr lang="zh-CN" altLang="en-US" dirty="0">
                <a:solidFill>
                  <a:srgbClr val="0E0E0E"/>
                </a:solidFill>
                <a:effectLst/>
                <a:latin typeface=".SF NS"/>
              </a:rPr>
              <a:t>对多种适用于营销干预效果评估的常见方法进行了系统性的调研和比较，重点包括以下内容：</a:t>
            </a:r>
          </a:p>
          <a:p>
            <a:br>
              <a:rPr lang="zh-CN" altLang="en-US" dirty="0">
                <a:solidFill>
                  <a:srgbClr val="0E0E0E"/>
                </a:solidFill>
                <a:effectLst/>
                <a:latin typeface=".SF NS"/>
              </a:rPr>
            </a:br>
            <a:endParaRPr lang="zh-CN" altLang="en-US" dirty="0">
              <a:solidFill>
                <a:srgbClr val="0E0E0E"/>
              </a:solidFill>
              <a:effectLst/>
              <a:latin typeface=".SF NS"/>
            </a:endParaRPr>
          </a:p>
          <a:p>
            <a:r>
              <a:rPr lang="en-US" altLang="zh-CN" dirty="0">
                <a:solidFill>
                  <a:srgbClr val="0E0E0E"/>
                </a:solidFill>
                <a:effectLst/>
                <a:latin typeface=".SF NS"/>
              </a:rPr>
              <a:t>• </a:t>
            </a:r>
            <a:r>
              <a:rPr lang="zh-CN" altLang="en-US" b="1" dirty="0">
                <a:solidFill>
                  <a:srgbClr val="0E0E0E"/>
                </a:solidFill>
                <a:effectLst/>
                <a:latin typeface=".SF NS"/>
              </a:rPr>
              <a:t>因果推断方法</a:t>
            </a:r>
            <a:r>
              <a:rPr lang="zh-CN" altLang="en-US" dirty="0">
                <a:solidFill>
                  <a:srgbClr val="0E0E0E"/>
                </a:solidFill>
                <a:effectLst/>
                <a:latin typeface=".SF NS"/>
              </a:rPr>
              <a:t>：</a:t>
            </a:r>
          </a:p>
          <a:p>
            <a:r>
              <a:rPr lang="en-US" altLang="zh-CN" dirty="0">
                <a:solidFill>
                  <a:srgbClr val="0E0E0E"/>
                </a:solidFill>
                <a:effectLst/>
                <a:latin typeface=".SF NS"/>
              </a:rPr>
              <a:t>• </a:t>
            </a:r>
            <a:r>
              <a:rPr lang="zh-CN" altLang="en-US" b="1" dirty="0">
                <a:solidFill>
                  <a:srgbClr val="0E0E0E"/>
                </a:solidFill>
                <a:effectLst/>
                <a:latin typeface=".SF NS"/>
              </a:rPr>
              <a:t>倾向分数匹配（</a:t>
            </a:r>
            <a:r>
              <a:rPr lang="en-US" altLang="zh-CN" b="1" dirty="0">
                <a:solidFill>
                  <a:srgbClr val="0E0E0E"/>
                </a:solidFill>
                <a:effectLst/>
                <a:latin typeface=".SF NS"/>
              </a:rPr>
              <a:t>PSM</a:t>
            </a:r>
            <a:r>
              <a:rPr lang="zh-CN" altLang="en-US" b="1" dirty="0">
                <a:solidFill>
                  <a:srgbClr val="0E0E0E"/>
                </a:solidFill>
                <a:effectLst/>
                <a:latin typeface=".SF NS"/>
              </a:rPr>
              <a:t>）</a:t>
            </a:r>
            <a:r>
              <a:rPr lang="zh-CN" altLang="en-US" dirty="0">
                <a:solidFill>
                  <a:srgbClr val="0E0E0E"/>
                </a:solidFill>
                <a:effectLst/>
                <a:latin typeface=".SF NS"/>
              </a:rPr>
              <a:t>：深入研究了如何通过构建倾向分数模型匹配干预组和对照组的用户，计算营销干预的平均因果效应（</a:t>
            </a:r>
            <a:r>
              <a:rPr lang="en-US" altLang="zh-CN" dirty="0">
                <a:solidFill>
                  <a:srgbClr val="0E0E0E"/>
                </a:solidFill>
                <a:effectLst/>
                <a:latin typeface=".SF NS"/>
              </a:rPr>
              <a:t>ATE</a:t>
            </a:r>
            <a:r>
              <a:rPr lang="zh-CN" altLang="en-US" dirty="0">
                <a:solidFill>
                  <a:srgbClr val="0E0E0E"/>
                </a:solidFill>
                <a:effectLst/>
                <a:latin typeface=".SF NS"/>
              </a:rPr>
              <a:t>）。评估了这种方法在用户特征维度较高时可能面临的匹配困难。</a:t>
            </a:r>
            <a:endParaRPr lang="en-US" altLang="zh-CN" dirty="0">
              <a:solidFill>
                <a:srgbClr val="0E0E0E"/>
              </a:solidFill>
              <a:effectLst/>
              <a:latin typeface=".SF NS"/>
            </a:endParaRPr>
          </a:p>
          <a:p>
            <a:endParaRPr lang="zh-CN" altLang="en-US" dirty="0">
              <a:solidFill>
                <a:srgbClr val="0E0E0E"/>
              </a:solidFill>
              <a:effectLst/>
              <a:latin typeface=".SF NS"/>
            </a:endParaRPr>
          </a:p>
          <a:p>
            <a:r>
              <a:rPr lang="en-US" altLang="zh-CN" dirty="0">
                <a:solidFill>
                  <a:srgbClr val="0E0E0E"/>
                </a:solidFill>
                <a:effectLst/>
                <a:latin typeface=".SF NS"/>
              </a:rPr>
              <a:t>• </a:t>
            </a:r>
            <a:r>
              <a:rPr lang="zh-CN" altLang="en-US" b="1" dirty="0">
                <a:solidFill>
                  <a:srgbClr val="0E0E0E"/>
                </a:solidFill>
                <a:effectLst/>
                <a:latin typeface=".SF NS"/>
              </a:rPr>
              <a:t>双重差分法（</a:t>
            </a:r>
            <a:r>
              <a:rPr lang="en-US" altLang="zh-CN" b="1" dirty="0">
                <a:solidFill>
                  <a:srgbClr val="0E0E0E"/>
                </a:solidFill>
                <a:effectLst/>
                <a:latin typeface=".SF NS"/>
              </a:rPr>
              <a:t>DID</a:t>
            </a:r>
            <a:r>
              <a:rPr lang="zh-CN" altLang="en-US" b="1" dirty="0">
                <a:solidFill>
                  <a:srgbClr val="0E0E0E"/>
                </a:solidFill>
                <a:effectLst/>
                <a:latin typeface=".SF NS"/>
              </a:rPr>
              <a:t>）</a:t>
            </a:r>
            <a:r>
              <a:rPr lang="zh-CN" altLang="en-US" dirty="0">
                <a:solidFill>
                  <a:srgbClr val="0E0E0E"/>
                </a:solidFill>
                <a:effectLst/>
                <a:latin typeface=".SF NS"/>
              </a:rPr>
              <a:t>：调研了如何利用时间序列数据捕捉干预前后办理行为的变化，并分析了该方法在非均匀干预情况下的适用性。</a:t>
            </a:r>
            <a:endParaRPr lang="en-US" altLang="zh-CN" dirty="0">
              <a:solidFill>
                <a:srgbClr val="0E0E0E"/>
              </a:solidFill>
              <a:effectLst/>
              <a:latin typeface=".SF NS"/>
            </a:endParaRPr>
          </a:p>
          <a:p>
            <a:endParaRPr lang="zh-CN" altLang="en-US" dirty="0">
              <a:solidFill>
                <a:srgbClr val="0E0E0E"/>
              </a:solidFill>
              <a:effectLst/>
              <a:latin typeface=".SF NS"/>
            </a:endParaRPr>
          </a:p>
          <a:p>
            <a:r>
              <a:rPr lang="en-US" altLang="zh-CN" dirty="0">
                <a:solidFill>
                  <a:srgbClr val="0E0E0E"/>
                </a:solidFill>
                <a:effectLst/>
                <a:latin typeface=".SF NS"/>
              </a:rPr>
              <a:t>• </a:t>
            </a:r>
            <a:r>
              <a:rPr lang="zh-CN" altLang="en-US" b="1" dirty="0">
                <a:solidFill>
                  <a:srgbClr val="0E0E0E"/>
                </a:solidFill>
                <a:effectLst/>
                <a:latin typeface=".SF NS"/>
              </a:rPr>
              <a:t>因果森林（</a:t>
            </a:r>
            <a:r>
              <a:rPr lang="en-US" altLang="zh-CN" b="1" dirty="0">
                <a:solidFill>
                  <a:srgbClr val="0E0E0E"/>
                </a:solidFill>
                <a:effectLst/>
                <a:latin typeface=".SF NS"/>
              </a:rPr>
              <a:t>Causal Forests</a:t>
            </a:r>
            <a:r>
              <a:rPr lang="zh-CN" altLang="en-US" b="1" dirty="0">
                <a:solidFill>
                  <a:srgbClr val="0E0E0E"/>
                </a:solidFill>
                <a:effectLst/>
                <a:latin typeface=".SF NS"/>
              </a:rPr>
              <a:t>）</a:t>
            </a:r>
            <a:r>
              <a:rPr lang="zh-CN" altLang="en-US" dirty="0">
                <a:solidFill>
                  <a:srgbClr val="0E0E0E"/>
                </a:solidFill>
                <a:effectLst/>
                <a:latin typeface=".SF NS"/>
              </a:rPr>
              <a:t>：学习了这种基于机器学习的个性化因果推断方法的应用场景，特别是在高维特征和复杂干预效果分析中的潜力。</a:t>
            </a:r>
            <a:endParaRPr lang="en-US" altLang="zh-CN" dirty="0">
              <a:solidFill>
                <a:srgbClr val="0E0E0E"/>
              </a:solidFill>
              <a:effectLst/>
              <a:latin typeface=".SF NS"/>
            </a:endParaRPr>
          </a:p>
          <a:p>
            <a:endParaRPr lang="en-US" altLang="zh-CN" dirty="0">
              <a:solidFill>
                <a:srgbClr val="0E0E0E"/>
              </a:solidFill>
              <a:latin typeface=".SF NS"/>
            </a:endParaRPr>
          </a:p>
        </p:txBody>
      </p:sp>
    </p:spTree>
    <p:extLst>
      <p:ext uri="{BB962C8B-B14F-4D97-AF65-F5344CB8AC3E}">
        <p14:creationId xmlns:p14="http://schemas.microsoft.com/office/powerpoint/2010/main" val="215190641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8B15D-3774-8C8A-1542-122545B9CFDC}"/>
            </a:ext>
          </a:extLst>
        </p:cNvPr>
        <p:cNvGrpSpPr/>
        <p:nvPr/>
      </p:nvGrpSpPr>
      <p:grpSpPr>
        <a:xfrm>
          <a:off x="0" y="0"/>
          <a:ext cx="0" cy="0"/>
          <a:chOff x="0" y="0"/>
          <a:chExt cx="0" cy="0"/>
        </a:xfrm>
      </p:grpSpPr>
      <p:sp>
        <p:nvSpPr>
          <p:cNvPr id="5" name="标题 3">
            <a:extLst>
              <a:ext uri="{FF2B5EF4-FFF2-40B4-BE49-F238E27FC236}">
                <a16:creationId xmlns:a16="http://schemas.microsoft.com/office/drawing/2014/main" id="{2DE289CD-770D-37AC-A4ED-C47DC35E2EB2}"/>
              </a:ext>
            </a:extLst>
          </p:cNvPr>
          <p:cNvSpPr>
            <a:spLocks noGrp="1"/>
          </p:cNvSpPr>
          <p:nvPr/>
        </p:nvSpPr>
        <p:spPr>
          <a:xfrm>
            <a:off x="215265" y="119380"/>
            <a:ext cx="7232015" cy="648335"/>
          </a:xfrm>
          <a:prstGeom prst="rect">
            <a:avLst/>
          </a:prstGeom>
          <a:noFill/>
          <a:ln w="9525">
            <a:noFill/>
          </a:ln>
        </p:spPr>
        <p:txBody>
          <a:bodyPr vert="horz" lIns="51430" tIns="25715" rIns="51430" bIns="25715" anchor="ctr" anchorCtr="0"/>
          <a:lstStyle>
            <a:lvl1pPr algn="l" defTabSz="914400" rtl="0" eaLnBrk="1" latinLnBrk="0" hangingPunct="1">
              <a:lnSpc>
                <a:spcPct val="90000"/>
              </a:lnSpc>
              <a:spcBef>
                <a:spcPct val="0"/>
              </a:spcBef>
              <a:buNone/>
              <a:defRPr sz="2800" b="1" kern="1200">
                <a:solidFill>
                  <a:schemeClr val="tx1"/>
                </a:solidFill>
                <a:effectLst/>
                <a:latin typeface="微软雅黑" panose="020B0503020204020204" charset="-122"/>
                <a:ea typeface="微软雅黑" panose="020B0503020204020204" charset="-122"/>
                <a:cs typeface="+mj-cs"/>
              </a:defRPr>
            </a:lvl1pPr>
          </a:lstStyle>
          <a:p>
            <a:pPr marL="81915" algn="l">
              <a:buClrTx/>
              <a:buSzTx/>
              <a:buFontTx/>
            </a:pPr>
            <a:r>
              <a:rPr lang="zh-CN" altLang="en-US" dirty="0">
                <a:solidFill>
                  <a:schemeClr val="tx1"/>
                </a:solidFill>
                <a:cs typeface="微软雅黑" panose="020B0503020204020204" charset="-122"/>
                <a:sym typeface="+mn-ea"/>
              </a:rPr>
              <a:t>双周工作总结</a:t>
            </a:r>
          </a:p>
        </p:txBody>
      </p:sp>
      <p:sp>
        <p:nvSpPr>
          <p:cNvPr id="3" name="文本框 2">
            <a:extLst>
              <a:ext uri="{FF2B5EF4-FFF2-40B4-BE49-F238E27FC236}">
                <a16:creationId xmlns:a16="http://schemas.microsoft.com/office/drawing/2014/main" id="{B55463B0-91F7-FFAC-607D-B70299A5BA2B}"/>
              </a:ext>
            </a:extLst>
          </p:cNvPr>
          <p:cNvSpPr txBox="1"/>
          <p:nvPr/>
        </p:nvSpPr>
        <p:spPr>
          <a:xfrm>
            <a:off x="509287" y="1435260"/>
            <a:ext cx="10926500" cy="3970318"/>
          </a:xfrm>
          <a:prstGeom prst="rect">
            <a:avLst/>
          </a:prstGeom>
          <a:noFill/>
        </p:spPr>
        <p:txBody>
          <a:bodyPr wrap="square" rtlCol="0">
            <a:spAutoFit/>
          </a:bodyPr>
          <a:lstStyle/>
          <a:p>
            <a:r>
              <a:rPr lang="en-US" altLang="zh-CN" b="1" dirty="0">
                <a:solidFill>
                  <a:srgbClr val="0E0E0E"/>
                </a:solidFill>
                <a:effectLst/>
                <a:latin typeface=".SF NS"/>
              </a:rPr>
              <a:t>1. </a:t>
            </a:r>
            <a:r>
              <a:rPr lang="zh-CN" altLang="en-US" b="1" dirty="0">
                <a:solidFill>
                  <a:srgbClr val="0E0E0E"/>
                </a:solidFill>
                <a:effectLst/>
                <a:latin typeface=".SF NS"/>
              </a:rPr>
              <a:t>调研评估方法</a:t>
            </a:r>
            <a:endParaRPr lang="zh-CN" altLang="en-US" dirty="0">
              <a:solidFill>
                <a:srgbClr val="0E0E0E"/>
              </a:solidFill>
              <a:effectLst/>
              <a:latin typeface=".SF NS"/>
            </a:endParaRPr>
          </a:p>
          <a:p>
            <a:br>
              <a:rPr lang="zh-CN" altLang="en-US" dirty="0">
                <a:solidFill>
                  <a:srgbClr val="0E0E0E"/>
                </a:solidFill>
                <a:effectLst/>
                <a:latin typeface=".SF NS"/>
              </a:rPr>
            </a:br>
            <a:endParaRPr lang="zh-CN" altLang="en-US" dirty="0">
              <a:solidFill>
                <a:srgbClr val="0E0E0E"/>
              </a:solidFill>
              <a:effectLst/>
              <a:latin typeface=".SF NS"/>
            </a:endParaRPr>
          </a:p>
          <a:p>
            <a:r>
              <a:rPr lang="en-US" altLang="zh-CN" dirty="0">
                <a:solidFill>
                  <a:srgbClr val="0E0E0E"/>
                </a:solidFill>
                <a:effectLst/>
                <a:latin typeface=".SF NS"/>
              </a:rPr>
              <a:t>• </a:t>
            </a:r>
            <a:r>
              <a:rPr lang="zh-CN" altLang="en-US" b="1" dirty="0">
                <a:solidFill>
                  <a:srgbClr val="0E0E0E"/>
                </a:solidFill>
                <a:effectLst/>
                <a:latin typeface=".SF NS"/>
              </a:rPr>
              <a:t>传统统计方法</a:t>
            </a:r>
            <a:r>
              <a:rPr lang="zh-CN" altLang="en-US" dirty="0">
                <a:solidFill>
                  <a:srgbClr val="0E0E0E"/>
                </a:solidFill>
                <a:effectLst/>
                <a:latin typeface=".SF NS"/>
              </a:rPr>
              <a:t>：</a:t>
            </a:r>
            <a:endParaRPr lang="en-US" altLang="zh-CN" dirty="0">
              <a:solidFill>
                <a:srgbClr val="0E0E0E"/>
              </a:solidFill>
              <a:effectLst/>
              <a:latin typeface=".SF NS"/>
            </a:endParaRPr>
          </a:p>
          <a:p>
            <a:endParaRPr lang="zh-CN" altLang="en-US" dirty="0">
              <a:solidFill>
                <a:srgbClr val="0E0E0E"/>
              </a:solidFill>
              <a:effectLst/>
              <a:latin typeface=".SF NS"/>
            </a:endParaRPr>
          </a:p>
          <a:p>
            <a:r>
              <a:rPr lang="en-US" altLang="zh-CN" dirty="0">
                <a:solidFill>
                  <a:srgbClr val="0E0E0E"/>
                </a:solidFill>
                <a:effectLst/>
                <a:latin typeface=".SF NS"/>
              </a:rPr>
              <a:t>• </a:t>
            </a:r>
            <a:r>
              <a:rPr lang="zh-CN" altLang="en-US" dirty="0">
                <a:solidFill>
                  <a:srgbClr val="0E0E0E"/>
                </a:solidFill>
                <a:effectLst/>
                <a:latin typeface=".SF NS"/>
              </a:rPr>
              <a:t>对比分析了独立样本 </a:t>
            </a:r>
            <a:r>
              <a:rPr lang="en-US" altLang="zh-CN" dirty="0">
                <a:solidFill>
                  <a:srgbClr val="0E0E0E"/>
                </a:solidFill>
                <a:effectLst/>
                <a:latin typeface=".SF NS"/>
              </a:rPr>
              <a:t>t </a:t>
            </a:r>
            <a:r>
              <a:rPr lang="zh-CN" altLang="en-US" dirty="0">
                <a:solidFill>
                  <a:srgbClr val="0E0E0E"/>
                </a:solidFill>
                <a:effectLst/>
                <a:latin typeface=".SF NS"/>
              </a:rPr>
              <a:t>检验和卡方检验等方法的局限性，明确其无法有效控制用户间的协变量混杂问题。</a:t>
            </a:r>
            <a:endParaRPr lang="en-US" altLang="zh-CN" dirty="0">
              <a:solidFill>
                <a:srgbClr val="0E0E0E"/>
              </a:solidFill>
              <a:effectLst/>
              <a:latin typeface=".SF NS"/>
            </a:endParaRPr>
          </a:p>
          <a:p>
            <a:endParaRPr lang="zh-CN" altLang="en-US" dirty="0">
              <a:solidFill>
                <a:srgbClr val="0E0E0E"/>
              </a:solidFill>
              <a:effectLst/>
              <a:latin typeface=".SF NS"/>
            </a:endParaRPr>
          </a:p>
          <a:p>
            <a:r>
              <a:rPr lang="en-US" altLang="zh-CN" dirty="0">
                <a:solidFill>
                  <a:srgbClr val="0E0E0E"/>
                </a:solidFill>
                <a:effectLst/>
                <a:latin typeface=".SF NS"/>
              </a:rPr>
              <a:t>• </a:t>
            </a:r>
            <a:r>
              <a:rPr lang="zh-CN" altLang="en-US" dirty="0">
                <a:solidFill>
                  <a:srgbClr val="0E0E0E"/>
                </a:solidFill>
                <a:effectLst/>
                <a:latin typeface=".SF NS"/>
              </a:rPr>
              <a:t>研究了线性回归与逻辑回归模型在干预效果评估中的作用，尤其是在营销干预对办理概率提升度的影响建模方面。</a:t>
            </a:r>
          </a:p>
          <a:p>
            <a:endParaRPr lang="en-US" altLang="zh-CN" dirty="0">
              <a:solidFill>
                <a:srgbClr val="0E0E0E"/>
              </a:solidFill>
              <a:latin typeface=".SF NS"/>
            </a:endParaRPr>
          </a:p>
          <a:p>
            <a:r>
              <a:rPr lang="en-US" altLang="zh-CN" dirty="0">
                <a:solidFill>
                  <a:srgbClr val="0E0E0E"/>
                </a:solidFill>
                <a:effectLst/>
                <a:latin typeface=".SF NS"/>
              </a:rPr>
              <a:t>• </a:t>
            </a:r>
            <a:r>
              <a:rPr lang="zh-CN" altLang="en-US" b="1" dirty="0">
                <a:solidFill>
                  <a:srgbClr val="0E0E0E"/>
                </a:solidFill>
                <a:effectLst/>
                <a:latin typeface=".SF NS"/>
              </a:rPr>
              <a:t>适用性分析</a:t>
            </a:r>
            <a:r>
              <a:rPr lang="zh-CN" altLang="en-US" dirty="0">
                <a:solidFill>
                  <a:srgbClr val="0E0E0E"/>
                </a:solidFill>
                <a:effectLst/>
                <a:latin typeface=".SF NS"/>
              </a:rPr>
              <a:t>：</a:t>
            </a:r>
            <a:endParaRPr lang="en-US" altLang="zh-CN" dirty="0">
              <a:solidFill>
                <a:srgbClr val="0E0E0E"/>
              </a:solidFill>
              <a:effectLst/>
              <a:latin typeface=".SF NS"/>
            </a:endParaRPr>
          </a:p>
          <a:p>
            <a:endParaRPr lang="zh-CN" altLang="en-US" dirty="0">
              <a:solidFill>
                <a:srgbClr val="0E0E0E"/>
              </a:solidFill>
              <a:effectLst/>
              <a:latin typeface=".SF NS"/>
            </a:endParaRPr>
          </a:p>
          <a:p>
            <a:r>
              <a:rPr lang="en-US" altLang="zh-CN" dirty="0">
                <a:solidFill>
                  <a:srgbClr val="0E0E0E"/>
                </a:solidFill>
                <a:effectLst/>
                <a:latin typeface=".SF NS"/>
              </a:rPr>
              <a:t>• </a:t>
            </a:r>
            <a:r>
              <a:rPr lang="zh-CN" altLang="en-US" dirty="0">
                <a:solidFill>
                  <a:srgbClr val="0E0E0E"/>
                </a:solidFill>
                <a:effectLst/>
                <a:latin typeface=".SF NS"/>
              </a:rPr>
              <a:t>结合实际业务场景，评估了上述方法在数据特征和业务目标下的适用性。</a:t>
            </a:r>
            <a:endParaRPr lang="en-US" altLang="zh-CN" dirty="0">
              <a:solidFill>
                <a:srgbClr val="0E0E0E"/>
              </a:solidFill>
              <a:effectLst/>
              <a:latin typeface=".SF NS"/>
            </a:endParaRPr>
          </a:p>
          <a:p>
            <a:endParaRPr lang="en-US" altLang="zh-CN" dirty="0">
              <a:solidFill>
                <a:srgbClr val="0E0E0E"/>
              </a:solidFill>
              <a:latin typeface=".SF NS"/>
            </a:endParaRPr>
          </a:p>
        </p:txBody>
      </p:sp>
    </p:spTree>
    <p:extLst>
      <p:ext uri="{BB962C8B-B14F-4D97-AF65-F5344CB8AC3E}">
        <p14:creationId xmlns:p14="http://schemas.microsoft.com/office/powerpoint/2010/main" val="23164749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ECF1F-5854-8C43-2AC3-0B7D74314BE1}"/>
            </a:ext>
          </a:extLst>
        </p:cNvPr>
        <p:cNvGrpSpPr/>
        <p:nvPr/>
      </p:nvGrpSpPr>
      <p:grpSpPr>
        <a:xfrm>
          <a:off x="0" y="0"/>
          <a:ext cx="0" cy="0"/>
          <a:chOff x="0" y="0"/>
          <a:chExt cx="0" cy="0"/>
        </a:xfrm>
      </p:grpSpPr>
      <p:sp>
        <p:nvSpPr>
          <p:cNvPr id="5" name="标题 3">
            <a:extLst>
              <a:ext uri="{FF2B5EF4-FFF2-40B4-BE49-F238E27FC236}">
                <a16:creationId xmlns:a16="http://schemas.microsoft.com/office/drawing/2014/main" id="{1D5909D1-4CF9-C308-EBF0-64D24DB794FC}"/>
              </a:ext>
            </a:extLst>
          </p:cNvPr>
          <p:cNvSpPr>
            <a:spLocks noGrp="1"/>
          </p:cNvSpPr>
          <p:nvPr/>
        </p:nvSpPr>
        <p:spPr>
          <a:xfrm>
            <a:off x="215265" y="119380"/>
            <a:ext cx="7232015" cy="648335"/>
          </a:xfrm>
          <a:prstGeom prst="rect">
            <a:avLst/>
          </a:prstGeom>
          <a:noFill/>
          <a:ln w="9525">
            <a:noFill/>
          </a:ln>
        </p:spPr>
        <p:txBody>
          <a:bodyPr vert="horz" lIns="51430" tIns="25715" rIns="51430" bIns="25715" anchor="ctr" anchorCtr="0"/>
          <a:lstStyle>
            <a:lvl1pPr algn="l" defTabSz="914400" rtl="0" eaLnBrk="1" latinLnBrk="0" hangingPunct="1">
              <a:lnSpc>
                <a:spcPct val="90000"/>
              </a:lnSpc>
              <a:spcBef>
                <a:spcPct val="0"/>
              </a:spcBef>
              <a:buNone/>
              <a:defRPr sz="2800" b="1" kern="1200">
                <a:solidFill>
                  <a:schemeClr val="tx1"/>
                </a:solidFill>
                <a:effectLst/>
                <a:latin typeface="微软雅黑" panose="020B0503020204020204" charset="-122"/>
                <a:ea typeface="微软雅黑" panose="020B0503020204020204" charset="-122"/>
                <a:cs typeface="+mj-cs"/>
              </a:defRPr>
            </a:lvl1pPr>
          </a:lstStyle>
          <a:p>
            <a:pPr marL="81915" algn="l">
              <a:buClrTx/>
              <a:buSzTx/>
              <a:buFontTx/>
            </a:pPr>
            <a:r>
              <a:rPr lang="zh-CN" altLang="en-US" dirty="0">
                <a:solidFill>
                  <a:schemeClr val="tx1"/>
                </a:solidFill>
                <a:cs typeface="微软雅黑" panose="020B0503020204020204" charset="-122"/>
                <a:sym typeface="+mn-ea"/>
              </a:rPr>
              <a:t>双周工作总结</a:t>
            </a:r>
          </a:p>
        </p:txBody>
      </p:sp>
      <p:sp>
        <p:nvSpPr>
          <p:cNvPr id="3" name="文本框 2">
            <a:extLst>
              <a:ext uri="{FF2B5EF4-FFF2-40B4-BE49-F238E27FC236}">
                <a16:creationId xmlns:a16="http://schemas.microsoft.com/office/drawing/2014/main" id="{FF19B42D-40F6-F0AC-0E66-2AC07CB4BFEB}"/>
              </a:ext>
            </a:extLst>
          </p:cNvPr>
          <p:cNvSpPr txBox="1"/>
          <p:nvPr/>
        </p:nvSpPr>
        <p:spPr>
          <a:xfrm>
            <a:off x="658949" y="1597307"/>
            <a:ext cx="11221342" cy="2862322"/>
          </a:xfrm>
          <a:prstGeom prst="rect">
            <a:avLst/>
          </a:prstGeom>
          <a:noFill/>
        </p:spPr>
        <p:txBody>
          <a:bodyPr wrap="none" rtlCol="0">
            <a:spAutoFit/>
          </a:bodyPr>
          <a:lstStyle/>
          <a:p>
            <a:r>
              <a:rPr lang="en-US" altLang="zh-CN" b="1" dirty="0">
                <a:solidFill>
                  <a:srgbClr val="0E0E0E"/>
                </a:solidFill>
                <a:effectLst/>
                <a:latin typeface=".SF NS"/>
              </a:rPr>
              <a:t>2. </a:t>
            </a:r>
            <a:r>
              <a:rPr lang="zh-CN" altLang="en-US" b="1" dirty="0">
                <a:solidFill>
                  <a:srgbClr val="0E0E0E"/>
                </a:solidFill>
                <a:effectLst/>
                <a:latin typeface=".SF NS"/>
              </a:rPr>
              <a:t>获取实际数据</a:t>
            </a:r>
            <a:endParaRPr lang="zh-CN" altLang="en-US" dirty="0">
              <a:solidFill>
                <a:srgbClr val="0E0E0E"/>
              </a:solidFill>
              <a:effectLst/>
              <a:latin typeface=".SF NS"/>
            </a:endParaRPr>
          </a:p>
          <a:p>
            <a:br>
              <a:rPr lang="zh-CN" altLang="en-US" dirty="0">
                <a:solidFill>
                  <a:srgbClr val="0E0E0E"/>
                </a:solidFill>
                <a:effectLst/>
                <a:latin typeface=".SF NS"/>
              </a:rPr>
            </a:br>
            <a:endParaRPr lang="zh-CN" altLang="en-US" dirty="0">
              <a:solidFill>
                <a:srgbClr val="0E0E0E"/>
              </a:solidFill>
              <a:effectLst/>
              <a:latin typeface=".SF NS"/>
            </a:endParaRPr>
          </a:p>
          <a:p>
            <a:r>
              <a:rPr lang="zh-CN" altLang="en-US" dirty="0">
                <a:solidFill>
                  <a:srgbClr val="0E0E0E"/>
                </a:solidFill>
                <a:effectLst/>
                <a:latin typeface=".SF NS"/>
              </a:rPr>
              <a:t>获取了实际的业务数据，包括用户办理行为、交互信息和特征数据：</a:t>
            </a:r>
            <a:endParaRPr lang="en-US" altLang="zh-CN" dirty="0">
              <a:solidFill>
                <a:srgbClr val="0E0E0E"/>
              </a:solidFill>
              <a:effectLst/>
              <a:latin typeface=".SF NS"/>
            </a:endParaRPr>
          </a:p>
          <a:p>
            <a:endParaRPr lang="zh-CN" altLang="en-US" dirty="0">
              <a:solidFill>
                <a:srgbClr val="0E0E0E"/>
              </a:solidFill>
              <a:effectLst/>
              <a:latin typeface=".SF NS"/>
            </a:endParaRPr>
          </a:p>
          <a:p>
            <a:r>
              <a:rPr lang="en-US" altLang="zh-CN" dirty="0">
                <a:solidFill>
                  <a:srgbClr val="0E0E0E"/>
                </a:solidFill>
                <a:effectLst/>
                <a:latin typeface=".SF NS"/>
              </a:rPr>
              <a:t>• </a:t>
            </a:r>
            <a:r>
              <a:rPr lang="zh-CN" altLang="en-US" b="1" dirty="0">
                <a:solidFill>
                  <a:srgbClr val="0E0E0E"/>
                </a:solidFill>
                <a:effectLst/>
                <a:latin typeface=".SF NS"/>
              </a:rPr>
              <a:t>办理数据</a:t>
            </a:r>
            <a:r>
              <a:rPr lang="zh-CN" altLang="en-US" dirty="0">
                <a:solidFill>
                  <a:srgbClr val="0E0E0E"/>
                </a:solidFill>
                <a:effectLst/>
                <a:latin typeface=".SF NS"/>
              </a:rPr>
              <a:t>：记录了用户办理不同资费包的详细情况（如资费类型、办理时间等）。</a:t>
            </a:r>
            <a:endParaRPr lang="en-US" altLang="zh-CN" dirty="0">
              <a:solidFill>
                <a:srgbClr val="0E0E0E"/>
              </a:solidFill>
              <a:effectLst/>
              <a:latin typeface=".SF NS"/>
            </a:endParaRPr>
          </a:p>
          <a:p>
            <a:endParaRPr lang="zh-CN" altLang="en-US" dirty="0">
              <a:solidFill>
                <a:srgbClr val="0E0E0E"/>
              </a:solidFill>
              <a:effectLst/>
              <a:latin typeface=".SF NS"/>
            </a:endParaRPr>
          </a:p>
          <a:p>
            <a:r>
              <a:rPr lang="en-US" altLang="zh-CN" dirty="0">
                <a:solidFill>
                  <a:srgbClr val="0E0E0E"/>
                </a:solidFill>
                <a:effectLst/>
                <a:latin typeface=".SF NS"/>
              </a:rPr>
              <a:t>• </a:t>
            </a:r>
            <a:r>
              <a:rPr lang="zh-CN" altLang="en-US" b="1" dirty="0">
                <a:solidFill>
                  <a:srgbClr val="0E0E0E"/>
                </a:solidFill>
                <a:effectLst/>
                <a:latin typeface=".SF NS"/>
              </a:rPr>
              <a:t>交互数据</a:t>
            </a:r>
            <a:r>
              <a:rPr lang="zh-CN" altLang="en-US" dirty="0">
                <a:solidFill>
                  <a:srgbClr val="0E0E0E"/>
                </a:solidFill>
                <a:effectLst/>
                <a:latin typeface=".SF NS"/>
              </a:rPr>
              <a:t>：包括用户在不同渠道上的营销交互信息（如渠道类型、操作时间等）。</a:t>
            </a:r>
            <a:endParaRPr lang="en-US" altLang="zh-CN" dirty="0">
              <a:solidFill>
                <a:srgbClr val="0E0E0E"/>
              </a:solidFill>
              <a:effectLst/>
              <a:latin typeface=".SF NS"/>
            </a:endParaRPr>
          </a:p>
          <a:p>
            <a:endParaRPr lang="zh-CN" altLang="en-US" dirty="0">
              <a:solidFill>
                <a:srgbClr val="0E0E0E"/>
              </a:solidFill>
              <a:effectLst/>
              <a:latin typeface=".SF NS"/>
            </a:endParaRPr>
          </a:p>
          <a:p>
            <a:r>
              <a:rPr lang="en-US" altLang="zh-CN" dirty="0">
                <a:solidFill>
                  <a:srgbClr val="0E0E0E"/>
                </a:solidFill>
                <a:effectLst/>
                <a:latin typeface=".SF NS"/>
              </a:rPr>
              <a:t>• </a:t>
            </a:r>
            <a:r>
              <a:rPr lang="zh-CN" altLang="en-US" b="1" dirty="0">
                <a:solidFill>
                  <a:srgbClr val="0E0E0E"/>
                </a:solidFill>
                <a:effectLst/>
                <a:latin typeface=".SF NS"/>
              </a:rPr>
              <a:t>特征数据</a:t>
            </a:r>
            <a:r>
              <a:rPr lang="zh-CN" altLang="en-US" dirty="0">
                <a:solidFill>
                  <a:srgbClr val="0E0E0E"/>
                </a:solidFill>
                <a:effectLst/>
                <a:latin typeface=".SF NS"/>
              </a:rPr>
              <a:t>：涵盖了用户的静态属性（如用户类型、信用评分等）和动态属性（如月消费、流量使用量等）。</a:t>
            </a:r>
          </a:p>
        </p:txBody>
      </p:sp>
    </p:spTree>
    <p:extLst>
      <p:ext uri="{BB962C8B-B14F-4D97-AF65-F5344CB8AC3E}">
        <p14:creationId xmlns:p14="http://schemas.microsoft.com/office/powerpoint/2010/main" val="3639035320"/>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1873220" y="2622863"/>
            <a:ext cx="1896583" cy="2167257"/>
            <a:chOff x="1211854" y="3089849"/>
            <a:chExt cx="1896956" cy="2167684"/>
          </a:xfrm>
        </p:grpSpPr>
        <p:sp>
          <p:nvSpPr>
            <p:cNvPr id="5" name="前进箭头 1212"/>
            <p:cNvSpPr/>
            <p:nvPr/>
          </p:nvSpPr>
          <p:spPr bwMode="auto">
            <a:xfrm>
              <a:off x="2151085" y="3094385"/>
              <a:ext cx="957725" cy="2163148"/>
            </a:xfrm>
            <a:custGeom>
              <a:avLst/>
              <a:gdLst/>
              <a:ahLst/>
              <a:cxnLst>
                <a:cxn ang="0">
                  <a:pos x="0" y="0"/>
                </a:cxn>
                <a:cxn ang="0">
                  <a:pos x="792088" y="459411"/>
                </a:cxn>
                <a:cxn ang="0">
                  <a:pos x="0" y="918822"/>
                </a:cxn>
                <a:cxn ang="0">
                  <a:pos x="0" y="0"/>
                </a:cxn>
              </a:cxnLst>
              <a:rect l="0" t="0" r="r" b="b"/>
              <a:pathLst>
                <a:path w="792088" h="918822">
                  <a:moveTo>
                    <a:pt x="0" y="0"/>
                  </a:moveTo>
                  <a:lnTo>
                    <a:pt x="792088" y="459411"/>
                  </a:lnTo>
                  <a:lnTo>
                    <a:pt x="0" y="918822"/>
                  </a:lnTo>
                  <a:lnTo>
                    <a:pt x="0" y="0"/>
                  </a:lnTo>
                  <a:close/>
                </a:path>
              </a:pathLst>
            </a:custGeom>
            <a:solidFill>
              <a:schemeClr val="bg1">
                <a:lumMod val="50000"/>
                <a:alpha val="76000"/>
              </a:schemeClr>
            </a:solidFill>
            <a:ln w="9525">
              <a:noFill/>
              <a:round/>
            </a:ln>
            <a:effectLst>
              <a:outerShdw blurRad="355600" dist="190500" dir="5460000" algn="ctr" rotWithShape="0">
                <a:srgbClr val="000000">
                  <a:alpha val="91000"/>
                </a:srgbClr>
              </a:outerShdw>
            </a:effectLst>
          </p:spPr>
          <p:txBody>
            <a:bodyPr anchor="ctr"/>
            <a:lstStyle/>
            <a:p>
              <a:pPr defTabSz="457200" eaLnBrk="1" fontAlgn="auto" hangingPunct="1">
                <a:spcBef>
                  <a:spcPts val="0"/>
                </a:spcBef>
                <a:spcAft>
                  <a:spcPts val="0"/>
                </a:spcAft>
              </a:pPr>
              <a:endParaRPr lang="zh-CN" altLang="en-US" sz="1795" kern="0">
                <a:solidFill>
                  <a:sysClr val="windowText" lastClr="000000"/>
                </a:solidFill>
                <a:latin typeface="Tahoma" panose="020B0604030504040204"/>
              </a:endParaRPr>
            </a:p>
          </p:txBody>
        </p:sp>
        <p:sp>
          <p:nvSpPr>
            <p:cNvPr id="6" name="前进箭头 1212"/>
            <p:cNvSpPr/>
            <p:nvPr/>
          </p:nvSpPr>
          <p:spPr bwMode="auto">
            <a:xfrm rot="10800000">
              <a:off x="1211854" y="3089849"/>
              <a:ext cx="957726" cy="2163146"/>
            </a:xfrm>
            <a:custGeom>
              <a:avLst/>
              <a:gdLst/>
              <a:ahLst/>
              <a:cxnLst>
                <a:cxn ang="0">
                  <a:pos x="0" y="0"/>
                </a:cxn>
                <a:cxn ang="0">
                  <a:pos x="792088" y="459411"/>
                </a:cxn>
                <a:cxn ang="0">
                  <a:pos x="0" y="918822"/>
                </a:cxn>
                <a:cxn ang="0">
                  <a:pos x="0" y="0"/>
                </a:cxn>
              </a:cxnLst>
              <a:rect l="0" t="0" r="r" b="b"/>
              <a:pathLst>
                <a:path w="792088" h="918822">
                  <a:moveTo>
                    <a:pt x="0" y="0"/>
                  </a:moveTo>
                  <a:lnTo>
                    <a:pt x="792088" y="459411"/>
                  </a:lnTo>
                  <a:lnTo>
                    <a:pt x="0" y="918822"/>
                  </a:lnTo>
                  <a:lnTo>
                    <a:pt x="0" y="0"/>
                  </a:lnTo>
                  <a:close/>
                </a:path>
              </a:pathLst>
            </a:custGeom>
            <a:solidFill>
              <a:srgbClr val="E60027"/>
            </a:solidFill>
            <a:ln w="9525">
              <a:noFill/>
              <a:round/>
            </a:ln>
            <a:effectLst>
              <a:outerShdw blurRad="355600" dist="190500" dir="5460000" algn="ctr" rotWithShape="0">
                <a:srgbClr val="000000">
                  <a:alpha val="91000"/>
                </a:srgbClr>
              </a:outerShdw>
            </a:effectLst>
          </p:spPr>
          <p:txBody>
            <a:bodyPr anchor="ctr"/>
            <a:lstStyle/>
            <a:p>
              <a:pPr defTabSz="457200" eaLnBrk="1" fontAlgn="auto" hangingPunct="1">
                <a:spcBef>
                  <a:spcPts val="0"/>
                </a:spcBef>
                <a:spcAft>
                  <a:spcPts val="0"/>
                </a:spcAft>
              </a:pPr>
              <a:endParaRPr lang="zh-CN" altLang="en-US" sz="1795" kern="0">
                <a:solidFill>
                  <a:sysClr val="windowText" lastClr="000000"/>
                </a:solidFill>
                <a:latin typeface="Tahoma" panose="020B0604030504040204"/>
              </a:endParaRPr>
            </a:p>
          </p:txBody>
        </p:sp>
        <p:sp>
          <p:nvSpPr>
            <p:cNvPr id="7" name="矩形 11"/>
            <p:cNvSpPr/>
            <p:nvPr/>
          </p:nvSpPr>
          <p:spPr bwMode="auto">
            <a:xfrm>
              <a:off x="1658632" y="3601986"/>
              <a:ext cx="492453" cy="752158"/>
            </a:xfrm>
            <a:prstGeom prst="rect">
              <a:avLst/>
            </a:prstGeom>
            <a:noFill/>
            <a:ln w="25400" cap="flat" cmpd="sng" algn="ctr">
              <a:solidFill>
                <a:sysClr val="window" lastClr="FFFFFF"/>
              </a:solidFill>
              <a:prstDash val="solid"/>
            </a:ln>
            <a:effectLst/>
          </p:spPr>
          <p:txBody>
            <a:bodyPr anchor="ctr"/>
            <a:lstStyle/>
            <a:p>
              <a:pPr algn="ctr" defTabSz="457200" eaLnBrk="1" fontAlgn="auto" hangingPunct="1">
                <a:spcBef>
                  <a:spcPts val="0"/>
                </a:spcBef>
                <a:spcAft>
                  <a:spcPts val="0"/>
                </a:spcAft>
              </a:pPr>
              <a:endParaRPr lang="zh-CN" altLang="en-US" sz="1795" kern="0">
                <a:solidFill>
                  <a:sysClr val="window" lastClr="FFFFFF"/>
                </a:solidFill>
                <a:latin typeface="Calibri" panose="020F0502020204030204"/>
              </a:endParaRPr>
            </a:p>
          </p:txBody>
        </p:sp>
        <p:sp>
          <p:nvSpPr>
            <p:cNvPr id="8" name="矩形 12"/>
            <p:cNvSpPr/>
            <p:nvPr/>
          </p:nvSpPr>
          <p:spPr bwMode="auto">
            <a:xfrm>
              <a:off x="2151085" y="4008147"/>
              <a:ext cx="576563" cy="708518"/>
            </a:xfrm>
            <a:prstGeom prst="rect">
              <a:avLst/>
            </a:prstGeom>
            <a:noFill/>
            <a:ln w="25400" cap="flat" cmpd="sng" algn="ctr">
              <a:solidFill>
                <a:sysClr val="window" lastClr="FFFFFF"/>
              </a:solidFill>
              <a:prstDash val="solid"/>
            </a:ln>
            <a:effectLst/>
          </p:spPr>
          <p:txBody>
            <a:bodyPr anchor="ctr"/>
            <a:lstStyle/>
            <a:p>
              <a:pPr algn="ctr" defTabSz="457200" eaLnBrk="1" fontAlgn="auto" hangingPunct="1">
                <a:spcBef>
                  <a:spcPts val="0"/>
                </a:spcBef>
                <a:spcAft>
                  <a:spcPts val="0"/>
                </a:spcAft>
              </a:pPr>
              <a:endParaRPr lang="zh-CN" altLang="en-US" sz="1795" kern="0">
                <a:solidFill>
                  <a:sysClr val="window" lastClr="FFFFFF"/>
                </a:solidFill>
                <a:latin typeface="Calibri" panose="020F0502020204030204"/>
              </a:endParaRPr>
            </a:p>
          </p:txBody>
        </p:sp>
        <p:sp>
          <p:nvSpPr>
            <p:cNvPr id="9" name="文本框 5"/>
            <p:cNvSpPr txBox="1"/>
            <p:nvPr/>
          </p:nvSpPr>
          <p:spPr bwMode="auto">
            <a:xfrm>
              <a:off x="1688892" y="3679970"/>
              <a:ext cx="411561" cy="368373"/>
            </a:xfrm>
            <a:prstGeom prst="rect">
              <a:avLst/>
            </a:prstGeom>
            <a:noFill/>
          </p:spPr>
          <p:txBody>
            <a:bodyPr wrap="none">
              <a:spAutoFit/>
            </a:bodyPr>
            <a:lstStyle/>
            <a:p>
              <a:pPr defTabSz="457200" eaLnBrk="1" fontAlgn="auto" hangingPunct="1">
                <a:spcBef>
                  <a:spcPts val="0"/>
                </a:spcBef>
                <a:spcAft>
                  <a:spcPts val="0"/>
                </a:spcAft>
              </a:pPr>
              <a:r>
                <a:rPr lang="zh-CN" altLang="en-US" b="1" kern="0" dirty="0">
                  <a:solidFill>
                    <a:sysClr val="window" lastClr="FFFFFF"/>
                  </a:solidFill>
                  <a:latin typeface="微软雅黑" panose="020B0503020204020204" charset="-122"/>
                  <a:ea typeface="微软雅黑" panose="020B0503020204020204" charset="-122"/>
                </a:rPr>
                <a:t>目</a:t>
              </a:r>
            </a:p>
          </p:txBody>
        </p:sp>
        <p:sp>
          <p:nvSpPr>
            <p:cNvPr id="10" name="文本框 6"/>
            <p:cNvSpPr txBox="1"/>
            <p:nvPr/>
          </p:nvSpPr>
          <p:spPr bwMode="auto">
            <a:xfrm>
              <a:off x="2235091" y="4302784"/>
              <a:ext cx="411561" cy="368373"/>
            </a:xfrm>
            <a:prstGeom prst="rect">
              <a:avLst/>
            </a:prstGeom>
            <a:noFill/>
          </p:spPr>
          <p:txBody>
            <a:bodyPr wrap="none">
              <a:spAutoFit/>
            </a:bodyPr>
            <a:lstStyle/>
            <a:p>
              <a:pPr defTabSz="457200" eaLnBrk="1" fontAlgn="auto" hangingPunct="1">
                <a:spcBef>
                  <a:spcPts val="0"/>
                </a:spcBef>
                <a:spcAft>
                  <a:spcPts val="0"/>
                </a:spcAft>
              </a:pPr>
              <a:r>
                <a:rPr lang="zh-CN" altLang="en-US" b="1" kern="0" dirty="0">
                  <a:solidFill>
                    <a:sysClr val="window" lastClr="FFFFFF"/>
                  </a:solidFill>
                  <a:latin typeface="微软雅黑" panose="020B0503020204020204" charset="-122"/>
                  <a:ea typeface="微软雅黑" panose="020B0503020204020204" charset="-122"/>
                </a:rPr>
                <a:t>录</a:t>
              </a:r>
            </a:p>
          </p:txBody>
        </p:sp>
        <p:sp>
          <p:nvSpPr>
            <p:cNvPr id="11" name="文本框 7"/>
            <p:cNvSpPr txBox="1"/>
            <p:nvPr/>
          </p:nvSpPr>
          <p:spPr bwMode="auto">
            <a:xfrm>
              <a:off x="1607354" y="4011443"/>
              <a:ext cx="1190109" cy="337251"/>
            </a:xfrm>
            <a:prstGeom prst="rect">
              <a:avLst/>
            </a:prstGeom>
            <a:noFill/>
          </p:spPr>
          <p:txBody>
            <a:bodyPr wrap="square">
              <a:spAutoFit/>
            </a:bodyPr>
            <a:lstStyle/>
            <a:p>
              <a:pPr defTabSz="457200" eaLnBrk="1" fontAlgn="auto" hangingPunct="1">
                <a:spcBef>
                  <a:spcPts val="0"/>
                </a:spcBef>
                <a:spcAft>
                  <a:spcPts val="0"/>
                </a:spcAft>
              </a:pPr>
              <a:r>
                <a:rPr lang="en-US" altLang="zh-CN" sz="1600" b="1" kern="0" dirty="0">
                  <a:solidFill>
                    <a:sysClr val="window" lastClr="FFFFFF"/>
                  </a:solidFill>
                  <a:latin typeface="微软雅黑" panose="020B0503020204020204" charset="-122"/>
                  <a:ea typeface="微软雅黑" panose="020B0503020204020204" charset="-122"/>
                </a:rPr>
                <a:t>Contents</a:t>
              </a:r>
              <a:endParaRPr lang="zh-CN" altLang="en-US" sz="1600" b="1" kern="0" dirty="0">
                <a:solidFill>
                  <a:sysClr val="window" lastClr="FFFFFF"/>
                </a:solidFill>
                <a:latin typeface="微软雅黑" panose="020B0503020204020204" charset="-122"/>
                <a:ea typeface="微软雅黑" panose="020B0503020204020204" charset="-122"/>
              </a:endParaRPr>
            </a:p>
          </p:txBody>
        </p:sp>
      </p:grpSp>
      <p:grpSp>
        <p:nvGrpSpPr>
          <p:cNvPr id="2" name="组合 1"/>
          <p:cNvGrpSpPr/>
          <p:nvPr/>
        </p:nvGrpSpPr>
        <p:grpSpPr>
          <a:xfrm>
            <a:off x="5134610" y="2815590"/>
            <a:ext cx="5345430" cy="1482725"/>
            <a:chOff x="8113" y="3920"/>
            <a:chExt cx="8418" cy="2335"/>
          </a:xfrm>
        </p:grpSpPr>
        <p:sp>
          <p:nvSpPr>
            <p:cNvPr id="13" name="Freeform 57"/>
            <p:cNvSpPr/>
            <p:nvPr/>
          </p:nvSpPr>
          <p:spPr bwMode="auto">
            <a:xfrm>
              <a:off x="8113" y="3920"/>
              <a:ext cx="1240" cy="1017"/>
            </a:xfrm>
            <a:prstGeom prst="rect">
              <a:avLst/>
            </a:prstGeom>
            <a:solidFill>
              <a:srgbClr val="A6A6A6"/>
            </a:solidFill>
            <a:ln>
              <a:noFill/>
            </a:ln>
          </p:spPr>
          <p:txBody>
            <a:bodyPr lIns="91175" tIns="45575" rIns="91175" bIns="45575" anchor="ctr">
              <a:noAutofit/>
            </a:bodyPr>
            <a:lstStyle/>
            <a:p>
              <a:pPr lvl="0" algn="ctr" defTabSz="911860" fontAlgn="base">
                <a:buClrTx/>
                <a:buSzTx/>
                <a:buFontTx/>
              </a:pPr>
              <a:r>
                <a:rPr lang="zh-CN" altLang="en-US" b="1" dirty="0">
                  <a:solidFill>
                    <a:prstClr val="white"/>
                  </a:solidFill>
                  <a:latin typeface="微软雅黑" panose="020B0503020204020204" charset="-122"/>
                  <a:ea typeface="微软雅黑" panose="020B0503020204020204" charset="-122"/>
                  <a:sym typeface="+mn-ea"/>
                </a:rPr>
                <a:t>一</a:t>
              </a:r>
            </a:p>
          </p:txBody>
        </p:sp>
        <p:sp>
          <p:nvSpPr>
            <p:cNvPr id="14" name="Freeform 56"/>
            <p:cNvSpPr/>
            <p:nvPr/>
          </p:nvSpPr>
          <p:spPr>
            <a:xfrm>
              <a:off x="9577" y="3920"/>
              <a:ext cx="6953" cy="1017"/>
            </a:xfrm>
            <a:prstGeom prst="rect">
              <a:avLst/>
            </a:prstGeom>
            <a:solidFill>
              <a:srgbClr val="A6A6A6"/>
            </a:solidFill>
            <a:ln w="9525">
              <a:noFill/>
            </a:ln>
          </p:spPr>
          <p:txBody>
            <a:bodyPr lIns="91175" tIns="45575" rIns="91175" bIns="45575" anchor="ctr">
              <a:noAutofit/>
            </a:bodyPr>
            <a:lstStyle/>
            <a:p>
              <a:pPr lvl="0" algn="ctr">
                <a:buClr>
                  <a:srgbClr val="C00000"/>
                </a:buClr>
                <a:buSzTx/>
                <a:buFontTx/>
              </a:pPr>
              <a:r>
                <a:rPr lang="zh-CN" altLang="en-US" b="1" dirty="0">
                  <a:solidFill>
                    <a:schemeClr val="bg1"/>
                  </a:solidFill>
                  <a:latin typeface="微软雅黑" panose="020B0503020204020204" charset="-122"/>
                  <a:ea typeface="微软雅黑" panose="020B0503020204020204" charset="-122"/>
                  <a:cs typeface="微软雅黑" panose="020B0503020204020204" charset="-122"/>
                  <a:sym typeface="+mn-ea"/>
                </a:rPr>
                <a:t>双周工作总结</a:t>
              </a:r>
            </a:p>
          </p:txBody>
        </p:sp>
        <p:sp>
          <p:nvSpPr>
            <p:cNvPr id="20" name="Freeform 57"/>
            <p:cNvSpPr/>
            <p:nvPr/>
          </p:nvSpPr>
          <p:spPr bwMode="auto">
            <a:xfrm>
              <a:off x="8118" y="5238"/>
              <a:ext cx="1240" cy="1017"/>
            </a:xfrm>
            <a:prstGeom prst="rect">
              <a:avLst/>
            </a:prstGeom>
            <a:solidFill>
              <a:srgbClr val="C00000"/>
            </a:solidFill>
            <a:ln>
              <a:noFill/>
            </a:ln>
          </p:spPr>
          <p:txBody>
            <a:bodyPr lIns="91175" tIns="45575" rIns="91175" bIns="45575" anchor="ctr">
              <a:noAutofit/>
            </a:bodyPr>
            <a:lstStyle/>
            <a:p>
              <a:pPr lvl="0" algn="ctr" defTabSz="911860" fontAlgn="base">
                <a:buClrTx/>
                <a:buSzTx/>
                <a:buFontTx/>
              </a:pPr>
              <a:r>
                <a:rPr lang="zh-CN" altLang="en-US" b="1" dirty="0">
                  <a:solidFill>
                    <a:prstClr val="white"/>
                  </a:solidFill>
                  <a:latin typeface="微软雅黑" panose="020B0503020204020204" charset="-122"/>
                  <a:ea typeface="微软雅黑" panose="020B0503020204020204" charset="-122"/>
                  <a:sym typeface="+mn-ea"/>
                </a:rPr>
                <a:t>二</a:t>
              </a:r>
            </a:p>
          </p:txBody>
        </p:sp>
        <p:sp>
          <p:nvSpPr>
            <p:cNvPr id="21" name="Freeform 56"/>
            <p:cNvSpPr/>
            <p:nvPr/>
          </p:nvSpPr>
          <p:spPr>
            <a:xfrm>
              <a:off x="9603" y="5238"/>
              <a:ext cx="6928" cy="1017"/>
            </a:xfrm>
            <a:prstGeom prst="rect">
              <a:avLst/>
            </a:prstGeom>
            <a:solidFill>
              <a:srgbClr val="C00000"/>
            </a:solidFill>
            <a:ln w="9525">
              <a:noFill/>
            </a:ln>
          </p:spPr>
          <p:txBody>
            <a:bodyPr lIns="91175" tIns="45575" rIns="91175" bIns="45575" anchor="ctr">
              <a:noAutofit/>
            </a:bodyPr>
            <a:lstStyle/>
            <a:p>
              <a:pPr lvl="0" algn="ctr">
                <a:buClr>
                  <a:srgbClr val="C00000"/>
                </a:buClr>
                <a:buSzTx/>
                <a:buFontTx/>
              </a:pPr>
              <a:r>
                <a:rPr lang="zh-CN" altLang="en-US" b="1" dirty="0">
                  <a:solidFill>
                    <a:schemeClr val="bg1"/>
                  </a:solidFill>
                  <a:latin typeface="微软雅黑" panose="020B0503020204020204" charset="-122"/>
                  <a:ea typeface="微软雅黑" panose="020B0503020204020204" charset="-122"/>
                  <a:cs typeface="微软雅黑" panose="020B0503020204020204" charset="-122"/>
                  <a:sym typeface="+mn-ea"/>
                </a:rPr>
                <a:t>下一步工作计划</a:t>
              </a:r>
              <a:endParaRPr lang="en-US" altLang="zh-CN" b="1" dirty="0">
                <a:solidFill>
                  <a:schemeClr val="bg1"/>
                </a:solidFill>
                <a:latin typeface="微软雅黑" panose="020B0503020204020204" charset="-122"/>
                <a:ea typeface="微软雅黑" panose="020B0503020204020204" charset="-122"/>
                <a:cs typeface="微软雅黑" panose="020B0503020204020204" charset="-122"/>
                <a:sym typeface="+mn-ea"/>
              </a:endParaRP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5B642-5EDE-6480-B024-AF1B1156378D}"/>
            </a:ext>
          </a:extLst>
        </p:cNvPr>
        <p:cNvGrpSpPr/>
        <p:nvPr/>
      </p:nvGrpSpPr>
      <p:grpSpPr>
        <a:xfrm>
          <a:off x="0" y="0"/>
          <a:ext cx="0" cy="0"/>
          <a:chOff x="0" y="0"/>
          <a:chExt cx="0" cy="0"/>
        </a:xfrm>
      </p:grpSpPr>
      <p:sp>
        <p:nvSpPr>
          <p:cNvPr id="5" name="标题 3">
            <a:extLst>
              <a:ext uri="{FF2B5EF4-FFF2-40B4-BE49-F238E27FC236}">
                <a16:creationId xmlns:a16="http://schemas.microsoft.com/office/drawing/2014/main" id="{5067C9E3-5419-6864-A9F9-8179FAB8B55F}"/>
              </a:ext>
            </a:extLst>
          </p:cNvPr>
          <p:cNvSpPr>
            <a:spLocks noGrp="1"/>
          </p:cNvSpPr>
          <p:nvPr/>
        </p:nvSpPr>
        <p:spPr>
          <a:xfrm>
            <a:off x="215265" y="119380"/>
            <a:ext cx="7232015" cy="648335"/>
          </a:xfrm>
          <a:prstGeom prst="rect">
            <a:avLst/>
          </a:prstGeom>
          <a:noFill/>
          <a:ln w="9525">
            <a:noFill/>
          </a:ln>
        </p:spPr>
        <p:txBody>
          <a:bodyPr vert="horz" lIns="51430" tIns="25715" rIns="51430" bIns="25715" anchor="ctr" anchorCtr="0"/>
          <a:lstStyle>
            <a:lvl1pPr algn="l" defTabSz="914400" rtl="0" eaLnBrk="1" latinLnBrk="0" hangingPunct="1">
              <a:lnSpc>
                <a:spcPct val="90000"/>
              </a:lnSpc>
              <a:spcBef>
                <a:spcPct val="0"/>
              </a:spcBef>
              <a:buNone/>
              <a:defRPr sz="2800" b="1" kern="1200">
                <a:solidFill>
                  <a:schemeClr val="tx1"/>
                </a:solidFill>
                <a:effectLst/>
                <a:latin typeface="微软雅黑" panose="020B0503020204020204" charset="-122"/>
                <a:ea typeface="微软雅黑" panose="020B0503020204020204" charset="-122"/>
                <a:cs typeface="+mj-cs"/>
              </a:defRPr>
            </a:lvl1pPr>
          </a:lstStyle>
          <a:p>
            <a:pPr marL="81915" algn="l">
              <a:buClrTx/>
              <a:buSzTx/>
              <a:buFontTx/>
            </a:pPr>
            <a:r>
              <a:rPr lang="zh-CN" altLang="en-US" dirty="0">
                <a:solidFill>
                  <a:schemeClr val="tx1"/>
                </a:solidFill>
                <a:cs typeface="微软雅黑" panose="020B0503020204020204" charset="-122"/>
                <a:sym typeface="+mn-ea"/>
              </a:rPr>
              <a:t>下一步工作计划</a:t>
            </a:r>
          </a:p>
        </p:txBody>
      </p:sp>
      <p:sp>
        <p:nvSpPr>
          <p:cNvPr id="2" name="文本框 1">
            <a:extLst>
              <a:ext uri="{FF2B5EF4-FFF2-40B4-BE49-F238E27FC236}">
                <a16:creationId xmlns:a16="http://schemas.microsoft.com/office/drawing/2014/main" id="{D2B0B489-821B-70BD-CB7F-8F98E28D7AF0}"/>
              </a:ext>
            </a:extLst>
          </p:cNvPr>
          <p:cNvSpPr txBox="1"/>
          <p:nvPr/>
        </p:nvSpPr>
        <p:spPr>
          <a:xfrm>
            <a:off x="2233914" y="1840374"/>
            <a:ext cx="8553691" cy="3046988"/>
          </a:xfrm>
          <a:prstGeom prst="rect">
            <a:avLst/>
          </a:prstGeom>
          <a:noFill/>
        </p:spPr>
        <p:txBody>
          <a:bodyPr wrap="square" rtlCol="0">
            <a:spAutoFit/>
          </a:bodyPr>
          <a:lstStyle/>
          <a:p>
            <a:pPr marL="342900" indent="-342900">
              <a:buAutoNum type="arabicPeriod"/>
            </a:pPr>
            <a:r>
              <a:rPr lang="zh-CN" altLang="en-US" sz="2400" b="1" dirty="0">
                <a:solidFill>
                  <a:srgbClr val="0E0E0E"/>
                </a:solidFill>
                <a:effectLst/>
                <a:latin typeface=".SF NS"/>
              </a:rPr>
              <a:t>撰写研究计划书，包含文献综述、研究方向、预期目标</a:t>
            </a:r>
            <a:endParaRPr lang="en-US" altLang="zh-CN" sz="2400" b="1" dirty="0">
              <a:solidFill>
                <a:srgbClr val="0E0E0E"/>
              </a:solidFill>
              <a:effectLst/>
              <a:latin typeface=".SF NS"/>
            </a:endParaRPr>
          </a:p>
          <a:p>
            <a:pPr marL="342900" indent="-342900">
              <a:buAutoNum type="arabicPeriod"/>
            </a:pPr>
            <a:endParaRPr lang="en-US" altLang="zh-CN" sz="2400" b="1" dirty="0">
              <a:solidFill>
                <a:srgbClr val="0E0E0E"/>
              </a:solidFill>
              <a:latin typeface=".SF NS"/>
            </a:endParaRPr>
          </a:p>
          <a:p>
            <a:pPr marL="342900" indent="-342900">
              <a:buAutoNum type="arabicPeriod"/>
            </a:pPr>
            <a:r>
              <a:rPr lang="zh-CN" altLang="en-US" sz="2400" b="1" dirty="0">
                <a:solidFill>
                  <a:srgbClr val="0E0E0E"/>
                </a:solidFill>
                <a:effectLst/>
                <a:latin typeface=".SF NS"/>
              </a:rPr>
              <a:t>数据预处理与探索性分析</a:t>
            </a:r>
            <a:r>
              <a:rPr lang="zh-CN" altLang="en-US" sz="2400" dirty="0">
                <a:solidFill>
                  <a:srgbClr val="0E0E0E"/>
                </a:solidFill>
                <a:effectLst/>
                <a:latin typeface=".SF NS"/>
              </a:rPr>
              <a:t>，可视化数据分布。</a:t>
            </a:r>
            <a:endParaRPr lang="en-US" altLang="zh-CN" sz="2400" dirty="0">
              <a:solidFill>
                <a:srgbClr val="0E0E0E"/>
              </a:solidFill>
              <a:effectLst/>
              <a:latin typeface=".SF NS"/>
            </a:endParaRPr>
          </a:p>
          <a:p>
            <a:pPr marL="342900" indent="-342900">
              <a:buAutoNum type="arabicPeriod"/>
            </a:pPr>
            <a:endParaRPr lang="en-US" altLang="zh-CN" sz="2400" dirty="0">
              <a:solidFill>
                <a:srgbClr val="0E0E0E"/>
              </a:solidFill>
              <a:effectLst/>
              <a:latin typeface=".SF NS"/>
            </a:endParaRPr>
          </a:p>
          <a:p>
            <a:pPr lvl="1"/>
            <a:r>
              <a:rPr lang="en-US" altLang="zh-CN" sz="2400" dirty="0">
                <a:solidFill>
                  <a:srgbClr val="0E0E0E"/>
                </a:solidFill>
                <a:effectLst/>
                <a:latin typeface=".SF NS"/>
              </a:rPr>
              <a:t>•</a:t>
            </a:r>
            <a:r>
              <a:rPr lang="zh-CN" altLang="en-US" sz="2400" dirty="0">
                <a:solidFill>
                  <a:srgbClr val="0E0E0E"/>
                </a:solidFill>
                <a:effectLst/>
                <a:latin typeface=".SF NS"/>
              </a:rPr>
              <a:t> </a:t>
            </a:r>
            <a:r>
              <a:rPr lang="zh-CN" altLang="en-US" sz="2400" b="1" dirty="0">
                <a:solidFill>
                  <a:srgbClr val="0E0E0E"/>
                </a:solidFill>
                <a:effectLst/>
                <a:latin typeface=".SF NS"/>
              </a:rPr>
              <a:t>数据清洗与质量评估</a:t>
            </a:r>
            <a:endParaRPr lang="zh-CN" altLang="en-US" sz="2400" dirty="0">
              <a:solidFill>
                <a:srgbClr val="0E0E0E"/>
              </a:solidFill>
              <a:effectLst/>
              <a:latin typeface=".SF NS"/>
            </a:endParaRPr>
          </a:p>
          <a:p>
            <a:pPr lvl="1"/>
            <a:r>
              <a:rPr lang="en-US" altLang="zh-CN" sz="2400" dirty="0">
                <a:solidFill>
                  <a:srgbClr val="0E0E0E"/>
                </a:solidFill>
                <a:effectLst/>
                <a:latin typeface=".SF NS"/>
              </a:rPr>
              <a:t>•</a:t>
            </a:r>
            <a:r>
              <a:rPr lang="zh-CN" altLang="en-US" sz="2400" dirty="0">
                <a:solidFill>
                  <a:srgbClr val="0E0E0E"/>
                </a:solidFill>
                <a:effectLst/>
                <a:latin typeface=".SF NS"/>
              </a:rPr>
              <a:t> </a:t>
            </a:r>
            <a:r>
              <a:rPr lang="zh-CN" altLang="en-US" sz="2400" b="1" dirty="0">
                <a:solidFill>
                  <a:srgbClr val="0E0E0E"/>
                </a:solidFill>
                <a:effectLst/>
                <a:latin typeface=".SF NS"/>
              </a:rPr>
              <a:t>数据样本分析</a:t>
            </a:r>
            <a:endParaRPr lang="en-US" altLang="zh-CN" sz="2400" dirty="0">
              <a:solidFill>
                <a:srgbClr val="0E0E0E"/>
              </a:solidFill>
              <a:latin typeface=".SF NS"/>
            </a:endParaRPr>
          </a:p>
          <a:p>
            <a:pPr marL="342900" indent="-342900">
              <a:buAutoNum type="arabicPeriod"/>
            </a:pPr>
            <a:endParaRPr lang="en-US" altLang="zh-CN" sz="2400" dirty="0">
              <a:solidFill>
                <a:srgbClr val="0E0E0E"/>
              </a:solidFill>
              <a:latin typeface=".SF NS"/>
            </a:endParaRPr>
          </a:p>
          <a:p>
            <a:pPr marL="342900" indent="-342900">
              <a:buAutoNum type="arabicPeriod"/>
            </a:pPr>
            <a:r>
              <a:rPr lang="zh-CN" altLang="en-US" sz="2400" b="1" dirty="0">
                <a:solidFill>
                  <a:srgbClr val="0E0E0E"/>
                </a:solidFill>
                <a:latin typeface=".SF NS"/>
              </a:rPr>
              <a:t>用户行为分析建模</a:t>
            </a:r>
            <a:r>
              <a:rPr lang="zh-CN" altLang="en-US" sz="2400" dirty="0">
                <a:solidFill>
                  <a:srgbClr val="0E0E0E"/>
                </a:solidFill>
                <a:effectLst/>
                <a:latin typeface=".SF NS"/>
              </a:rPr>
              <a:t>：挖掘用户行为模式，尝试进行建模。</a:t>
            </a:r>
            <a:endParaRPr kumimoji="1" lang="en-US" altLang="zh-CN" dirty="0">
              <a:solidFill>
                <a:srgbClr val="0E0E0E"/>
              </a:solidFill>
              <a:effectLst/>
              <a:latin typeface=".SF NS"/>
            </a:endParaRPr>
          </a:p>
        </p:txBody>
      </p:sp>
    </p:spTree>
    <p:extLst>
      <p:ext uri="{BB962C8B-B14F-4D97-AF65-F5344CB8AC3E}">
        <p14:creationId xmlns:p14="http://schemas.microsoft.com/office/powerpoint/2010/main" val="2316183235"/>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E5NDRjMGZiMDM2NTc3NTAyN2IzYTRmN2ZiOTUwMm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汇报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字体_wenbo">
      <a:majorFont>
        <a:latin typeface="Arial"/>
        <a:ea typeface="黑体"/>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TotalTime>
  <Words>505</Words>
  <Application>Microsoft Macintosh PowerPoint</Application>
  <PresentationFormat>宽屏</PresentationFormat>
  <Paragraphs>66</Paragraphs>
  <Slides>8</Slides>
  <Notes>8</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vt:i4>
      </vt:variant>
    </vt:vector>
  </HeadingPairs>
  <TitlesOfParts>
    <vt:vector size="20" baseType="lpstr">
      <vt:lpstr>.SF NS</vt:lpstr>
      <vt:lpstr>华文楷体</vt:lpstr>
      <vt:lpstr>楷体</vt:lpstr>
      <vt:lpstr>微软雅黑</vt:lpstr>
      <vt:lpstr>Arial</vt:lpstr>
      <vt:lpstr>Arial Black</vt:lpstr>
      <vt:lpstr>Calibri</vt:lpstr>
      <vt:lpstr>Helvetica</vt:lpstr>
      <vt:lpstr>Tahoma</vt:lpstr>
      <vt:lpstr>Wingdings</vt:lpstr>
      <vt:lpstr>Office 主题​​</vt:lpstr>
      <vt:lpstr>汇报模板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广东省分公司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亮杰 刘</cp:lastModifiedBy>
  <cp:revision>1906</cp:revision>
  <dcterms:created xsi:type="dcterms:W3CDTF">2019-09-19T02:01:00Z</dcterms:created>
  <dcterms:modified xsi:type="dcterms:W3CDTF">2024-12-05T08:17:06Z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2052-11.8.2.12085</vt:lpwstr>
  </property>
  <property fmtid="{D5CDD505-2E9C-101B-9397-08002B2CF9AE}" pid="3" name="ICV">
    <vt:lpwstr>F2EF375DF7D74C7A801C43EF951DA890</vt:lpwstr>
  </property>
</Properties>
</file>