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961" r:id="rId3"/>
    <p:sldId id="993" r:id="rId4"/>
    <p:sldId id="992" r:id="rId5"/>
    <p:sldId id="1002" r:id="rId6"/>
    <p:sldId id="1003" r:id="rId7"/>
    <p:sldId id="1004" r:id="rId8"/>
    <p:sldId id="1005" r:id="rId9"/>
    <p:sldId id="996" r:id="rId10"/>
    <p:sldId id="1007" r:id="rId11"/>
    <p:sldId id="1006" r:id="rId12"/>
    <p:sldId id="939" r:id="rId13"/>
    <p:sldId id="994" r:id="rId14"/>
  </p:sldIdLst>
  <p:sldSz cx="12192000" cy="6858000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5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f" initials="M" lastIdx="1" clrIdx="0"/>
  <p:cmAuthor id="1" name="yangyang chen" initials="yc" lastIdx="1" clrIdx="0"/>
  <p:cmAuthor id="2" name="Wei Yang" initials="WY" lastIdx="1" clrIdx="1"/>
  <p:cmAuthor id="3" name="范小双" initials="u" lastIdx="1" clrIdx="2"/>
  <p:cmAuthor id="353158055" name="韩雨" initials="韩" lastIdx="0" clrIdx="0"/>
  <p:cmAuthor id="4" name="Tianyang Feng(联通集团信息化部（信息安全部）)" initials="TF" lastIdx="1" clrIdx="3"/>
  <p:cmAuthor id="5" name="Iris YuanGao" initials="irgao" lastIdx="2" clrIdx="2"/>
  <p:cmAuthor id="6" name="胡文慧" initials="胡" lastIdx="1" clrIdx="5"/>
  <p:cmAuthor id="7" name="宁安亮" initials="N" lastIdx="2" clrIdx="6"/>
  <p:cmAuthor id="564" name="未知用户319" initials="未" lastIdx="1" clrIdx="0"/>
  <p:cmAuthor id="8" name="Administrator" initials="A" lastIdx="1" clrIdx="7"/>
  <p:cmAuthor id="565" name="未知用户222" initials="未" lastIdx="1" clrIdx="0"/>
  <p:cmAuthor id="9" name="孙艺" initials="孙" lastIdx="1" clrIdx="8"/>
  <p:cmAuthor id="566" name="未知用户87" initials="未" lastIdx="1" clrIdx="0"/>
  <p:cmAuthor id="10" name="BAIXX11" initials="W用" lastIdx="1" clrIdx="9"/>
  <p:cmAuthor id="567" name="未知用户88" initials="未" lastIdx="1" clrIdx="0"/>
  <p:cmAuthor id="11" name="赵晨斌" initials="赵" lastIdx="1" clrIdx="10"/>
  <p:cmAuthor id="568" name="未知用户89" initials="未" lastIdx="1" clrIdx="0"/>
  <p:cmAuthor id="12" name="shi jinuyu" initials="sj" lastIdx="1" clrIdx="11"/>
  <p:cmAuthor id="13" name="unilabs" initials="u" lastIdx="1" clrIdx="12"/>
  <p:cmAuthor id="570" name="未知用户110" initials="未" lastIdx="1" clrIdx="0"/>
  <p:cmAuthor id="14" name="李岩（IT）" initials="李" lastIdx="2" clrIdx="13"/>
  <p:cmAuthor id="571" name="未知用户121" initials="未" lastIdx="1" clrIdx="1"/>
  <p:cmAuthor id="15" name="13686" initials="1" lastIdx="1" clrIdx="14"/>
  <p:cmAuthor id="191251535" name="沈霄雷" initials="沈" lastIdx="833089" clrIdx="0"/>
  <p:cmAuthor id="572" name="未知用户234" initials="未" lastIdx="7" clrIdx="1"/>
  <p:cmAuthor id="16" name="周辉" initials="周" lastIdx="1" clrIdx="15"/>
  <p:cmAuthor id="191251536" name="MA YOU" initials="MY" lastIdx="1" clrIdx="23"/>
  <p:cmAuthor id="573" name="未知用户54" initials="未" lastIdx="8" clrIdx="0"/>
  <p:cmAuthor id="17" name="ccb" initials="c" lastIdx="1" clrIdx="0"/>
  <p:cmAuthor id="191251537" name="郭 浩" initials="郭" lastIdx="2" clrIdx="25"/>
  <p:cmAuthor id="574" name="未知用户278" initials="未" lastIdx="1" clrIdx="0"/>
  <p:cmAuthor id="18" name="sx_xuzx" initials="s" lastIdx="26" clrIdx="17"/>
  <p:cmAuthor id="191251538" name="渠沛" initials="渠" lastIdx="1" clrIdx="35"/>
  <p:cmAuthor id="575" name="未知用户279" initials="未" lastIdx="1" clrIdx="0"/>
  <p:cmAuthor id="19" name="tplife" initials="t" lastIdx="2" clrIdx="0"/>
  <p:cmAuthor id="191251539" name="席琛" initials="" lastIdx="0" clrIdx="58"/>
  <p:cmAuthor id="576" name="未知用户280" initials="未" lastIdx="4" clrIdx="2"/>
  <p:cmAuthor id="20" name="孟 昕" initials="孟" lastIdx="1" clrIdx="18"/>
  <p:cmAuthor id="191251540" name="韩剑侠" initials="P" lastIdx="1" clrIdx="41"/>
  <p:cmAuthor id="577" name="未知用户281" initials="未" lastIdx="1" clrIdx="0"/>
  <p:cmAuthor id="21" name="Roet-Reinking, Nathalie" initials="R" lastIdx="1" clrIdx="0"/>
  <p:cmAuthor id="578" name="未知用户282" initials="未" lastIdx="3" clrIdx="1"/>
  <p:cmAuthor id="22" name="Redeker, Yolanda" initials="R" lastIdx="9" clrIdx="1"/>
  <p:cmAuthor id="579" name="未知用户283" initials="未" lastIdx="1" clrIdx="1"/>
  <p:cmAuthor id="23" name="Tseng, Melanie" initials="T" lastIdx="3" clrIdx="2"/>
  <p:cmAuthor id="580" name="未知用户284" initials="未" lastIdx="1" clrIdx="0"/>
  <p:cmAuthor id="24" name="杨素雯" initials="杨" lastIdx="30" clrIdx="1"/>
  <p:cmAuthor id="581" name="未知用户285" initials="未" lastIdx="8" clrIdx="0"/>
  <p:cmAuthor id="25" name="Tao, Sherry Sitong" initials="T" lastIdx="1" clrIdx="14"/>
  <p:cmAuthor id="26" name="Xin Wang (IB)" initials="X" lastIdx="7" clrIdx="0"/>
  <p:cmAuthor id="583" name="78234500@qq.com" initials="7" lastIdx="1" clrIdx="0"/>
  <p:cmAuthor id="27" name="hj" initials="h" lastIdx="2" clrIdx="2"/>
  <p:cmAuthor id="28" name="IKKI" initials="I" lastIdx="1" clrIdx="0"/>
  <p:cmAuthor id="585" name="未知用户290" initials="未" lastIdx="2" clrIdx="0"/>
  <p:cmAuthor id="29" name="於宝泉" initials="於" lastIdx="0" clrIdx="2"/>
  <p:cmAuthor id="586" name="未知用户291" initials="未" lastIdx="8" clrIdx="0"/>
  <p:cmAuthor id="30" name="weijj52" initials="w" lastIdx="2" clrIdx="29"/>
  <p:cmAuthor id="587" name="未知用户292" initials="未" lastIdx="1" clrIdx="0"/>
  <p:cmAuthor id="31" name="Author" initials="A" lastIdx="0" clrIdx="30"/>
  <p:cmAuthor id="588" name="未知用户293" initials="未" lastIdx="1" clrIdx="0"/>
  <p:cmAuthor id="32" name="李楠10047711" initials="李楠10047711" lastIdx="2" clrIdx="31"/>
  <p:cmAuthor id="589" name="未知用户295" initials="未" lastIdx="1" clrIdx="0"/>
  <p:cmAuthor id="33" name="wangjiarui" initials="w" lastIdx="1" clrIdx="32"/>
  <p:cmAuthor id="590" name="未知用户297" initials="未" lastIdx="1" clrIdx="0"/>
  <p:cmAuthor id="34" name="马媛" initials="马" lastIdx="1" clrIdx="33"/>
  <p:cmAuthor id="591" name="panjm" initials="p" lastIdx="1" clrIdx="0"/>
  <p:cmAuthor id="35" name="Lenovo" initials="L" lastIdx="16" clrIdx="35"/>
  <p:cmAuthor id="592" name="ye gusong" initials="y" lastIdx="1" clrIdx="0"/>
  <p:cmAuthor id="36" name="许嘉珍" initials="u" lastIdx="1" clrIdx="36"/>
  <p:cmAuthor id="593" name="wei muzi" initials="w" lastIdx="1" clrIdx="4"/>
  <p:cmAuthor id="37" name="黄珂10009187" initials="黄珂10009187" lastIdx="1" clrIdx="37"/>
  <p:cmAuthor id="594" name="孙" initials="孙" lastIdx="1" clrIdx="50"/>
  <p:cmAuthor id="38" name="赵欣" initials="zx" lastIdx="4" clrIdx="37"/>
  <p:cmAuthor id="595" name="liuchunhua199110" initials="l" lastIdx="3" clrIdx="3"/>
  <p:cmAuthor id="39" name="chenyuan" initials="c" lastIdx="3" clrIdx="38"/>
  <p:cmAuthor id="40" name="10054047" initials="1" lastIdx="1" clrIdx="39"/>
  <p:cmAuthor id="597" name="未知用户256" initials="未" lastIdx="1" clrIdx="0"/>
  <p:cmAuthor id="41" name="10072453" initials="1" lastIdx="1" clrIdx="40"/>
  <p:cmAuthor id="598" name="未知的使用者139" initials="未" lastIdx="1" clrIdx="0"/>
  <p:cmAuthor id="42" name="李婷婷" initials="李" lastIdx="1" clrIdx="41"/>
  <p:cmAuthor id="599" name="未知用户258" initials="未" lastIdx="8" clrIdx="0"/>
  <p:cmAuthor id="43" name="刘凯铃" initials="刘" lastIdx="12" clrIdx="42"/>
  <p:cmAuthor id="44" name="guocc" initials="g" lastIdx="1" clrIdx="1"/>
  <p:cmAuthor id="45" name="未知的使用者1" initials="未" lastIdx="8" clrIdx="0"/>
  <p:cmAuthor id="46" name="未知的使用者2" initials="未" lastIdx="1" clrIdx="0"/>
  <p:cmAuthor id="47" name="未知的使用者7" initials="未" lastIdx="1" clrIdx="0"/>
  <p:cmAuthor id="48" name="zhangxc210" initials="z" lastIdx="22" clrIdx="47"/>
  <p:cmAuthor id="605" name="yudi lin" initials="y" lastIdx="0" clrIdx="0"/>
  <p:cmAuthor id="49" name="wyao8" initials="w" lastIdx="1" clrIdx="48"/>
  <p:cmAuthor id="50" name="未知的使用者21" initials="未" lastIdx="1" clrIdx="0"/>
  <p:cmAuthor id="51" name="MLOONG" initials="M" lastIdx="1" clrIdx="0"/>
  <p:cmAuthor id="608" name="49554261@qq.com" initials="4" lastIdx="2" clrIdx="2"/>
  <p:cmAuthor id="52" name="lantj" initials="l" lastIdx="1" clrIdx="51"/>
  <p:cmAuthor id="53" name="love_" initials="l" lastIdx="1" clrIdx="52"/>
  <p:cmAuthor id="54" name="Shirley" initials="S" lastIdx="2" clrIdx="53"/>
  <p:cmAuthor id="611" name="未知用户313" initials="未" lastIdx="2" clrIdx="0"/>
  <p:cmAuthor id="55" name="林颖" initials="林" lastIdx="1" clrIdx="54"/>
  <p:cmAuthor id="612" name="胡岱雯" initials="胡" lastIdx="1" clrIdx="0"/>
  <p:cmAuthor id="56" name="杜云馨" initials="杜" lastIdx="1" clrIdx="55"/>
  <p:cmAuthor id="613" name="张 成亚" initials="张" lastIdx="1" clrIdx="52"/>
  <p:cmAuthor id="57" name="wumeng" initials="w" lastIdx="1" clrIdx="56"/>
  <p:cmAuthor id="614" name="未知用户268" initials="未" lastIdx="1" clrIdx="0"/>
  <p:cmAuthor id="58" name="未知的使用者87" initials="" lastIdx="1" clrIdx="0"/>
  <p:cmAuthor id="615" name="liuzga" initials="l" lastIdx="1" clrIdx="3"/>
  <p:cmAuthor id="59" name="Saku Uchikawa" initials="S" lastIdx="11" clrIdx="0"/>
  <p:cmAuthor id="616" name="未知用户213" initials="未" lastIdx="1" clrIdx="0"/>
  <p:cmAuthor id="691587970" name="小延魔法师" initials="小" lastIdx="1126286" clrIdx="0"/>
  <p:cmAuthor id="617" name="未知用户218" initials="未" lastIdx="1" clrIdx="0"/>
  <p:cmAuthor id="60" name="未知的使用者90" initials="" lastIdx="8" clrIdx="0"/>
  <p:cmAuthor id="691587971" name="刘春杰10244342" initials="刘春杰10244342" lastIdx="1" clrIdx="41"/>
  <p:cmAuthor id="618" name="未知用户219" initials="未" lastIdx="10" clrIdx="0"/>
  <p:cmAuthor id="61" name="張秀娟" initials="張" lastIdx="1" clrIdx="2"/>
  <p:cmAuthor id="691587972" name="li hui" initials="lh" lastIdx="1" clrIdx="50"/>
  <p:cmAuthor id="619" name="未知用户344" initials="未" lastIdx="1" clrIdx="0"/>
  <p:cmAuthor id="62" name="未知的使用者34" initials="未" lastIdx="1" clrIdx="0"/>
  <p:cmAuthor id="691587973" name="Gaofugui(Jiangsu,NPS)" initials="G" lastIdx="1" clrIdx="51"/>
  <p:cmAuthor id="620" name="未知用户345" initials="未" lastIdx="1" clrIdx="0"/>
  <p:cmAuthor id="63" name="未知的使用者98" initials="" lastIdx="1" clrIdx="0"/>
  <p:cmAuthor id="691587974" name="陈文华" initials="u" lastIdx="0" clrIdx="322"/>
  <p:cmAuthor id="621" name="未知用户347" initials="未" lastIdx="6" clrIdx="0"/>
  <p:cmAuthor id="64" name="CHRISYU" initials="" lastIdx="1" clrIdx="0"/>
  <p:cmAuthor id="691587975" name="ZhengShilei" initials="Z" lastIdx="1" clrIdx="323"/>
  <p:cmAuthor id="622" name="未知用户348" initials="未" lastIdx="10" clrIdx="0"/>
  <p:cmAuthor id="65" name="未知的使用者113" initials="" lastIdx="1" clrIdx="2"/>
  <p:cmAuthor id="691587976" name="添添" initials="添添" lastIdx="1" clrIdx="351"/>
  <p:cmAuthor id="623" name="jian Ray" initials="j" lastIdx="1" clrIdx="50"/>
  <p:cmAuthor id="66" name="liucunri" initials="" lastIdx="1" clrIdx="0"/>
  <p:cmAuthor id="67" name="qihua-DCMS" initials="q" lastIdx="0" clrIdx="0"/>
  <p:cmAuthor id="68" name="Unknown User48" initials="" lastIdx="8" clrIdx="0"/>
  <p:cmAuthor id="625" name="Microsoft Office 用户" initials="M" lastIdx="25" clrIdx="3"/>
  <p:cmAuthor id="69" name="未知用户82" initials="未知用户82" lastIdx="1" clrIdx="0"/>
  <p:cmAuthor id="626" name="王丽君" initials="王" lastIdx="4" clrIdx="0"/>
  <p:cmAuthor id="70" name="未知用户83" initials="未知用户83" lastIdx="1" clrIdx="0"/>
  <p:cmAuthor id="627" name="未知用户237" initials="未" lastIdx="1" clrIdx="0"/>
  <p:cmAuthor id="71" name="未知用户84" initials="未知用户84" lastIdx="5" clrIdx="0"/>
  <p:cmAuthor id="628" name="�Ÿ�" initials="�" lastIdx="1" clrIdx="0"/>
  <p:cmAuthor id="72" name="未知用户137" initials="未知用户137" lastIdx="10" clrIdx="0"/>
  <p:cmAuthor id="629" name="未知用户221" initials="未" lastIdx="43" clrIdx="1"/>
  <p:cmAuthor id="73" name="未知用户21" initials="未" lastIdx="1" clrIdx="0"/>
  <p:cmAuthor id="630" name="jesschin" initials="j" lastIdx="1" clrIdx="510"/>
  <p:cmAuthor id="74" name="未知用户138" initials="未知用户138" lastIdx="0" clrIdx="1"/>
  <p:cmAuthor id="75" name="作者" initials="A" lastIdx="0" clrIdx="24"/>
  <p:cmAuthor id="76" name="黄译萱(联通上海市上海市分公司)" initials="MSOffice" lastIdx="3" clrIdx="25"/>
  <p:cmAuthor id="633" name="Carol Kelly" initials="C" lastIdx="1" clrIdx="0"/>
  <p:cmAuthor id="77" name="邵丹(联通上海市上海市分公司)" initials="邵丹(联通上海市上海市分公司)" lastIdx="1" clrIdx="26"/>
  <p:cmAuthor id="634" name="马月" initials="马" lastIdx="1" clrIdx="633"/>
  <p:cmAuthor id="78" name="Lina Hang(联通上海市上海市分公司)" initials="LH" lastIdx="2" clrIdx="27"/>
  <p:cmAuthor id="79" name="未知的使用者16" initials="未" lastIdx="6" clrIdx="0"/>
  <p:cmAuthor id="636" name="Unknown User58" initials="U" lastIdx="1" clrIdx="0"/>
  <p:cmAuthor id="80" name="未知的使用者13" initials="未" lastIdx="1" clrIdx="0"/>
  <p:cmAuthor id="637" name="Unknown User55" initials="U" lastIdx="1" clrIdx="1"/>
  <p:cmAuthor id="81" name="未知的使用者14" initials="未" lastIdx="2" clrIdx="0"/>
  <p:cmAuthor id="638" name="未知用户343" initials="未" lastIdx="1" clrIdx="0"/>
  <p:cmAuthor id="82" name="廖麗華" initials="廖" lastIdx="1" clrIdx="0"/>
  <p:cmAuthor id="639" name="Huipeng Cao" initials="H" lastIdx="1" clrIdx="0"/>
  <p:cmAuthor id="83" name="未知的使用者12" initials="未" lastIdx="1" clrIdx="0"/>
  <p:cmAuthor id="640" name="李 雷雨" initials="李" lastIdx="1" clrIdx="0"/>
  <p:cmAuthor id="84" name="未知用户129" initials="未知用户129" lastIdx="1" clrIdx="0"/>
  <p:cmAuthor id="641" name="91257" initials="9" lastIdx="0" clrIdx="1"/>
  <p:cmAuthor id="85" name="唐可欣" initials="唐" lastIdx="1" clrIdx="0"/>
  <p:cmAuthor id="642" name="vicky" initials="v" lastIdx="2" clrIdx="1"/>
  <p:cmAuthor id="86" name="王鹏凯" initials="" lastIdx="1" clrIdx="0"/>
  <p:cmAuthor id="643" name="庆芳 许" initials="庆" lastIdx="1" clrIdx="0"/>
  <p:cmAuthor id="87" name="未知的使用者35" initials="未" lastIdx="1" clrIdx="0"/>
  <p:cmAuthor id="644" name="jerrychou" initials="j" lastIdx="1" clrIdx="4"/>
  <p:cmAuthor id="88" name="未知的使用者33" initials="未" lastIdx="1" clrIdx="0"/>
  <p:cmAuthor id="645" name="不明使用者12" initials="不" lastIdx="3" clrIdx="1"/>
  <p:cmAuthor id="89" name="Admin" initials="A" lastIdx="1" clrIdx="2"/>
  <p:cmAuthor id="646" name="不明使用者1" initials="不" lastIdx="0" clrIdx="0"/>
  <p:cmAuthor id="90" name="未知的使用者93" initials="" lastIdx="1" clrIdx="1"/>
  <p:cmAuthor id="647" name="不明使用者2" initials="不" lastIdx="2" clrIdx="0"/>
  <p:cmAuthor id="91" name="范作霖" initials="范" lastIdx="1" clrIdx="22"/>
  <p:cmAuthor id="92" name="LeeElva" initials="" lastIdx="1" clrIdx="0"/>
  <p:cmAuthor id="649" name="不明使用者4" initials="不" lastIdx="1" clrIdx="0"/>
  <p:cmAuthor id="93" name="未知用户99" initials="" lastIdx="1" clrIdx="2"/>
  <p:cmAuthor id="650" name="不明使用者6" initials="不" lastIdx="1" clrIdx="0"/>
  <p:cmAuthor id="94" name="杨静" initials="杨" lastIdx="1" clrIdx="22"/>
  <p:cmAuthor id="651" name="不明使用者5" initials="不" lastIdx="11" clrIdx="0"/>
  <p:cmAuthor id="95" name="未知的使用者115" initials="" lastIdx="1" clrIdx="1"/>
  <p:cmAuthor id="652" name="未知用户296" initials="未" lastIdx="1" clrIdx="0"/>
  <p:cmAuthor id="96" name="未知用户57" initials="" lastIdx="1" clrIdx="0"/>
  <p:cmAuthor id="653" name="不明使用者8" initials="不" lastIdx="43" clrIdx="1"/>
  <p:cmAuthor id="97" name="lianghb" initials="" lastIdx="19" clrIdx="0"/>
  <p:cmAuthor id="654" name="不明使用者9" initials="不" lastIdx="1" clrIdx="0"/>
  <p:cmAuthor id="98" name="未知用户17" initials="" lastIdx="0" clrIdx="1"/>
  <p:cmAuthor id="655" name="不明使用者10" initials="不" lastIdx="0" clrIdx="0"/>
  <p:cmAuthor id="99" name="Deanna Schuler (Bookey Consulting)" initials="" lastIdx="2" clrIdx="0"/>
  <p:cmAuthor id="656" name="不明使用者11" initials="不" lastIdx="1" clrIdx="0"/>
  <p:cmAuthor id="100" name="未知的使用者57" initials="未" lastIdx="1" clrIdx="0"/>
  <p:cmAuthor id="657" name="Carol Wu" initials="C" lastIdx="1" clrIdx="0"/>
  <p:cmAuthor id="658" name="Think" initials="T" lastIdx="6" clrIdx="3"/>
  <p:cmAuthor id="102" name="毛香勤" initials="毛" lastIdx="26" clrIdx="6"/>
  <p:cmAuthor id="103" name="未知用户102" initials="" lastIdx="1" clrIdx="1"/>
  <p:cmAuthor id="660" name="未知用户304" initials="未" lastIdx="1" clrIdx="0"/>
  <p:cmAuthor id="104" name="maxine" initials="" lastIdx="0" clrIdx="0"/>
  <p:cmAuthor id="661" name="未知用户305" initials="未" lastIdx="1" clrIdx="0"/>
  <p:cmAuthor id="105" name="未知的使用者121" initials="" lastIdx="1" clrIdx="1"/>
  <p:cmAuthor id="662" name="敢 王" initials="敢" lastIdx="1" clrIdx="0"/>
  <p:cmAuthor id="106" name="杨彦伟" initials="杨" lastIdx="3" clrIdx="0"/>
  <p:cmAuthor id="663" name="邓 勇" initials="邓" lastIdx="1" clrIdx="0"/>
  <p:cmAuthor id="107" name="周元元" initials="" lastIdx="5" clrIdx="0"/>
  <p:cmAuthor id="664" name="陈城" initials="陈" lastIdx="0" clrIdx="2"/>
  <p:cmAuthor id="108" name="未知的使用者27" initials="" lastIdx="8" clrIdx="0"/>
  <p:cmAuthor id="665" name="未知用户309" initials="未" lastIdx="8" clrIdx="0"/>
  <p:cmAuthor id="109" name="刘豹" initials="刘" lastIdx="0" clrIdx="0"/>
  <p:cmAuthor id="110" name="未知的使用者30" initials="" lastIdx="8" clrIdx="0"/>
  <p:cmAuthor id="667" name="未知用户311" initials="未" lastIdx="2" clrIdx="0"/>
  <p:cmAuthor id="111" name="未知的使用者53" initials="" lastIdx="1" clrIdx="0"/>
  <p:cmAuthor id="668" name="未知用户312" initials="未" lastIdx="1" clrIdx="0"/>
  <p:cmAuthor id="112" name="未知用户58" initials="" lastIdx="5" clrIdx="1"/>
  <p:cmAuthor id="113" name="未知的使用者25" initials="" lastIdx="1" clrIdx="0"/>
  <p:cmAuthor id="670" name="未知用户314" initials="未" lastIdx="1" clrIdx="1"/>
  <p:cmAuthor id="114" name="liupeng" initials="" lastIdx="1" clrIdx="1"/>
  <p:cmAuthor id="671" name="晓  曲" initials="晓" lastIdx="1" clrIdx="0"/>
  <p:cmAuthor id="115" name="未知用户24" initials="" lastIdx="1" clrIdx="0"/>
  <p:cmAuthor id="116" name="AbuSina" initials="" lastIdx="2" clrIdx="0"/>
  <p:cmAuthor id="673" name="未知用户216" initials="未" lastIdx="1" clrIdx="0"/>
  <p:cmAuthor id="117" name="hl sun" initials="" lastIdx="1" clrIdx="0"/>
  <p:cmAuthor id="674" name="孟连磊" initials="孟" lastIdx="1" clrIdx="0"/>
  <p:cmAuthor id="118" name="未知的使用者94" initials="" lastIdx="1" clrIdx="2"/>
  <p:cmAuthor id="119" name="未知用户66" initials="" lastIdx="1" clrIdx="0"/>
  <p:cmAuthor id="676" name="未知的使用者177" initials="未" lastIdx="8" clrIdx="0"/>
  <p:cmAuthor id="120" name="郑汝鸿" initials="郑" lastIdx="2" clrIdx="0"/>
  <p:cmAuthor id="121" name="未知用户19" initials="" lastIdx="1" clrIdx="0"/>
  <p:cmAuthor id="122" name="周宏達JerryChou" initials="" lastIdx="6" clrIdx="2"/>
  <p:cmAuthor id="123" name="邢辰凤" initials="邢" lastIdx="45" clrIdx="7"/>
  <p:cmAuthor id="124" name="未知用户7" initials="" lastIdx="1" clrIdx="0"/>
  <p:cmAuthor id="125" name="未知的使用者56" initials="" lastIdx="1" clrIdx="0"/>
  <p:cmAuthor id="126" name="未知用户46" initials="未" lastIdx="1" clrIdx="1"/>
  <p:cmAuthor id="127" name="未知的使用者119" initials="" lastIdx="1" clrIdx="2"/>
  <p:cmAuthor id="128" name="未知用户59" initials="" lastIdx="0" clrIdx="1"/>
  <p:cmAuthor id="129" name="未知的使用者22" initials="" lastIdx="8" clrIdx="0"/>
  <p:cmAuthor id="130" name="未知的使用者103" initials="" lastIdx="8" clrIdx="0"/>
  <p:cmAuthor id="131" name="Wenwen" initials="" lastIdx="1" clrIdx="1"/>
  <p:cmAuthor id="132" name="未知的使用者117" initials="" lastIdx="1" clrIdx="0"/>
  <p:cmAuthor id="133" name="未知用户51" initials="未" lastIdx="1" clrIdx="0"/>
  <p:cmAuthor id="134" name="未知的使用者28" initials="" lastIdx="1" clrIdx="0"/>
  <p:cmAuthor id="135" name="未知用户67" initials="" lastIdx="1" clrIdx="0"/>
  <p:cmAuthor id="136" name="未知用户114" initials="" lastIdx="1" clrIdx="0"/>
  <p:cmAuthor id="137" name="未知用户18" initials="" lastIdx="10" clrIdx="0"/>
  <p:cmAuthor id="138" name="未知的使用者67" initials="" lastIdx="1" clrIdx="0"/>
  <p:cmAuthor id="139" name="未知的使用者46" initials="" lastIdx="1" clrIdx="1"/>
  <p:cmAuthor id="140" name="未知的使用者26" initials="" lastIdx="1" clrIdx="0"/>
  <p:cmAuthor id="141" name="未知的使用者43" initials="" lastIdx="1" clrIdx="0"/>
  <p:cmAuthor id="142" name="未知的使用者9" initials="" lastIdx="1" clrIdx="0"/>
  <p:cmAuthor id="143" name="未知用户62" initials="" lastIdx="1" clrIdx="1"/>
  <p:cmAuthor id="144" name="yuanzh" initials="" lastIdx="1" clrIdx="1"/>
  <p:cmAuthor id="145" name="不明使用者57" initials="" lastIdx="1" clrIdx="0"/>
  <p:cmAuthor id="146" name="未知用户108" initials="" lastIdx="1" clrIdx="0"/>
  <p:cmAuthor id="147" name="未知的使用者110" initials="" lastIdx="1" clrIdx="0"/>
  <p:cmAuthor id="148" name="linyd" initials="" lastIdx="3" clrIdx="1"/>
  <p:cmAuthor id="149" name="未知用户8" initials="" lastIdx="1" clrIdx="0"/>
  <p:cmAuthor id="150" name="未知的使用者31" initials="" lastIdx="1" clrIdx="0"/>
  <p:cmAuthor id="151" name="未知用户81" initials="" lastIdx="1" clrIdx="0"/>
  <p:cmAuthor id="152" name="未知用户115" initials="" lastIdx="1" clrIdx="0"/>
  <p:cmAuthor id="153" name="未知的使用者76" initials="未" lastIdx="1" clrIdx="0"/>
  <p:cmAuthor id="154" name="未知的使用者68" initials="" lastIdx="1" clrIdx="0"/>
  <p:cmAuthor id="155" name="mm" initials="" lastIdx="1" clrIdx="0"/>
  <p:cmAuthor id="156" name="未知用户15" initials="" lastIdx="1" clrIdx="0"/>
  <p:cmAuthor id="157" name="朱晓瑜" initials="" lastIdx="54" clrIdx="0"/>
  <p:cmAuthor id="158" name="不明使用者20" initials="" lastIdx="1" clrIdx="0"/>
  <p:cmAuthor id="161" name="未知用户6" initials="" lastIdx="8" clrIdx="0"/>
  <p:cmAuthor id="162" name="未知的使用者55" initials="" lastIdx="1" clrIdx="0"/>
  <p:cmAuthor id="163" name="未知的使用者111" initials="" lastIdx="1" clrIdx="0"/>
  <p:cmAuthor id="164" name="未知的使用者50" initials="" lastIdx="1" clrIdx="0"/>
  <p:cmAuthor id="165" name="未知的使用者11" initials="" lastIdx="1" clrIdx="0"/>
  <p:cmAuthor id="166" name="未知用户47" initials="" lastIdx="6" clrIdx="0"/>
  <p:cmAuthor id="167" name="未知用户106" initials="未" lastIdx="1" clrIdx="0"/>
  <p:cmAuthor id="168" name="未知用户116" initials="" lastIdx="1" clrIdx="1"/>
  <p:cmAuthor id="169" name="未知的使用者150" initials="未" lastIdx="1" clrIdx="0"/>
  <p:cmAuthor id="170" name="未知的使用者69" initials="" lastIdx="1" clrIdx="1"/>
  <p:cmAuthor id="171" name="未知的使用者112" initials="" lastIdx="1" clrIdx="1"/>
  <p:cmAuthor id="172" name="梁亚栋" initials="梁" lastIdx="776053" clrIdx="0"/>
  <p:cmAuthor id="173" name="Kevin Hu" initials="" lastIdx="1" clrIdx="0"/>
  <p:cmAuthor id="174" name="未知的使用者38" initials="" lastIdx="1" clrIdx="0"/>
  <p:cmAuthor id="176" name="未知的使用者8" initials="" lastIdx="1" clrIdx="0"/>
  <p:cmAuthor id="177" name="不明使用者56" initials="" lastIdx="1" clrIdx="0"/>
  <p:cmAuthor id="178" name="P00035_jeremy" initials="" lastIdx="1" clrIdx="0"/>
  <p:cmAuthor id="179" name="Unknown User7" initials="" lastIdx="1" clrIdx="0"/>
  <p:cmAuthor id="180" name="muzi wei" initials="" lastIdx="1" clrIdx="0"/>
  <p:cmAuthor id="181" name="未知的使用者41" initials="" lastIdx="1" clrIdx="0"/>
  <p:cmAuthor id="183" name="djj" initials="" lastIdx="2" clrIdx="0"/>
  <p:cmAuthor id="184" name="未知用户117" initials="" lastIdx="1" clrIdx="2"/>
  <p:cmAuthor id="186" name="未知用户13" initials="" lastIdx="1" clrIdx="0"/>
  <p:cmAuthor id="187" name="不明使用者21" initials="" lastIdx="1" clrIdx="0"/>
  <p:cmAuthor id="188" name="YUMINGNJ" initials="" lastIdx="3" clrIdx="0"/>
  <p:cmAuthor id="189" name="未知的使用者52" initials="" lastIdx="1" clrIdx="1"/>
  <p:cmAuthor id="190" name="未知用户109" initials="" lastIdx="1" clrIdx="1"/>
  <p:cmAuthor id="191" name="Unknown User117" initials="U" lastIdx="10" clrIdx="0"/>
  <p:cmAuthor id="192" name="thomas" initials="" lastIdx="1" clrIdx="49"/>
  <p:cmAuthor id="475196944" name="姚琳" initials="姚" lastIdx="1133934" clrIdx="0"/>
  <p:cmAuthor id="193" name="未知的使用者3" initials="" lastIdx="7" clrIdx="1"/>
  <p:cmAuthor id="475196945" name="chen" initials="c" lastIdx="1" clrIdx="2"/>
  <p:cmAuthor id="194" name="未知用户14" initials="" lastIdx="1" clrIdx="0"/>
  <p:cmAuthor id="195" name="Unknown User65" initials="U" lastIdx="1" clrIdx="0"/>
  <p:cmAuthor id="196" name="未知用户98" initials="" lastIdx="1" clrIdx="2"/>
  <p:cmAuthor id="197" name="Unknown User11" initials="U" lastIdx="0" clrIdx="1"/>
  <p:cmAuthor id="198" name="未知的使用者156" initials="未" lastIdx="1" clrIdx="0"/>
  <p:cmAuthor id="199" name="未知用户61" initials="" lastIdx="8" clrIdx="0"/>
  <p:cmAuthor id="201" name="Jason Wang" initials="" lastIdx="1" clrIdx="0"/>
  <p:cmAuthor id="202" name="不明使用者18" initials="" lastIdx="0" clrIdx="1"/>
  <p:cmAuthor id="203" name="未知用户28" initials="未" lastIdx="5" clrIdx="1"/>
  <p:cmAuthor id="204" name="未知的使用者72" initials="" lastIdx="1" clrIdx="0"/>
  <p:cmAuthor id="205" name="未知的使用者48" initials="" lastIdx="1" clrIdx="0"/>
  <p:cmAuthor id="206" name="未知的使用者104" initials="" lastIdx="1" clrIdx="0"/>
  <p:cmAuthor id="207" name="未知用户60" initials="" lastIdx="1" clrIdx="0"/>
  <p:cmAuthor id="208" name="未知的使用者39" initials="未" lastIdx="10" clrIdx="0"/>
  <p:cmAuthor id="209" name="Shawna Strickland" initials="" lastIdx="2" clrIdx="0"/>
  <p:cmAuthor id="210" name="未知的使用者36" initials="" lastIdx="3" clrIdx="1"/>
  <p:cmAuthor id="211" name="未知的使用者136" initials="未" lastIdx="1" clrIdx="0"/>
  <p:cmAuthor id="212" name="Daniel Wuu" initials="" lastIdx="1" clrIdx="0"/>
  <p:cmAuthor id="213" name="未知用户56" initials="" lastIdx="1" clrIdx="0"/>
  <p:cmAuthor id="214" name="未知的使用者83" initials="未" lastIdx="1" clrIdx="0"/>
  <p:cmAuthor id="215" name="未知的使用者140" initials="未" lastIdx="1" clrIdx="1"/>
  <p:cmAuthor id="216" name="未知的使用者197" initials="未" lastIdx="8" clrIdx="0"/>
  <p:cmAuthor id="217" name="Ashley Eberenz" initials="" lastIdx="7" clrIdx="1"/>
  <p:cmAuthor id="218" name="不明使用者19" initials="" lastIdx="1" clrIdx="0"/>
  <p:cmAuthor id="219" name="qiantong" initials="" lastIdx="3" clrIdx="1"/>
  <p:cmAuthor id="220" name="未知的使用者74" initials="" lastIdx="1" clrIdx="0"/>
  <p:cmAuthor id="221" name="未知的使用者23" initials="" lastIdx="1" clrIdx="0"/>
  <p:cmAuthor id="223" name="116304" initials="" lastIdx="1" clrIdx="1"/>
  <p:cmAuthor id="224" name="未知用户31" initials="未" lastIdx="1" clrIdx="1"/>
  <p:cmAuthor id="225" name="R affer" initials="" lastIdx="1" clrIdx="0"/>
  <p:cmAuthor id="227" name="未知用户55" initials="" lastIdx="1" clrIdx="0"/>
  <p:cmAuthor id="228" name="未知的使用者95" initials="" lastIdx="1" clrIdx="0"/>
  <p:cmAuthor id="229" name="未知的使用者168" initials="未" lastIdx="1" clrIdx="0"/>
  <p:cmAuthor id="230" name="未知的使用者32" initials="" lastIdx="1" clrIdx="0"/>
  <p:cmAuthor id="231" name="未知的使用者49" initials="" lastIdx="1" clrIdx="0"/>
  <p:cmAuthor id="232" name="Unknown User26" initials="U" lastIdx="1" clrIdx="1"/>
  <p:cmAuthor id="233" name="yuexuejun" initials="" lastIdx="3" clrIdx="0"/>
  <p:cmAuthor id="234" name="未知的使用者71" initials="" lastIdx="1" clrIdx="1"/>
  <p:cmAuthor id="8535702" name="曾蓓/贝贝" initials="曾" lastIdx="0" clrIdx="0"/>
  <p:cmAuthor id="235" name="未知的使用者105" initials="" lastIdx="1" clrIdx="0"/>
  <p:cmAuthor id="236" name="Unknown User70" initials="" lastIdx="1" clrIdx="0"/>
  <p:cmAuthor id="210492765" name="施普希（菜菜）" initials="施" lastIdx="0" clrIdx="0"/>
  <p:cmAuthor id="237" name="clinchen" initials="" lastIdx="0" clrIdx="1"/>
  <p:cmAuthor id="210492766" name="yu 1" initials="y1" lastIdx="1" clrIdx="19"/>
  <p:cmAuthor id="238" name="未知用户23" initials="" lastIdx="1" clrIdx="0"/>
  <p:cmAuthor id="210492767" name="李 嘉" initials="李" lastIdx="1" clrIdx="26"/>
  <p:cmAuthor id="239" name="hanjuncompany" initials="" lastIdx="1" clrIdx="0"/>
  <p:cmAuthor id="210492768" name="gus9@chinaunicom.cn" initials="g" lastIdx="4" clrIdx="27"/>
  <p:cmAuthor id="240" name="kathy chen" initials="" lastIdx="3" clrIdx="0"/>
  <p:cmAuthor id="241" name="未知的使用者63" initials="" lastIdx="1" clrIdx="0"/>
  <p:cmAuthor id="242" name="未知的使用者64" initials="" lastIdx="3" clrIdx="1"/>
  <p:cmAuthor id="243" name="未知的使用者47" initials="" lastIdx="1" clrIdx="0"/>
  <p:cmAuthor id="244" name="未知的使用者60" initials="" lastIdx="8" clrIdx="0"/>
  <p:cmAuthor id="245" name="未知的使用者59" initials="" lastIdx="1" clrIdx="0"/>
  <p:cmAuthor id="246" name="未知的使用者54" initials="" lastIdx="1" clrIdx="0"/>
  <p:cmAuthor id="247" name="未知的使用者66" initials="" lastIdx="8" clrIdx="0"/>
  <p:cmAuthor id="248" name="未知的使用者65" initials="" lastIdx="1" clrIdx="0"/>
  <p:cmAuthor id="249" name="未知的使用者106" initials="" lastIdx="3" clrIdx="1"/>
  <p:cmAuthor id="250" name="未知的使用者107" initials="" lastIdx="1" clrIdx="1"/>
  <p:cmAuthor id="251" name="未知的使用者108" initials="" lastIdx="1" clrIdx="0"/>
  <p:cmAuthor id="252" name="未知的使用者86" initials="" lastIdx="1" clrIdx="0"/>
  <p:cmAuthor id="253" name="未知的使用者116" initials="" lastIdx="1" clrIdx="1"/>
  <p:cmAuthor id="254" name="未知的使用者44" initials="" lastIdx="1" clrIdx="0"/>
  <p:cmAuthor id="255" name="未知的使用者37" initials="" lastIdx="1" clrIdx="0"/>
  <p:cmAuthor id="256" name="未知的使用者126" initials="" lastIdx="1" clrIdx="0"/>
  <p:cmAuthor id="257" name="未知的使用者127" initials="" lastIdx="3" clrIdx="1"/>
  <p:cmAuthor id="258" name="未知的使用者128" initials="" lastIdx="1" clrIdx="1"/>
  <p:cmAuthor id="259" name="未知的使用者124" initials="" lastIdx="1" clrIdx="0"/>
  <p:cmAuthor id="260" name="未知的使用者125" initials="" lastIdx="1" clrIdx="0"/>
  <p:cmAuthor id="261" name="Sara Chen" initials="" lastIdx="1" clrIdx="0"/>
  <p:cmAuthor id="262" name="huang gerrard" initials="" lastIdx="1" clrIdx="0"/>
  <p:cmAuthor id="263" name="未知用户170" initials="" lastIdx="1" clrIdx="0"/>
  <p:cmAuthor id="264" name="未知用户171" initials="" lastIdx="5" clrIdx="1"/>
  <p:cmAuthor id="265" name="未知用户172" initials="" lastIdx="1" clrIdx="1"/>
  <p:cmAuthor id="266" name="未知用户173" initials="" lastIdx="1" clrIdx="0"/>
  <p:cmAuthor id="267" name="未知用户149" initials="" lastIdx="1" clrIdx="0"/>
  <p:cmAuthor id="268" name="未知用户150" initials="" lastIdx="1" clrIdx="0"/>
  <p:cmAuthor id="269" name="未知用户151" initials="" lastIdx="2" clrIdx="0"/>
  <p:cmAuthor id="270" name="未知用户152" initials="" lastIdx="8" clrIdx="0"/>
  <p:cmAuthor id="271" name="未知用户153" initials="" lastIdx="8" clrIdx="0"/>
  <p:cmAuthor id="272" name="未知用户154" initials="" lastIdx="1" clrIdx="0"/>
  <p:cmAuthor id="273" name="未知用户155" initials="" lastIdx="1" clrIdx="0"/>
  <p:cmAuthor id="274" name="未知用户41" initials="" lastIdx="8" clrIdx="0"/>
  <p:cmAuthor id="275" name="未知用户44" initials="" lastIdx="1" clrIdx="0"/>
  <p:cmAuthor id="276" name="未知用户45" initials="" lastIdx="1" clrIdx="0"/>
  <p:cmAuthor id="277" name="未知用户156" initials="" lastIdx="10" clrIdx="0"/>
  <p:cmAuthor id="278" name="未知用户64" initials="" lastIdx="1" clrIdx="0"/>
  <p:cmAuthor id="279" name="未知用户65" initials="" lastIdx="1" clrIdx="0"/>
  <p:cmAuthor id="394525608" name="仇怿俊" initials="仇" lastIdx="0" clrIdx="0"/>
  <p:cmAuthor id="280" name="未知用户68" initials="" lastIdx="1" clrIdx="0"/>
  <p:cmAuthor id="394525609" name="mei shuo" initials="mei shuo" lastIdx="1" clrIdx="24"/>
  <p:cmAuthor id="281" name="未知用户69" initials="" lastIdx="2" clrIdx="0"/>
  <p:cmAuthor id="394525610" name="dengwanting" initials="d" lastIdx="1" clrIdx="50"/>
  <p:cmAuthor id="282" name="未知用户70" initials="" lastIdx="1" clrIdx="1"/>
  <p:cmAuthor id="283" name="未知用户71" initials="" lastIdx="1" clrIdx="0"/>
  <p:cmAuthor id="284" name="未知用户72" initials="" lastIdx="1" clrIdx="0"/>
  <p:cmAuthor id="285" name="未知用户73" initials="" lastIdx="2" clrIdx="0"/>
  <p:cmAuthor id="286" name="未知用户49" initials="" lastIdx="1" clrIdx="0"/>
  <p:cmAuthor id="287" name="未知用户50" initials="" lastIdx="1" clrIdx="0"/>
  <p:cmAuthor id="288" name="未知用户52" initials="" lastIdx="1" clrIdx="0"/>
  <p:cmAuthor id="289" name="MA15" initials="" lastIdx="1" clrIdx="0"/>
  <p:cmAuthor id="290" name="未知用户53" initials="" lastIdx="10" clrIdx="0"/>
  <p:cmAuthor id="291" name="未知用户96" initials="" lastIdx="1" clrIdx="0"/>
  <p:cmAuthor id="292" name="未知用户48" initials="" lastIdx="1" clrIdx="0"/>
  <p:cmAuthor id="293" name="未知用户97" initials="" lastIdx="2" clrIdx="0"/>
  <p:cmAuthor id="294" name="未知用户40" initials="" lastIdx="5" clrIdx="1"/>
  <p:cmAuthor id="295" name="未知用户43" initials="" lastIdx="1" clrIdx="0"/>
  <p:cmAuthor id="296" name="未知用户100" initials="" lastIdx="1" clrIdx="0"/>
  <p:cmAuthor id="297" name="未知用户101" initials="" lastIdx="1" clrIdx="0"/>
  <p:cmAuthor id="298" name="未知用户26" initials="" lastIdx="1" clrIdx="0"/>
  <p:cmAuthor id="299" name="未知用户29" initials="" lastIdx="1" clrIdx="0"/>
  <p:cmAuthor id="300" name="未知用户32" initials="" lastIdx="1" clrIdx="0"/>
  <p:cmAuthor id="301" name="未知用户33" initials="" lastIdx="1" clrIdx="0"/>
  <p:cmAuthor id="302" name="未知用户34" initials="" lastIdx="2" clrIdx="0"/>
  <p:cmAuthor id="303" name="未知用户42" initials="" lastIdx="1" clrIdx="0"/>
  <p:cmAuthor id="304" name="未知的使用者109" initials="" lastIdx="5" clrIdx="1"/>
  <p:cmAuthor id="305" name="未知的使用者122" initials="" lastIdx="1" clrIdx="0"/>
  <p:cmAuthor id="306" name="未知的使用者123" initials="" lastIdx="8" clrIdx="0"/>
  <p:cmAuthor id="307" name="未知用户93" initials="" lastIdx="1" clrIdx="0"/>
  <p:cmAuthor id="308" name="未知用户90" initials="" lastIdx="5" clrIdx="1"/>
  <p:cmAuthor id="309" name="未知用户91" initials="" lastIdx="0" clrIdx="1"/>
  <p:cmAuthor id="310" name="未知用户92" initials="" lastIdx="1" clrIdx="0"/>
  <p:cmAuthor id="311" name="未知用户74" initials="" lastIdx="5" clrIdx="1"/>
  <p:cmAuthor id="312" name="未知用户75" initials="" lastIdx="8" clrIdx="0"/>
  <p:cmAuthor id="313" name="未知用户76" initials="" lastIdx="1" clrIdx="0"/>
  <p:cmAuthor id="314" name="未知用户77" initials="" lastIdx="8" clrIdx="0"/>
  <p:cmAuthor id="315" name="未知用户78" initials="" lastIdx="8" clrIdx="0"/>
  <p:cmAuthor id="316" name="未知用户79" initials="" lastIdx="1" clrIdx="0"/>
  <p:cmAuthor id="317" name="未知用户80" initials="" lastIdx="1" clrIdx="0"/>
  <p:cmAuthor id="318" name="Harry xu" initials="" lastIdx="1" clrIdx="0"/>
  <p:cmAuthor id="319" name="未知用户27" initials="未" lastIdx="1" clrIdx="0"/>
  <p:cmAuthor id="320" name="未知用户35" initials="未" lastIdx="1" clrIdx="0"/>
  <p:cmAuthor id="321" name="未知用户111" initials="未" lastIdx="1" clrIdx="1"/>
  <p:cmAuthor id="322" name="K4-IML" initials="K" lastIdx="1" clrIdx="321"/>
  <p:cmAuthor id="323" name="甘华" initials="甘" lastIdx="1" clrIdx="322"/>
  <p:cmAuthor id="324" name="多丽娅" initials="多" lastIdx="1" clrIdx="323"/>
  <p:cmAuthor id="325" name="sunyi1" initials="s" lastIdx="1" clrIdx="324"/>
  <p:cmAuthor id="326" name="MI" initials="M" lastIdx="1" clrIdx="325"/>
  <p:cmAuthor id="327" name="whpaul" initials="w" lastIdx="1" clrIdx="326"/>
  <p:cmAuthor id="328" name="黄忠孝" initials="黄" lastIdx="2" clrIdx="327"/>
  <p:cmAuthor id="329" name="黄黄" initials="黄" lastIdx="1" clrIdx="328"/>
  <p:cmAuthor id="2000" name="云成龙_JVVjiM7N" initials="authorId_318141806" lastIdx="0" clrIdx="0"/>
  <p:cmAuthor id="330" name="邓彤倩" initials="邓" lastIdx="1" clrIdx="329"/>
  <p:cmAuthor id="2001" name=" " initials="" lastIdx="1" clrIdx="6"/>
  <p:cmAuthor id="331" name="金洁" initials="金" lastIdx="1" clrIdx="330"/>
  <p:cmAuthor id="2002" name="song manyi" initials="sm" lastIdx="4" clrIdx="19"/>
  <p:cmAuthor id="332" name="廖旭辉" initials="廖" lastIdx="1" clrIdx="331"/>
  <p:cmAuthor id="2003" name="梁鹏" initials="u" lastIdx="1" clrIdx="35"/>
  <p:cmAuthor id="333" name="黎静媚" initials="黎" lastIdx="1" clrIdx="332"/>
  <p:cmAuthor id="2004" name="范 斌" initials="范" lastIdx="1" clrIdx="36"/>
  <p:cmAuthor id="334" name="lll" initials="l" lastIdx="1" clrIdx="333"/>
  <p:cmAuthor id="2005" name="毕邺" initials="党委办公室" lastIdx="2" clrIdx="37"/>
  <p:cmAuthor id="335" name="wuxiaoqi1" initials="w" lastIdx="2" clrIdx="334"/>
  <p:cmAuthor id="2006" name="jiaru tiger" initials="jt" lastIdx="2" clrIdx="38"/>
  <p:cmAuthor id="336" name="00030386" initials="0" lastIdx="1" clrIdx="335"/>
  <p:cmAuthor id="337" name="UnicomGD" initials="U" lastIdx="1" clrIdx="336"/>
  <p:cmAuthor id="338" name="shinedo" initials="s" lastIdx="1" clrIdx="337"/>
  <p:cmAuthor id="339" name="曾素灵" initials="曾" lastIdx="1" clrIdx="338"/>
  <p:cmAuthor id="340" name="zhang" initials="z" lastIdx="1" clrIdx="339"/>
  <p:cmAuthor id="341" name="mu zi" initials="m" lastIdx="6" clrIdx="22"/>
  <p:cmAuthor id="342" name="李 剑峰" initials="李" lastIdx="5" clrIdx="23"/>
  <p:cmAuthor id="343" name="娜娅" initials="娜" lastIdx="2" clrIdx="342"/>
  <p:cmAuthor id="344" name="未知的使用者45" initials="未" lastIdx="8" clrIdx="0"/>
  <p:cmAuthor id="345" name="仝德志" initials="仝" lastIdx="1" clrIdx="0"/>
  <p:cmAuthor id="346" name="NAN" initials="N" lastIdx="1" clrIdx="345"/>
  <p:cmAuthor id="347" name="冼沛" initials="冼" lastIdx="1" clrIdx="346"/>
  <p:cmAuthor id="348" name="未知的使用者169" initials="未" lastIdx="1" clrIdx="0"/>
  <p:cmAuthor id="349" name="未知的使用者183" initials="未" lastIdx="5" clrIdx="1"/>
  <p:cmAuthor id="350" name="未知的使用者182" initials="未" lastIdx="1" clrIdx="1"/>
  <p:cmAuthor id="351" name="未知的使用者173" initials="未" lastIdx="1" clrIdx="0"/>
  <p:cmAuthor id="352" name="未知的使用者161" initials="未" lastIdx="1" clrIdx="0"/>
  <p:cmAuthor id="354" name="未知的使用者162" initials="未" lastIdx="1" clrIdx="0"/>
  <p:cmAuthor id="355" name="yangjun123" initials="y" lastIdx="1" clrIdx="354"/>
  <p:cmAuthor id="356" name="未知的使用者184" initials="未" lastIdx="8" clrIdx="0"/>
  <p:cmAuthor id="357" name="未知的使用者185" initials="未" lastIdx="10" clrIdx="0"/>
  <p:cmAuthor id="358" name="未知的使用者186" initials="未" lastIdx="1" clrIdx="0"/>
  <p:cmAuthor id="359" name="未知的使用者175" initials="未" lastIdx="8" clrIdx="0"/>
  <p:cmAuthor id="360" name="未知的使用者176" initials="未" lastIdx="1" clrIdx="0"/>
  <p:cmAuthor id="361" name="未知的使用者187" initials="未" lastIdx="1" clrIdx="0"/>
  <p:cmAuthor id="362" name="未知的使用者178" initials="未" lastIdx="1" clrIdx="0"/>
  <p:cmAuthor id="363" name="未知的使用者179" initials="未" lastIdx="1" clrIdx="0"/>
  <p:cmAuthor id="364" name="未知的使用者180" initials="未" lastIdx="2" clrIdx="0"/>
  <p:cmAuthor id="365" name="未知的使用者181" initials="未" lastIdx="7" clrIdx="1"/>
  <p:cmAuthor id="366" name="未知的使用者170" initials="未" lastIdx="43" clrIdx="1"/>
  <p:cmAuthor id="367" name="HUAWEI" initials="H" lastIdx="2" clrIdx="366"/>
  <p:cmAuthor id="368" name="宁文文" initials="宁" lastIdx="1" clrIdx="367"/>
  <p:cmAuthor id="369" name="未知的使用者141" initials="未" lastIdx="8" clrIdx="0"/>
  <p:cmAuthor id="370" name="未知的使用者142" initials="未" lastIdx="1" clrIdx="0"/>
  <p:cmAuthor id="371" name="未知的使用者143" initials="未" lastIdx="1" clrIdx="0"/>
  <p:cmAuthor id="372" name="未知的使用者144" initials="未" lastIdx="1" clrIdx="0"/>
  <p:cmAuthor id="373" name="未知的使用者145" initials="未" lastIdx="1" clrIdx="0"/>
  <p:cmAuthor id="374" name="未知的使用者146" initials="未" lastIdx="1" clrIdx="0"/>
  <p:cmAuthor id="375" name="未知的使用者147" initials="未" lastIdx="1" clrIdx="0"/>
  <p:cmAuthor id="376" name="未知的使用者148" initials="未" lastIdx="8" clrIdx="0"/>
  <p:cmAuthor id="377" name="未知的使用者149" initials="未" lastIdx="8" clrIdx="0"/>
  <p:cmAuthor id="379" name="刘云轩" initials="刘" lastIdx="1" clrIdx="0"/>
  <p:cmAuthor id="380" name="sharon" initials="s" lastIdx="1" clrIdx="84"/>
  <p:cmAuthor id="381" name="未知用户131" initials="未" lastIdx="1" clrIdx="2"/>
  <p:cmAuthor id="383" name="未知的使用者194" initials="未" lastIdx="1" clrIdx="0"/>
  <p:cmAuthor id="384" name="未知用户134" initials="未" lastIdx="10" clrIdx="0"/>
  <p:cmAuthor id="385" name="未知用户135" initials="未" lastIdx="1" clrIdx="0"/>
  <p:cmAuthor id="387" name="未知用户136" initials="未" lastIdx="1" clrIdx="1"/>
  <p:cmAuthor id="1411827" name="黄晓平" initials="黄" lastIdx="0" clrIdx="0"/>
  <p:cmAuthor id="389" name="Yoyo Wu" initials="Y" lastIdx="2" clrIdx="0"/>
  <p:cmAuthor id="1411828" name="徐琳00159163" initials="徐琳00159163" lastIdx="1" clrIdx="37"/>
  <p:cmAuthor id="390" name="未知的使用者201" initials="未" lastIdx="8" clrIdx="0"/>
  <p:cmAuthor id="1411829" name="任涛10036216" initials="任涛10036216" lastIdx="1" clrIdx="41"/>
  <p:cmAuthor id="391" name="未知的使用者202" initials="未" lastIdx="0" clrIdx="1"/>
  <p:cmAuthor id="392" name="未知的使用者171" initials="未" lastIdx="3" clrIdx="1"/>
  <p:cmAuthor id="393" name="未知的使用者195" initials="未" lastIdx="1" clrIdx="1"/>
  <p:cmAuthor id="395" name="未知的使用者196" initials="未" lastIdx="1" clrIdx="0"/>
  <p:cmAuthor id="396" name="未知的使用者222" initials="" lastIdx="5" clrIdx="1"/>
  <p:cmAuthor id="397" name="未知的使用者203" initials="未" lastIdx="1" clrIdx="0"/>
  <p:cmAuthor id="398" name="未知的使用者204" initials="未" lastIdx="1" clrIdx="0"/>
  <p:cmAuthor id="399" name="未知的使用者225" initials="" lastIdx="1" clrIdx="0"/>
  <p:cmAuthor id="402" name="未知用户133" initials="未" lastIdx="1" clrIdx="0"/>
  <p:cmAuthor id="409" name="zhangbin" initials="z" lastIdx="6" clrIdx="0"/>
  <p:cmAuthor id="410" name="未知的使用者232" initials="" lastIdx="8" clrIdx="0"/>
  <p:cmAuthor id="412" name="未知用户330" initials="未" lastIdx="5" clrIdx="0"/>
  <p:cmAuthor id="414" name="未知用户177" initials="未" lastIdx="2" clrIdx="0"/>
  <p:cmAuthor id="415" name="未知用户184" initials="未" lastIdx="1" clrIdx="1"/>
  <p:cmAuthor id="418" name="未知用户181" initials="未" lastIdx="2" clrIdx="0"/>
  <p:cmAuthor id="419" name="未知用户182" initials="未" lastIdx="1" clrIdx="49"/>
  <p:cmAuthor id="420" name="未知用户204" initials="未" lastIdx="1" clrIdx="0"/>
  <p:cmAuthor id="421" name="未知用户205" initials="未" lastIdx="1" clrIdx="0"/>
  <p:cmAuthor id="422" name="未知用户193" initials="未" lastIdx="3" clrIdx="0"/>
  <p:cmAuthor id="423" name="未知用户194" initials="未" lastIdx="1" clrIdx="0"/>
  <p:cmAuthor id="424" name="未知用户187" initials="未" lastIdx="10" clrIdx="0"/>
  <p:cmAuthor id="425" name="Kent" initials="K" lastIdx="2" clrIdx="0"/>
  <p:cmAuthor id="426" name="留毓吟" initials="留" lastIdx="1" clrIdx="0"/>
  <p:cmAuthor id="427" name="王嘉偉" initials="王" lastIdx="2" clrIdx="0"/>
  <p:cmAuthor id="428" name="dcis" initials="d" lastIdx="4" clrIdx="0"/>
  <p:cmAuthor id="429" name="FanJQ" initials="F" lastIdx="1" clrIdx="1"/>
  <p:cmAuthor id="430" name="未知用户211" initials="未" lastIdx="8" clrIdx="0"/>
  <p:cmAuthor id="431" name="未知用户212" initials="未" lastIdx="8" clrIdx="0"/>
  <p:cmAuthor id="432" name="未知用户210" initials="未" lastIdx="1" clrIdx="0"/>
  <p:cmAuthor id="433" name="未知用户201" initials="未" lastIdx="8" clrIdx="0"/>
  <p:cmAuthor id="434" name="未知用户161" initials="未" lastIdx="1" clrIdx="0"/>
  <p:cmAuthor id="435" name="未知用户183" initials="未" lastIdx="1" clrIdx="0"/>
  <p:cmAuthor id="436" name="未知用户162" initials="未" lastIdx="1" clrIdx="0"/>
  <p:cmAuthor id="437" name="未知用户163" initials="未" lastIdx="8" clrIdx="0"/>
  <p:cmAuthor id="438" name="未知用户164" initials="未" lastIdx="1" clrIdx="0"/>
  <p:cmAuthor id="439" name="未知用户165" initials="未" lastIdx="2" clrIdx="0"/>
  <p:cmAuthor id="440" name="未知用户191" initials="未" lastIdx="1" clrIdx="0"/>
  <p:cmAuthor id="441" name="未知用户167" initials="未" lastIdx="1" clrIdx="0"/>
  <p:cmAuthor id="442" name="未知用户202" initials="未" lastIdx="8" clrIdx="0"/>
  <p:cmAuthor id="443" name="未知用户169" initials="未" lastIdx="1" clrIdx="0"/>
  <p:cmAuthor id="444" name="未知用户192" initials="未" lastIdx="1" clrIdx="0"/>
  <p:cmAuthor id="445" name="未知用户203" initials="未" lastIdx="1" clrIdx="1"/>
  <p:cmAuthor id="446" name="未知用户174" initials="未" lastIdx="1" clrIdx="0"/>
  <p:cmAuthor id="447" name="未知用户175" initials="未" lastIdx="1" clrIdx="0"/>
  <p:cmAuthor id="448" name="未知用户176" initials="未" lastIdx="1" clrIdx="0"/>
  <p:cmAuthor id="450" name="未知的使用者167" initials="未" lastIdx="0" clrIdx="1"/>
  <p:cmAuthor id="451" name="未知的使用者159" initials="未" lastIdx="1" clrIdx="1"/>
  <p:cmAuthor id="452" name="未知的使用者160" initials="未" lastIdx="1" clrIdx="0"/>
  <p:cmAuthor id="454" name="不明使用者7" initials="不" lastIdx="7" clrIdx="1"/>
  <p:cmAuthor id="455" name="未知用户120" initials="未" lastIdx="1" clrIdx="0"/>
  <p:cmAuthor id="456" name="未知用户122" initials="未" lastIdx="1" clrIdx="0"/>
  <p:cmAuthor id="457" name="未知用户132" initials="未" lastIdx="1" clrIdx="0"/>
  <p:cmAuthor id="458" name="未知用户141" initials="未" lastIdx="1" clrIdx="1"/>
  <p:cmAuthor id="459" name="未知用户143" initials="未" lastIdx="1" clrIdx="0"/>
  <p:cmAuthor id="460" name="未知用户144" initials="未" lastIdx="1" clrIdx="0"/>
  <p:cmAuthor id="461" name="未知用户145" initials="未" lastIdx="2" clrIdx="0"/>
  <p:cmAuthor id="462" name="未知用户119" initials="未" lastIdx="1" clrIdx="1"/>
  <p:cmAuthor id="463" name="未知用户140" initials="未" lastIdx="0" clrIdx="1"/>
  <p:cmAuthor id="464" name="未知用户142" initials="未" lastIdx="1" clrIdx="0"/>
  <p:cmAuthor id="465" name="未知用户157" initials="未" lastIdx="8" clrIdx="0"/>
  <p:cmAuthor id="466" name="未知用户158" initials="未" lastIdx="2" clrIdx="0"/>
  <p:cmAuthor id="467" name="未知用户159" initials="未" lastIdx="1" clrIdx="0"/>
  <p:cmAuthor id="468" name="未知用户160" initials="未" lastIdx="2" clrIdx="0"/>
  <p:cmAuthor id="469" name="未知用户168" initials="未" lastIdx="1" clrIdx="0"/>
  <p:cmAuthor id="470" name="順天" initials="順" lastIdx="1" clrIdx="0"/>
  <p:cmAuthor id="471" name="未知用户287" initials="未" lastIdx="0" clrIdx="1"/>
  <p:cmAuthor id="472" name="未知用户288" initials="未" lastIdx="1" clrIdx="0"/>
  <p:cmAuthor id="473" name="未知用户289" initials="未" lastIdx="1" clrIdx="0"/>
  <p:cmAuthor id="474" name="未知用户206" initials="未" lastIdx="6" clrIdx="0"/>
  <p:cmAuthor id="478" name="nancy" initials="n" lastIdx="1" clrIdx="0"/>
  <p:cmAuthor id="479" name="未知用户166" initials="未" lastIdx="1" clrIdx="0"/>
  <p:cmAuthor id="480" name="未知用户195" initials="未" lastIdx="1" clrIdx="0"/>
  <p:cmAuthor id="481" name="未知用户207" initials="未" lastIdx="3" clrIdx="1"/>
  <p:cmAuthor id="482" name="未知的使用者207" initials="未" lastIdx="1" clrIdx="0"/>
  <p:cmAuthor id="483" name="未知的使用者208" initials="未" lastIdx="1" clrIdx="0"/>
  <p:cmAuthor id="484" name="未知的使用者188" initials="未" lastIdx="1" clrIdx="0"/>
  <p:cmAuthor id="485" name="未知的使用者189" initials="未" lastIdx="2" clrIdx="0"/>
  <p:cmAuthor id="486" name="未知的使用者190" initials="未" lastIdx="1" clrIdx="1"/>
  <p:cmAuthor id="487" name="未知的使用者191" initials="未" lastIdx="1" clrIdx="0"/>
  <p:cmAuthor id="488" name="未知的使用者192" initials="未" lastIdx="1" clrIdx="0"/>
  <p:cmAuthor id="489" name="未知的使用者193" initials="未" lastIdx="2" clrIdx="0"/>
  <p:cmAuthor id="490" name="未知的使用者209" initials="未" lastIdx="8" clrIdx="0"/>
  <p:cmAuthor id="491" name="未知的使用者210" initials="未" lastIdx="1" clrIdx="0"/>
  <p:cmAuthor id="492" name="未知的使用者211" initials="未" lastIdx="1" clrIdx="0"/>
  <p:cmAuthor id="493" name="未知的使用者212" initials="未" lastIdx="11" clrIdx="0"/>
  <p:cmAuthor id="494" name="未知的使用者213" initials="未" lastIdx="7" clrIdx="1"/>
  <p:cmAuthor id="495" name="未知的使用者214" initials="未" lastIdx="1" clrIdx="2"/>
  <p:cmAuthor id="496" name="未知的使用者215" initials="未" lastIdx="1" clrIdx="0"/>
  <p:cmAuthor id="497" name="未知的使用者216" initials="未" lastIdx="1" clrIdx="0"/>
  <p:cmAuthor id="498" name="未知的使用者217" initials="未" lastIdx="1" clrIdx="1"/>
  <p:cmAuthor id="499" name="未知的使用者218" initials="未" lastIdx="1" clrIdx="0"/>
  <p:cmAuthor id="500" name="未知的使用者219" initials="未" lastIdx="2" clrIdx="0"/>
  <p:cmAuthor id="501" name="未知的使用者220" initials="未" lastIdx="7" clrIdx="1"/>
  <p:cmAuthor id="502" name="未知的使用者153" initials="未" lastIdx="1" clrIdx="0"/>
  <p:cmAuthor id="503" name="未知的使用者154" initials="未" lastIdx="1" clrIdx="0"/>
  <p:cmAuthor id="504" name="未知用户25" initials="未" lastIdx="1" clrIdx="0"/>
  <p:cmAuthor id="506" name="未知的使用者129" initials="未" lastIdx="1" clrIdx="0"/>
  <p:cmAuthor id="507" name="未知的使用者130" initials="未" lastIdx="8" clrIdx="0"/>
  <p:cmAuthor id="508" name="未知的使用者131" initials="未" lastIdx="2" clrIdx="0"/>
  <p:cmAuthor id="509" name="未知的使用者132" initials="未" lastIdx="8" clrIdx="0"/>
  <p:cmAuthor id="510" name="未知的使用者164" initials="未" lastIdx="8" clrIdx="0"/>
  <p:cmAuthor id="511" name="未知的使用者172" initials="未" lastIdx="1" clrIdx="0"/>
  <p:cmAuthor id="512" name="未知的使用者174" initials="未" lastIdx="1" clrIdx="0"/>
  <p:cmAuthor id="513" name="未知的使用者247" initials="未" lastIdx="6" clrIdx="0"/>
  <p:cmAuthor id="514" name="未知的使用者249" initials="未" lastIdx="43" clrIdx="1"/>
  <p:cmAuthor id="515" name="未知的使用者250" initials="未" lastIdx="1" clrIdx="0"/>
  <p:cmAuthor id="516" name="未知的使用者251" initials="未" lastIdx="1" clrIdx="0"/>
  <p:cmAuthor id="517" name="未知的使用者246" initials="未" lastIdx="1" clrIdx="1"/>
  <p:cmAuthor id="518" name="未知的使用者224" initials="未" lastIdx="1" clrIdx="0"/>
  <p:cmAuthor id="519" name="未知的使用者252" initials="未" lastIdx="1" clrIdx="0"/>
  <p:cmAuthor id="520" name="未知的使用者253" initials="未" lastIdx="1" clrIdx="0"/>
  <p:cmAuthor id="521" name="未知的使用者254" initials="未" lastIdx="1" clrIdx="0"/>
  <p:cmAuthor id="47245819" name="群智集" initials="群" lastIdx="0" clrIdx="0"/>
  <p:cmAuthor id="522" name="未知的使用者255" initials="未" lastIdx="1" clrIdx="0"/>
  <p:cmAuthor id="523" name="未知的使用者226" initials="未" lastIdx="8" clrIdx="0"/>
  <p:cmAuthor id="524" name="未知的使用者227" initials="未" lastIdx="2" clrIdx="0"/>
  <p:cmAuthor id="525" name="未知的使用者270" initials="未" lastIdx="1" clrIdx="0"/>
  <p:cmAuthor id="287643681" name="殷格非" initials="殷" lastIdx="2" clrIdx="0"/>
  <p:cmAuthor id="526" name="未知的使用者228" initials="未" lastIdx="8" clrIdx="0"/>
  <p:cmAuthor id="287643682" name="z r" initials="zr" lastIdx="5" clrIdx="12"/>
  <p:cmAuthor id="527" name="未知的使用者229" initials="未" lastIdx="8" clrIdx="0"/>
  <p:cmAuthor id="287643683" name="8310" initials="8" lastIdx="1" clrIdx="35"/>
  <p:cmAuthor id="528" name="未知的使用者230" initials="未" lastIdx="1" clrIdx="0"/>
  <p:cmAuthor id="287643684" name="Aqf" initials="A" lastIdx="1" clrIdx="36"/>
  <p:cmAuthor id="529" name="未知的使用者231" initials="未" lastIdx="1" clrIdx="0"/>
  <p:cmAuthor id="287643685" name="13709759491@139.com" initials="1" lastIdx="1" clrIdx="49"/>
  <p:cmAuthor id="530" name="未知的使用者256" initials="未" lastIdx="1" clrIdx="0"/>
  <p:cmAuthor id="531" name="未知的使用者233" initials="未" lastIdx="1" clrIdx="0"/>
  <p:cmAuthor id="146566726" name="高飞" initials="高" lastIdx="0" clrIdx="0"/>
  <p:cmAuthor id="532" name="未知的使用者234" initials="未" lastIdx="10" clrIdx="0"/>
  <p:cmAuthor id="146566727" name="xzb1" initials="x" lastIdx="1" clrIdx="1"/>
  <p:cmAuthor id="533" name="未知的使用者235" initials="未" lastIdx="1" clrIdx="0"/>
  <p:cmAuthor id="534" name="未知的使用者236" initials="未" lastIdx="1" clrIdx="0"/>
  <p:cmAuthor id="535" name="未知的使用者257" initials="未" lastIdx="1" clrIdx="0"/>
  <p:cmAuthor id="536" name="未知的使用者237" initials="未" lastIdx="1" clrIdx="0"/>
  <p:cmAuthor id="537" name="未知的使用者238" initials="未" lastIdx="2" clrIdx="0"/>
  <p:cmAuthor id="538" name="未知的使用者239" initials="未" lastIdx="1" clrIdx="1"/>
  <p:cmAuthor id="539" name="未知的使用者240" initials="未" lastIdx="1" clrIdx="0"/>
  <p:cmAuthor id="540" name="未知的使用者241" initials="未" lastIdx="1" clrIdx="0"/>
  <p:cmAuthor id="541" name="未知的使用者242" initials="未" lastIdx="2" clrIdx="0"/>
  <p:cmAuthor id="542" name="未知的使用者243" initials="未" lastIdx="1" clrIdx="0"/>
  <p:cmAuthor id="543" name="未知的使用者258" initials="未" lastIdx="8" clrIdx="0"/>
  <p:cmAuthor id="544" name="未知的使用者259" initials="未" lastIdx="1" clrIdx="0"/>
  <p:cmAuthor id="545" name="未知的使用者260" initials="未" lastIdx="1" clrIdx="0"/>
  <p:cmAuthor id="546" name="未知的使用者261" initials="未" lastIdx="11" clrIdx="0"/>
  <p:cmAuthor id="547" name="未知的使用者262" initials="未" lastIdx="7" clrIdx="1"/>
  <p:cmAuthor id="548" name="未知的使用者263" initials="未" lastIdx="1" clrIdx="2"/>
  <p:cmAuthor id="549" name="未知的使用者264" initials="未" lastIdx="1" clrIdx="0"/>
  <p:cmAuthor id="550" name="未知的使用者265" initials="未" lastIdx="1" clrIdx="0"/>
  <p:cmAuthor id="551" name="未知的使用者266" initials="未" lastIdx="1" clrIdx="1"/>
  <p:cmAuthor id="552" name="未知的使用者267" initials="未" lastIdx="1" clrIdx="0"/>
  <p:cmAuthor id="553" name="未知的使用者268" initials="未" lastIdx="2" clrIdx="0"/>
  <p:cmAuthor id="554" name="未知的使用者269" initials="未" lastIdx="7" clrIdx="1"/>
  <p:cmAuthor id="555" name="lillian" initials="l" lastIdx="1" clrIdx="0"/>
  <p:cmAuthor id="556" name="未知用户197" initials="未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00000"/>
    <a:srgbClr val="F8D9D9"/>
    <a:srgbClr val="F1E0E0"/>
    <a:srgbClr val="DEC6C2"/>
    <a:srgbClr val="FED2D2"/>
    <a:srgbClr val="FFF2CC"/>
    <a:srgbClr val="FFD966"/>
    <a:srgbClr val="CC48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92" y="192"/>
      </p:cViewPr>
      <p:guideLst>
        <p:guide orient="horz" pos="2142"/>
        <p:guide pos="35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9A573-60F3-4429-85B8-5D8F5532E15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A2C7D-67F6-7B60-B4AB-7E6678DF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FA2AAA-F887-DD79-6F81-ACD65B230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85D13-F939-6D82-3EF5-CFD93F34E1A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3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D770-ACC1-C8A8-B7E1-03042D16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238F99-63F9-683D-3284-FA7C669356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0148D-3A87-4DF2-C4D4-28094BFE647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2D4CE-E131-A00E-6835-A838FAE6A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9ED55F-3E85-7E5B-CDDD-BC7E36046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3DB44D-32F2-EB04-68AD-21997C171B06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3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AFE21-0294-F502-5831-35B4FEBA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8A3C6B-65BE-EA79-19FB-46D806A84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BC3F9-DE93-E432-91EE-21BEDA46877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9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A69D-6CE2-D136-602D-270C3FBF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B53A45-D101-01FD-86AE-45B1EA37E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A58E2-441F-30B0-D04A-D5EE56CA0EE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9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F8B7-7CA0-38CB-A67B-B724524B8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EC50A3-FACC-5C80-7612-E2F403B57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EF2DE-D589-2251-FBE3-67E09BD3E03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6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A496-54FB-CE3C-A7CD-0E0EB2DE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204BB9-77F8-BC82-65AA-B20EDDB3C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7D39C-166F-DC7E-11D6-5062BD638B8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88"/>
            <a:ext cx="1218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7285" y="264160"/>
            <a:ext cx="1811655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u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6415" y="199688"/>
            <a:ext cx="9332056" cy="648072"/>
          </a:xfrm>
          <a:prstGeom prst="rect">
            <a:avLst/>
          </a:prstGeom>
        </p:spPr>
        <p:txBody>
          <a:bodyPr lIns="51430" tIns="25715" rIns="51430" bIns="25715" anchor="ctr" anchorCtr="0"/>
          <a:lstStyle>
            <a:lvl1pPr>
              <a:defRPr sz="2800" b="1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0128003" y="0"/>
            <a:ext cx="2061692" cy="9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9" name="直接连接符 8"/>
          <p:cNvCxnSpPr>
            <a:cxnSpLocks noChangeShapeType="1"/>
          </p:cNvCxnSpPr>
          <p:nvPr userDrawn="1"/>
        </p:nvCxnSpPr>
        <p:spPr bwMode="auto">
          <a:xfrm>
            <a:off x="9" y="965230"/>
            <a:ext cx="12192000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</a:ln>
          <a:effectLst/>
        </p:spPr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44" y="0"/>
            <a:ext cx="2068829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503743" y="6617111"/>
            <a:ext cx="678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6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806950" y="5901690"/>
            <a:ext cx="2388235" cy="67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图网\06838\7fe2865139e9778e8cbcc9aef177ee14\ls-609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29" y="41599"/>
            <a:ext cx="1850571" cy="77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istrator\Desktop\素材\素材中国 sccn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47" y="76715"/>
            <a:ext cx="686669" cy="5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 userDrawn="1"/>
        </p:nvSpPr>
        <p:spPr bwMode="auto">
          <a:xfrm>
            <a:off x="190459" y="82527"/>
            <a:ext cx="873352" cy="678008"/>
          </a:xfrm>
          <a:custGeom>
            <a:avLst/>
            <a:gdLst>
              <a:gd name="T0" fmla="*/ 33 w 711"/>
              <a:gd name="T1" fmla="*/ 450 h 621"/>
              <a:gd name="T2" fmla="*/ 76 w 711"/>
              <a:gd name="T3" fmla="*/ 407 h 621"/>
              <a:gd name="T4" fmla="*/ 406 w 711"/>
              <a:gd name="T5" fmla="*/ 470 h 621"/>
              <a:gd name="T6" fmla="*/ 209 w 711"/>
              <a:gd name="T7" fmla="*/ 271 h 621"/>
              <a:gd name="T8" fmla="*/ 155 w 711"/>
              <a:gd name="T9" fmla="*/ 326 h 621"/>
              <a:gd name="T10" fmla="*/ 72 w 711"/>
              <a:gd name="T11" fmla="*/ 244 h 621"/>
              <a:gd name="T12" fmla="*/ 219 w 711"/>
              <a:gd name="T13" fmla="*/ 94 h 621"/>
              <a:gd name="T14" fmla="*/ 314 w 711"/>
              <a:gd name="T15" fmla="*/ 77 h 621"/>
              <a:gd name="T16" fmla="*/ 356 w 711"/>
              <a:gd name="T17" fmla="*/ 120 h 621"/>
              <a:gd name="T18" fmla="*/ 283 w 711"/>
              <a:gd name="T19" fmla="*/ 196 h 621"/>
              <a:gd name="T20" fmla="*/ 482 w 711"/>
              <a:gd name="T21" fmla="*/ 396 h 621"/>
              <a:gd name="T22" fmla="*/ 324 w 711"/>
              <a:gd name="T23" fmla="*/ 0 h 621"/>
              <a:gd name="T24" fmla="*/ 556 w 711"/>
              <a:gd name="T25" fmla="*/ 470 h 621"/>
              <a:gd name="T26" fmla="*/ 610 w 711"/>
              <a:gd name="T27" fmla="*/ 526 h 621"/>
              <a:gd name="T28" fmla="*/ 539 w 711"/>
              <a:gd name="T29" fmla="*/ 595 h 621"/>
              <a:gd name="T30" fmla="*/ 484 w 711"/>
              <a:gd name="T31" fmla="*/ 543 h 621"/>
              <a:gd name="T32" fmla="*/ 108 w 711"/>
              <a:gd name="T33" fmla="*/ 531 h 621"/>
              <a:gd name="T34" fmla="*/ 84 w 711"/>
              <a:gd name="T35" fmla="*/ 584 h 621"/>
              <a:gd name="T36" fmla="*/ 24 w 711"/>
              <a:gd name="T37" fmla="*/ 573 h 621"/>
              <a:gd name="T38" fmla="*/ 76 w 711"/>
              <a:gd name="T39" fmla="*/ 502 h 621"/>
              <a:gd name="T40" fmla="*/ 33 w 711"/>
              <a:gd name="T41" fmla="*/ 45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1" h="621">
                <a:moveTo>
                  <a:pt x="33" y="450"/>
                </a:moveTo>
                <a:lnTo>
                  <a:pt x="76" y="407"/>
                </a:lnTo>
                <a:cubicBezTo>
                  <a:pt x="166" y="484"/>
                  <a:pt x="271" y="535"/>
                  <a:pt x="406" y="470"/>
                </a:cubicBezTo>
                <a:lnTo>
                  <a:pt x="209" y="271"/>
                </a:lnTo>
                <a:lnTo>
                  <a:pt x="155" y="326"/>
                </a:lnTo>
                <a:lnTo>
                  <a:pt x="72" y="244"/>
                </a:lnTo>
                <a:lnTo>
                  <a:pt x="219" y="94"/>
                </a:lnTo>
                <a:cubicBezTo>
                  <a:pt x="241" y="104"/>
                  <a:pt x="274" y="105"/>
                  <a:pt x="314" y="77"/>
                </a:cubicBezTo>
                <a:lnTo>
                  <a:pt x="356" y="120"/>
                </a:lnTo>
                <a:lnTo>
                  <a:pt x="283" y="196"/>
                </a:lnTo>
                <a:lnTo>
                  <a:pt x="482" y="396"/>
                </a:lnTo>
                <a:cubicBezTo>
                  <a:pt x="556" y="271"/>
                  <a:pt x="495" y="85"/>
                  <a:pt x="324" y="0"/>
                </a:cubicBezTo>
                <a:cubicBezTo>
                  <a:pt x="493" y="8"/>
                  <a:pt x="711" y="202"/>
                  <a:pt x="556" y="470"/>
                </a:cubicBezTo>
                <a:lnTo>
                  <a:pt x="610" y="526"/>
                </a:lnTo>
                <a:lnTo>
                  <a:pt x="539" y="595"/>
                </a:lnTo>
                <a:lnTo>
                  <a:pt x="484" y="543"/>
                </a:lnTo>
                <a:cubicBezTo>
                  <a:pt x="341" y="621"/>
                  <a:pt x="211" y="612"/>
                  <a:pt x="108" y="531"/>
                </a:cubicBezTo>
                <a:cubicBezTo>
                  <a:pt x="114" y="549"/>
                  <a:pt x="102" y="571"/>
                  <a:pt x="84" y="584"/>
                </a:cubicBezTo>
                <a:cubicBezTo>
                  <a:pt x="62" y="598"/>
                  <a:pt x="37" y="593"/>
                  <a:pt x="24" y="573"/>
                </a:cubicBezTo>
                <a:cubicBezTo>
                  <a:pt x="0" y="537"/>
                  <a:pt x="38" y="493"/>
                  <a:pt x="76" y="502"/>
                </a:cubicBezTo>
                <a:cubicBezTo>
                  <a:pt x="61" y="486"/>
                  <a:pt x="47" y="469"/>
                  <a:pt x="33" y="45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100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85" y="857232"/>
            <a:ext cx="12192085" cy="1935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1503743" y="6617111"/>
            <a:ext cx="67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联通版-分隔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-12700"/>
            <a:ext cx="12190731" cy="6882673"/>
            <a:chOff x="1" y="-12701"/>
            <a:chExt cx="12304781" cy="6882673"/>
          </a:xfrm>
        </p:grpSpPr>
        <p:pic>
          <p:nvPicPr>
            <p:cNvPr id="6" name="Picture 2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8609428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8608149" y="-12701"/>
              <a:ext cx="3696633" cy="6882673"/>
            </a:xfrm>
            <a:prstGeom prst="rect">
              <a:avLst/>
            </a:prstGeom>
            <a:solidFill>
              <a:srgbClr val="F1E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68400" y="3333717"/>
            <a:ext cx="10515600" cy="277584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部分标题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68400" y="1812930"/>
            <a:ext cx="10515600" cy="1325563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第一部分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44639" y="126218"/>
            <a:ext cx="1695238" cy="9882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98" y="526290"/>
            <a:ext cx="1491721" cy="438023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1503743" y="6617111"/>
            <a:ext cx="67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7163" y="221206"/>
            <a:ext cx="10341020" cy="685347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57162" y="1104900"/>
            <a:ext cx="11943397" cy="77615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p"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 marL="817245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+mj-ea"/>
              <a:buAutoNum type="circleNumDbPlain"/>
              <a:defRPr sz="1400">
                <a:latin typeface="微软雅黑" panose="020B0503020204020204" charset="-122"/>
                <a:ea typeface="微软雅黑" panose="020B0503020204020204" charset="-122"/>
              </a:defRPr>
            </a:lvl2pPr>
            <a:lvl3pPr indent="0">
              <a:lnSpc>
                <a:spcPct val="150000"/>
              </a:lnSpc>
              <a:spcBef>
                <a:spcPts val="0"/>
              </a:spcBef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>
              <a:lnSpc>
                <a:spcPct val="150000"/>
              </a:lnSpc>
              <a:spcBef>
                <a:spcPts val="0"/>
              </a:spcBef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>
              <a:lnSpc>
                <a:spcPct val="150000"/>
              </a:lnSpc>
              <a:spcBef>
                <a:spcPts val="0"/>
              </a:spcBef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03743" y="6617111"/>
            <a:ext cx="67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开始页">
    <p:bg>
      <p:bgPr>
        <a:solidFill>
          <a:srgbClr val="E60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 userDrawn="1"/>
        </p:nvPicPr>
        <p:blipFill rotWithShape="1">
          <a:blip r:embed="rId2"/>
          <a:srcRect b="16031"/>
          <a:stretch>
            <a:fillRect/>
          </a:stretch>
        </p:blipFill>
        <p:spPr>
          <a:xfrm>
            <a:off x="10544175" y="340995"/>
            <a:ext cx="1287780" cy="669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13797283" y="659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800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9956619" y="6480452"/>
            <a:ext cx="1536700" cy="80686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buNone/>
              <a:defRPr sz="850" baseline="0">
                <a:latin typeface="Helvetica" panose="020B0604020202020204" pitchFamily="2" charset="0"/>
                <a:ea typeface="汉仪大黑简" panose="02010600000101010101" pitchFamily="2" charset="-122"/>
              </a:defRPr>
            </a:lvl1pPr>
          </a:lstStyle>
          <a:p>
            <a:pPr lvl="0"/>
            <a:r>
              <a:rPr lang="en-US" dirty="0" err="1"/>
              <a:t>页码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16310" y="624840"/>
            <a:ext cx="40640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范例一-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1905" y="319405"/>
            <a:ext cx="12196445" cy="800100"/>
            <a:chOff x="3" y="503"/>
            <a:chExt cx="19207" cy="1260"/>
          </a:xfrm>
        </p:grpSpPr>
        <p:pic>
          <p:nvPicPr>
            <p:cNvPr id="5" name="图片 4" descr="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" y="503"/>
              <a:ext cx="13556" cy="1260"/>
            </a:xfrm>
            <a:prstGeom prst="rect">
              <a:avLst/>
            </a:prstGeom>
          </p:spPr>
        </p:pic>
        <p:pic>
          <p:nvPicPr>
            <p:cNvPr id="3" name="图片 2" descr="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54" y="503"/>
              <a:ext cx="13556" cy="1260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21" y="205740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第一部分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431760"/>
            <a:ext cx="3168248" cy="432564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 baseline="0"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1" y="258595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第二部分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24421" y="311450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第三部分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4421" y="360495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第四部分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561516" y="205740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561516" y="258595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2561512" y="311450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2561512" y="360495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9956619" y="6480452"/>
            <a:ext cx="1536700" cy="80686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buNone/>
              <a:defRPr sz="850" baseline="0"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en-US" dirty="0" err="1"/>
              <a:t>页码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冬奥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7"/>
          <p:cNvPicPr>
            <a:picLocks noChangeAspect="1"/>
          </p:cNvPicPr>
          <p:nvPr userDrawn="1"/>
        </p:nvPicPr>
        <p:blipFill rotWithShape="1">
          <a:blip r:embed="rId2"/>
          <a:srcRect r="28076"/>
          <a:stretch>
            <a:fillRect/>
          </a:stretch>
        </p:blipFill>
        <p:spPr>
          <a:xfrm>
            <a:off x="0" y="580235"/>
            <a:ext cx="12192000" cy="2604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46" y="0"/>
            <a:ext cx="1000503" cy="63380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124488" y="18661"/>
            <a:ext cx="1250461" cy="7091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74949" y="213360"/>
            <a:ext cx="1558261" cy="458543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10588" y="6588057"/>
            <a:ext cx="5482549" cy="274320"/>
          </a:xfrm>
          <a:prstGeom prst="rect">
            <a:avLst/>
          </a:prstGeom>
          <a:noFill/>
        </p:spPr>
        <p:txBody>
          <a:bodyPr wrap="square" lIns="91438" tIns="45719" rIns="91438" bIns="45719" rtlCol="0" anchor="ctr" anchorCtr="0">
            <a:spAutoFit/>
          </a:bodyPr>
          <a:lstStyle/>
          <a:p>
            <a:r>
              <a:rPr lang="zh-CN" sz="12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一个联通、一体化能力聚合，一体化运营服务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9440" y="6529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529802-C3F8-5541-BD5F-197197AB5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模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896" y="1"/>
            <a:ext cx="2062294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775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117" y="356405"/>
            <a:ext cx="1584277" cy="480307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69589" y="6597227"/>
            <a:ext cx="623186" cy="239607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335"/>
            </a:lvl1pPr>
          </a:lstStyle>
          <a:p>
            <a:pPr>
              <a:defRPr/>
            </a:pPr>
            <a:fld id="{2FA65AA2-AF17-4F85-BA7B-D9354BA0214A}" type="slidenum">
              <a:rPr lang="zh-CN" altLang="en-US" smtClean="0"/>
              <a:t>‹#›</a:t>
            </a:fld>
            <a:endParaRPr lang="en-US" altLang="zh-CN" dirty="0"/>
          </a:p>
        </p:txBody>
      </p:sp>
      <p:sp>
        <p:nvSpPr>
          <p:cNvPr id="5" name="文本框 6"/>
          <p:cNvSpPr txBox="1">
            <a:spLocks noChangeArrowheads="1"/>
          </p:cNvSpPr>
          <p:nvPr userDrawn="1"/>
        </p:nvSpPr>
        <p:spPr bwMode="auto">
          <a:xfrm>
            <a:off x="-317" y="6562567"/>
            <a:ext cx="6238875" cy="274637"/>
          </a:xfrm>
          <a:prstGeom prst="rect">
            <a:avLst/>
          </a:prstGeom>
          <a:noFill/>
          <a:ln>
            <a:noFill/>
          </a:ln>
        </p:spPr>
        <p:txBody>
          <a:bodyPr lIns="121917" tIns="60959" rIns="121917" bIns="60959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0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一个联通</a:t>
            </a:r>
            <a:r>
              <a:rPr lang="en-US" altLang="zh-CN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</a:t>
            </a:r>
            <a:r>
              <a:rPr lang="zh-CN" altLang="en-US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一体化能力聚合</a:t>
            </a:r>
            <a:r>
              <a:rPr lang="en-US" altLang="zh-CN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</a:t>
            </a:r>
            <a:r>
              <a:rPr lang="zh-CN" altLang="en-US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一体化运营服务</a:t>
            </a:r>
            <a:endParaRPr lang="zh-CN" altLang="en-US" sz="1000">
              <a:solidFill>
                <a:srgbClr val="7F7F7F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-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298" y="0"/>
            <a:ext cx="12204595" cy="685800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8720" y="6473190"/>
            <a:ext cx="1407160" cy="15113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7010" y="334010"/>
            <a:ext cx="1111250" cy="750570"/>
          </a:xfrm>
          <a:prstGeom prst="rect">
            <a:avLst/>
          </a:prstGeom>
        </p:spPr>
      </p:pic>
      <p:pic>
        <p:nvPicPr>
          <p:cNvPr id="3" name="图片 2" descr="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7250" y="1711960"/>
            <a:ext cx="4606925" cy="3477895"/>
          </a:xfrm>
          <a:prstGeom prst="rect">
            <a:avLst/>
          </a:prstGeom>
        </p:spPr>
      </p:pic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1168400" y="1813092"/>
            <a:ext cx="10515600" cy="1325563"/>
          </a:xfrm>
        </p:spPr>
        <p:txBody>
          <a:bodyPr lIns="0" tIns="0" rIns="0" bIns="0" anchor="b" anchorCtr="0">
            <a:normAutofit/>
          </a:bodyPr>
          <a:lstStyle>
            <a:lvl1pPr algn="r">
              <a:defRPr sz="3000" b="1" i="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r>
              <a:rPr lang="zh-CN" altLang="en-US" dirty="0"/>
              <a:t>联通工作汇报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68400" y="3333722"/>
            <a:ext cx="10515600" cy="219075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部门名称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168400" y="3790922"/>
            <a:ext cx="10515600" cy="219075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en-US" altLang="zh-CN" dirty="0"/>
              <a:t>2020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88"/>
            <a:ext cx="12192775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58" y="1916833"/>
            <a:ext cx="10363859" cy="20162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916" y="4221088"/>
            <a:ext cx="8534943" cy="9361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4163" y="339091"/>
            <a:ext cx="1558361" cy="45854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955675"/>
            <a:ext cx="1219277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 hasCustomPrompt="1"/>
          </p:nvPr>
        </p:nvSpPr>
        <p:spPr>
          <a:xfrm>
            <a:off x="609639" y="1214421"/>
            <a:ext cx="10973498" cy="1710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163" y="339091"/>
            <a:ext cx="1558361" cy="45854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955675"/>
            <a:ext cx="1219277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640" y="142852"/>
            <a:ext cx="9297018" cy="714380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896" y="1"/>
            <a:ext cx="2062294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775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117" y="356405"/>
            <a:ext cx="1584277" cy="480307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69589" y="6597227"/>
            <a:ext cx="623186" cy="239607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335"/>
            </a:lvl1pPr>
          </a:lstStyle>
          <a:p>
            <a:pPr>
              <a:defRPr/>
            </a:pPr>
            <a:fld id="{2FA65AA2-AF17-4F85-BA7B-D9354BA0214A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u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896" y="1"/>
            <a:ext cx="2062294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775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53" y="6356352"/>
            <a:ext cx="274337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2025/1/2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857" y="6356352"/>
            <a:ext cx="411506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117" y="356405"/>
            <a:ext cx="1584277" cy="48030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5070" y="126365"/>
            <a:ext cx="1763507" cy="98806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1504474" y="6617111"/>
            <a:ext cx="678469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47043" y="526291"/>
            <a:ext cx="1491816" cy="438023"/>
          </a:xfrm>
          <a:prstGeom prst="rect">
            <a:avLst/>
          </a:prstGeom>
        </p:spPr>
      </p:pic>
      <p:sp>
        <p:nvSpPr>
          <p:cNvPr id="1048598" name="文本框 6"/>
          <p:cNvSpPr txBox="1"/>
          <p:nvPr userDrawn="1"/>
        </p:nvSpPr>
        <p:spPr>
          <a:xfrm>
            <a:off x="72395" y="6533199"/>
            <a:ext cx="6239907" cy="335915"/>
          </a:xfrm>
          <a:prstGeom prst="rect">
            <a:avLst/>
          </a:prstGeom>
          <a:noFill/>
        </p:spPr>
        <p:txBody>
          <a:bodyPr wrap="square" lIns="121892" tIns="60946" rIns="121892" bIns="60946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一个联通</a:t>
            </a: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一体化能力聚合</a:t>
            </a: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一体化运营服务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u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6436" y="199688"/>
            <a:ext cx="9332649" cy="648072"/>
          </a:xfrm>
          <a:prstGeom prst="rect">
            <a:avLst/>
          </a:prstGeom>
        </p:spPr>
        <p:txBody>
          <a:bodyPr lIns="51430" tIns="25715" rIns="51430" bIns="25715" anchor="ctr" anchorCtr="0"/>
          <a:lstStyle>
            <a:lvl1pPr>
              <a:defRPr sz="2800" b="1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639913" y="6562733"/>
            <a:ext cx="550555" cy="285684"/>
          </a:xfrm>
          <a:prstGeom prst="rect">
            <a:avLst/>
          </a:prstGeom>
        </p:spPr>
        <p:txBody>
          <a:bodyPr/>
          <a:lstStyle>
            <a:lvl1pPr algn="r">
              <a:defRPr sz="1335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r" defTabSz="12096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216A32-0CD1-404C-BF95-55107F96BE2A}" type="slidenum"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热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368" y="1"/>
            <a:ext cx="2062187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140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2" y="356405"/>
            <a:ext cx="1584194" cy="480307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68986" y="6597227"/>
            <a:ext cx="623154" cy="239607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335"/>
            </a:lvl1pPr>
          </a:lstStyle>
          <a:p>
            <a:pPr>
              <a:defRPr/>
            </a:pPr>
            <a:fld id="{2FA65AA2-AF17-4F85-BA7B-D9354BA0214A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7F87A0A5-C916-8D49-B0B8-B4345C477EA9}" type="datetimeFigureOut">
              <a:rPr lang="en-US" strike="noStrike" noProof="1" smtClean="0">
                <a:latin typeface="+mn-lt"/>
                <a:ea typeface="+mn-ea"/>
                <a:cs typeface="+mn-cs"/>
              </a:rPr>
              <a:t>1/2/25</a:t>
            </a:fld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22819" y="6469408"/>
            <a:ext cx="1582737" cy="260350"/>
          </a:xfrm>
        </p:spPr>
        <p:txBody>
          <a:bodyPr/>
          <a:lstStyle/>
          <a:p>
            <a:pPr fontAlgn="auto"/>
            <a:fld id="{03529802-C3F8-5541-BD5F-197197AB57B3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6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806950" y="5901690"/>
            <a:ext cx="2388235" cy="67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640" y="142852"/>
            <a:ext cx="9297018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639" y="1214421"/>
            <a:ext cx="10973498" cy="5072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ts val="13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743585" indent="-286385" algn="l" rtl="0" eaLnBrk="1" fontAlgn="base" hangingPunct="1">
        <a:lnSpc>
          <a:spcPct val="150000"/>
        </a:lnSpc>
        <a:spcBef>
          <a:spcPts val="13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075055" indent="-160655" algn="l" rtl="0" eaLnBrk="1" fontAlgn="base" hangingPunct="1">
        <a:lnSpc>
          <a:spcPct val="150000"/>
        </a:lnSpc>
        <a:spcBef>
          <a:spcPts val="13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arelbundock.github.io/Rdataset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 txBox="1"/>
          <p:nvPr/>
        </p:nvSpPr>
        <p:spPr>
          <a:xfrm>
            <a:off x="7821295" y="4550410"/>
            <a:ext cx="4015740" cy="13068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汇报人：刘亮杰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617845" y="1890395"/>
            <a:ext cx="6254115" cy="2560320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5" b="1" kern="120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algn="ctr"/>
            <a:r>
              <a:rPr lang="zh-CN" altLang="en-US" sz="4400" dirty="0">
                <a:latin typeface="+mn-ea"/>
                <a:cs typeface="+mn-ea"/>
                <a:sym typeface="+mn-ea"/>
              </a:rPr>
              <a:t>广东联通</a:t>
            </a:r>
            <a:r>
              <a:rPr lang="en-US" altLang="zh-CN" sz="4400" dirty="0">
                <a:latin typeface="+mn-ea"/>
                <a:cs typeface="+mn-ea"/>
                <a:sym typeface="+mn-ea"/>
              </a:rPr>
              <a:t>-</a:t>
            </a:r>
            <a:r>
              <a:rPr lang="zh-CN" altLang="en-US" sz="4400" dirty="0">
                <a:latin typeface="+mn-ea"/>
                <a:cs typeface="+mn-ea"/>
                <a:sym typeface="+mn-ea"/>
              </a:rPr>
              <a:t>港科大</a:t>
            </a:r>
          </a:p>
          <a:p>
            <a:pPr algn="ctr"/>
            <a:r>
              <a:rPr lang="zh-CN" altLang="en-US" sz="4400" dirty="0">
                <a:latin typeface="+mn-ea"/>
                <a:cs typeface="+mn-ea"/>
                <a:sym typeface="+mn-ea"/>
              </a:rPr>
              <a:t>课题研究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C0F17A-C24B-3113-0F4D-F65B5DD3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52550"/>
            <a:ext cx="5181600" cy="4152900"/>
          </a:xfrm>
          <a:prstGeom prst="rect">
            <a:avLst/>
          </a:prstGeom>
        </p:spPr>
      </p:pic>
      <p:sp>
        <p:nvSpPr>
          <p:cNvPr id="5" name="标题 3">
            <a:extLst>
              <a:ext uri="{FF2B5EF4-FFF2-40B4-BE49-F238E27FC236}">
                <a16:creationId xmlns:a16="http://schemas.microsoft.com/office/drawing/2014/main" id="{3484ADB0-3939-6E9C-F62A-CE0ACADA81A2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</p:spTree>
    <p:extLst>
      <p:ext uri="{BB962C8B-B14F-4D97-AF65-F5344CB8AC3E}">
        <p14:creationId xmlns:p14="http://schemas.microsoft.com/office/powerpoint/2010/main" val="36481209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220" y="2622863"/>
            <a:ext cx="1896583" cy="2167257"/>
            <a:chOff x="1211854" y="3089849"/>
            <a:chExt cx="1896956" cy="2167684"/>
          </a:xfrm>
        </p:grpSpPr>
        <p:sp>
          <p:nvSpPr>
            <p:cNvPr id="5" name="前进箭头 1212"/>
            <p:cNvSpPr/>
            <p:nvPr/>
          </p:nvSpPr>
          <p:spPr bwMode="auto">
            <a:xfrm>
              <a:off x="2151085" y="3094385"/>
              <a:ext cx="957725" cy="2163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6000"/>
              </a:schemeClr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6" name="前进箭头 1212"/>
            <p:cNvSpPr/>
            <p:nvPr/>
          </p:nvSpPr>
          <p:spPr bwMode="auto">
            <a:xfrm rot="10800000">
              <a:off x="1211854" y="3089849"/>
              <a:ext cx="957726" cy="2163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0027"/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7" name="矩形 11"/>
            <p:cNvSpPr/>
            <p:nvPr/>
          </p:nvSpPr>
          <p:spPr bwMode="auto">
            <a:xfrm>
              <a:off x="1658632" y="3601986"/>
              <a:ext cx="492453" cy="75215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8" name="矩形 12"/>
            <p:cNvSpPr/>
            <p:nvPr/>
          </p:nvSpPr>
          <p:spPr bwMode="auto">
            <a:xfrm>
              <a:off x="2151085" y="4008147"/>
              <a:ext cx="576563" cy="70851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9" name="文本框 5"/>
            <p:cNvSpPr txBox="1"/>
            <p:nvPr/>
          </p:nvSpPr>
          <p:spPr bwMode="auto">
            <a:xfrm>
              <a:off x="1688892" y="3679970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目</a:t>
              </a:r>
            </a:p>
          </p:txBody>
        </p:sp>
        <p:sp>
          <p:nvSpPr>
            <p:cNvPr id="10" name="文本框 6"/>
            <p:cNvSpPr txBox="1"/>
            <p:nvPr/>
          </p:nvSpPr>
          <p:spPr bwMode="auto">
            <a:xfrm>
              <a:off x="2235091" y="4302784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11" name="文本框 7"/>
            <p:cNvSpPr txBox="1"/>
            <p:nvPr/>
          </p:nvSpPr>
          <p:spPr bwMode="auto">
            <a:xfrm>
              <a:off x="1607354" y="4011443"/>
              <a:ext cx="1190109" cy="3372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34610" y="2815590"/>
            <a:ext cx="5345430" cy="1482725"/>
            <a:chOff x="8113" y="3920"/>
            <a:chExt cx="8418" cy="2335"/>
          </a:xfrm>
        </p:grpSpPr>
        <p:sp>
          <p:nvSpPr>
            <p:cNvPr id="13" name="Freeform 57"/>
            <p:cNvSpPr/>
            <p:nvPr/>
          </p:nvSpPr>
          <p:spPr bwMode="auto">
            <a:xfrm>
              <a:off x="8113" y="3920"/>
              <a:ext cx="1240" cy="101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一</a:t>
              </a:r>
            </a:p>
          </p:txBody>
        </p:sp>
        <p:sp>
          <p:nvSpPr>
            <p:cNvPr id="14" name="Freeform 56"/>
            <p:cNvSpPr/>
            <p:nvPr/>
          </p:nvSpPr>
          <p:spPr>
            <a:xfrm>
              <a:off x="9577" y="3920"/>
              <a:ext cx="6953" cy="1017"/>
            </a:xfrm>
            <a:prstGeom prst="rect">
              <a:avLst/>
            </a:prstGeom>
            <a:solidFill>
              <a:srgbClr val="A6A6A6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双周工作总结</a:t>
              </a:r>
            </a:p>
          </p:txBody>
        </p:sp>
        <p:sp>
          <p:nvSpPr>
            <p:cNvPr id="20" name="Freeform 57"/>
            <p:cNvSpPr/>
            <p:nvPr/>
          </p:nvSpPr>
          <p:spPr bwMode="auto">
            <a:xfrm>
              <a:off x="8118" y="5238"/>
              <a:ext cx="1240" cy="1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二</a:t>
              </a:r>
            </a:p>
          </p:txBody>
        </p:sp>
        <p:sp>
          <p:nvSpPr>
            <p:cNvPr id="21" name="Freeform 56"/>
            <p:cNvSpPr/>
            <p:nvPr/>
          </p:nvSpPr>
          <p:spPr>
            <a:xfrm>
              <a:off x="9603" y="5238"/>
              <a:ext cx="6928" cy="1017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下一步工作计划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B642-5EDE-6480-B024-AF1B1156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067C9E3-5419-6864-A9F9-8179FAB8B55F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下一步工作计划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B0B489-821B-70BD-CB7F-8F98E28D7AF0}"/>
              </a:ext>
            </a:extLst>
          </p:cNvPr>
          <p:cNvSpPr txBox="1"/>
          <p:nvPr/>
        </p:nvSpPr>
        <p:spPr>
          <a:xfrm>
            <a:off x="2233914" y="1840374"/>
            <a:ext cx="85536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rgbClr val="0E0E0E"/>
                </a:solidFill>
                <a:effectLst/>
                <a:latin typeface=".SF NS"/>
              </a:rPr>
              <a:t>公开数据集：</a:t>
            </a:r>
            <a:endParaRPr lang="en-US" altLang="zh-CN" sz="2400" b="1" dirty="0">
              <a:solidFill>
                <a:srgbClr val="0E0E0E"/>
              </a:solidFill>
              <a:effectLst/>
              <a:latin typeface=".SF 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E0E0E"/>
                </a:solidFill>
                <a:effectLst/>
                <a:latin typeface=".SF NS"/>
              </a:rPr>
              <a:t>PSM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E0E0E"/>
                </a:solidFill>
                <a:effectLst/>
                <a:latin typeface=".SF NS"/>
              </a:rPr>
              <a:t>DID</a:t>
            </a:r>
          </a:p>
          <a:p>
            <a:pPr marL="342900" indent="-342900">
              <a:buAutoNum type="arabicPeriod"/>
            </a:pPr>
            <a:endParaRPr lang="en-US" altLang="zh-CN" sz="2400" b="1" dirty="0">
              <a:solidFill>
                <a:srgbClr val="0E0E0E"/>
              </a:solidFill>
              <a:latin typeface=".SF NS"/>
            </a:endParaRPr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rgbClr val="0E0E0E"/>
                </a:solidFill>
                <a:effectLst/>
                <a:latin typeface=".SF NS"/>
              </a:rPr>
              <a:t>上手公司数据，进行预处理与探索性分析</a:t>
            </a:r>
            <a:r>
              <a:rPr lang="zh-CN" altLang="en-US" sz="2400" dirty="0">
                <a:solidFill>
                  <a:srgbClr val="0E0E0E"/>
                </a:solidFill>
                <a:effectLst/>
                <a:latin typeface=".SF NS"/>
              </a:rPr>
              <a:t>，可视化数据分布。</a:t>
            </a:r>
            <a:endParaRPr lang="en-US" altLang="zh-CN" sz="2400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en-US" altLang="zh-CN" sz="2400" dirty="0">
                <a:solidFill>
                  <a:srgbClr val="0E0E0E"/>
                </a:solidFill>
                <a:effectLst/>
                <a:latin typeface=".SF NS"/>
              </a:rPr>
              <a:t>•</a:t>
            </a:r>
            <a:r>
              <a:rPr lang="zh-CN" altLang="en-US" sz="24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zh-CN" altLang="en-US" sz="2400" b="1" dirty="0">
                <a:solidFill>
                  <a:srgbClr val="0E0E0E"/>
                </a:solidFill>
                <a:effectLst/>
                <a:latin typeface=".SF NS"/>
              </a:rPr>
              <a:t>数据清洗与质量评估</a:t>
            </a:r>
            <a:endParaRPr lang="zh-CN" altLang="en-US" sz="2400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en-US" altLang="zh-CN" sz="2400" dirty="0">
                <a:solidFill>
                  <a:srgbClr val="0E0E0E"/>
                </a:solidFill>
                <a:effectLst/>
                <a:latin typeface=".SF NS"/>
              </a:rPr>
              <a:t>•</a:t>
            </a:r>
            <a:r>
              <a:rPr lang="zh-CN" altLang="en-US" sz="24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zh-CN" altLang="en-US" sz="2400" b="1" dirty="0">
                <a:solidFill>
                  <a:srgbClr val="0E0E0E"/>
                </a:solidFill>
                <a:effectLst/>
                <a:latin typeface=".SF NS"/>
              </a:rPr>
              <a:t>数据样本分析</a:t>
            </a:r>
            <a:endParaRPr lang="en-US" altLang="zh-CN" sz="2400" dirty="0">
              <a:solidFill>
                <a:srgbClr val="0E0E0E"/>
              </a:solidFill>
              <a:latin typeface=".SF NS"/>
            </a:endParaRP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rgbClr val="0E0E0E"/>
              </a:solidFill>
              <a:latin typeface=".SF NS"/>
            </a:endParaRPr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rgbClr val="0E0E0E"/>
                </a:solidFill>
                <a:effectLst/>
                <a:latin typeface=".SF NS"/>
              </a:rPr>
              <a:t>撰写研究计划书，包含文献综述、研究方向、预期目标</a:t>
            </a:r>
            <a:endParaRPr lang="en-US" altLang="zh-CN" sz="2400" b="1" dirty="0">
              <a:solidFill>
                <a:srgbClr val="0E0E0E"/>
              </a:solidFill>
              <a:effectLst/>
              <a:latin typeface=".SF NS"/>
            </a:endParaRPr>
          </a:p>
          <a:p>
            <a:pPr marL="342900" indent="-342900">
              <a:buAutoNum type="arabicPeriod"/>
            </a:pPr>
            <a:endParaRPr lang="en-US" altLang="zh-CN" sz="2400" b="1" dirty="0">
              <a:solidFill>
                <a:srgbClr val="0E0E0E"/>
              </a:solidFill>
              <a:latin typeface=".SF NS"/>
            </a:endParaRPr>
          </a:p>
          <a:p>
            <a:pPr marL="342900" indent="-342900">
              <a:buAutoNum type="arabicPeriod"/>
            </a:pPr>
            <a:endParaRPr lang="en-US" altLang="zh-CN" sz="2400" b="1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3161832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5D928-0BD4-0F1B-389E-BC9DBCE0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294EA3-4EB5-2907-4536-C5CB14142FA2}"/>
              </a:ext>
            </a:extLst>
          </p:cNvPr>
          <p:cNvGrpSpPr/>
          <p:nvPr/>
        </p:nvGrpSpPr>
        <p:grpSpPr>
          <a:xfrm>
            <a:off x="1873220" y="2622863"/>
            <a:ext cx="1896583" cy="2167257"/>
            <a:chOff x="1211854" y="3089849"/>
            <a:chExt cx="1896956" cy="2167684"/>
          </a:xfrm>
        </p:grpSpPr>
        <p:sp>
          <p:nvSpPr>
            <p:cNvPr id="5" name="前进箭头 1212">
              <a:extLst>
                <a:ext uri="{FF2B5EF4-FFF2-40B4-BE49-F238E27FC236}">
                  <a16:creationId xmlns:a16="http://schemas.microsoft.com/office/drawing/2014/main" id="{178F96E4-43E6-A7C6-53A9-84A39E04546E}"/>
                </a:ext>
              </a:extLst>
            </p:cNvPr>
            <p:cNvSpPr/>
            <p:nvPr/>
          </p:nvSpPr>
          <p:spPr bwMode="auto">
            <a:xfrm>
              <a:off x="2151085" y="3094385"/>
              <a:ext cx="957725" cy="2163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6000"/>
              </a:schemeClr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6" name="前进箭头 1212">
              <a:extLst>
                <a:ext uri="{FF2B5EF4-FFF2-40B4-BE49-F238E27FC236}">
                  <a16:creationId xmlns:a16="http://schemas.microsoft.com/office/drawing/2014/main" id="{F8455184-859C-35B1-FA5B-26D52552D6AC}"/>
                </a:ext>
              </a:extLst>
            </p:cNvPr>
            <p:cNvSpPr/>
            <p:nvPr/>
          </p:nvSpPr>
          <p:spPr bwMode="auto">
            <a:xfrm rot="10800000">
              <a:off x="1211854" y="3089849"/>
              <a:ext cx="957726" cy="2163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0027"/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5645A48A-31AC-5BD0-AD6B-46A94239369F}"/>
                </a:ext>
              </a:extLst>
            </p:cNvPr>
            <p:cNvSpPr/>
            <p:nvPr/>
          </p:nvSpPr>
          <p:spPr bwMode="auto">
            <a:xfrm>
              <a:off x="1658632" y="3601986"/>
              <a:ext cx="492453" cy="75215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E44701FF-3511-45F7-916C-532697608C9E}"/>
                </a:ext>
              </a:extLst>
            </p:cNvPr>
            <p:cNvSpPr/>
            <p:nvPr/>
          </p:nvSpPr>
          <p:spPr bwMode="auto">
            <a:xfrm>
              <a:off x="2151085" y="4008147"/>
              <a:ext cx="576563" cy="70851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9" name="文本框 5">
              <a:extLst>
                <a:ext uri="{FF2B5EF4-FFF2-40B4-BE49-F238E27FC236}">
                  <a16:creationId xmlns:a16="http://schemas.microsoft.com/office/drawing/2014/main" id="{5FCF159B-F9AF-166E-E21D-81872C04D462}"/>
                </a:ext>
              </a:extLst>
            </p:cNvPr>
            <p:cNvSpPr txBox="1"/>
            <p:nvPr/>
          </p:nvSpPr>
          <p:spPr bwMode="auto">
            <a:xfrm>
              <a:off x="1688892" y="3679970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目</a:t>
              </a:r>
            </a:p>
          </p:txBody>
        </p:sp>
        <p:sp>
          <p:nvSpPr>
            <p:cNvPr id="10" name="文本框 6">
              <a:extLst>
                <a:ext uri="{FF2B5EF4-FFF2-40B4-BE49-F238E27FC236}">
                  <a16:creationId xmlns:a16="http://schemas.microsoft.com/office/drawing/2014/main" id="{36386DD7-BAD2-597A-9CF9-B9F9ACEFC54E}"/>
                </a:ext>
              </a:extLst>
            </p:cNvPr>
            <p:cNvSpPr txBox="1"/>
            <p:nvPr/>
          </p:nvSpPr>
          <p:spPr bwMode="auto">
            <a:xfrm>
              <a:off x="2235091" y="4302784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11" name="文本框 7">
              <a:extLst>
                <a:ext uri="{FF2B5EF4-FFF2-40B4-BE49-F238E27FC236}">
                  <a16:creationId xmlns:a16="http://schemas.microsoft.com/office/drawing/2014/main" id="{B1185D8B-DCC8-5D74-70D9-AC8DB26A4E29}"/>
                </a:ext>
              </a:extLst>
            </p:cNvPr>
            <p:cNvSpPr txBox="1"/>
            <p:nvPr/>
          </p:nvSpPr>
          <p:spPr bwMode="auto">
            <a:xfrm>
              <a:off x="1607354" y="4011443"/>
              <a:ext cx="1190109" cy="3372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DB395A-1D12-E5A0-2E6A-687022BB7752}"/>
              </a:ext>
            </a:extLst>
          </p:cNvPr>
          <p:cNvGrpSpPr/>
          <p:nvPr/>
        </p:nvGrpSpPr>
        <p:grpSpPr>
          <a:xfrm>
            <a:off x="5134610" y="2815590"/>
            <a:ext cx="5345430" cy="1482725"/>
            <a:chOff x="8113" y="3920"/>
            <a:chExt cx="8418" cy="2335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4A29D564-EF39-258A-6F56-89043F0E965A}"/>
                </a:ext>
              </a:extLst>
            </p:cNvPr>
            <p:cNvSpPr/>
            <p:nvPr/>
          </p:nvSpPr>
          <p:spPr bwMode="auto">
            <a:xfrm>
              <a:off x="8113" y="3920"/>
              <a:ext cx="1240" cy="1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一</a:t>
              </a:r>
            </a:p>
          </p:txBody>
        </p:sp>
        <p:sp>
          <p:nvSpPr>
            <p:cNvPr id="14" name="Freeform 56">
              <a:extLst>
                <a:ext uri="{FF2B5EF4-FFF2-40B4-BE49-F238E27FC236}">
                  <a16:creationId xmlns:a16="http://schemas.microsoft.com/office/drawing/2014/main" id="{EE859921-0D9A-2882-95B9-3BE4FEFD150F}"/>
                </a:ext>
              </a:extLst>
            </p:cNvPr>
            <p:cNvSpPr/>
            <p:nvPr/>
          </p:nvSpPr>
          <p:spPr>
            <a:xfrm>
              <a:off x="9577" y="3920"/>
              <a:ext cx="6953" cy="1017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双周工作总结</a:t>
              </a:r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BA4B8609-AFB3-B343-0540-99A6F3C2C647}"/>
                </a:ext>
              </a:extLst>
            </p:cNvPr>
            <p:cNvSpPr/>
            <p:nvPr/>
          </p:nvSpPr>
          <p:spPr bwMode="auto">
            <a:xfrm>
              <a:off x="8118" y="5238"/>
              <a:ext cx="1240" cy="101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二</a:t>
              </a:r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6BD212E2-3F53-C0D2-B02F-A00ECD9975B6}"/>
                </a:ext>
              </a:extLst>
            </p:cNvPr>
            <p:cNvSpPr/>
            <p:nvPr/>
          </p:nvSpPr>
          <p:spPr>
            <a:xfrm>
              <a:off x="9603" y="5238"/>
              <a:ext cx="6928" cy="1017"/>
            </a:xfrm>
            <a:prstGeom prst="rect">
              <a:avLst/>
            </a:prstGeom>
            <a:solidFill>
              <a:srgbClr val="A6A6A6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下一步工作计划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0153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BE20FE-9941-2E12-7996-0AB1D32CEB8B}"/>
              </a:ext>
            </a:extLst>
          </p:cNvPr>
          <p:cNvSpPr txBox="1"/>
          <p:nvPr/>
        </p:nvSpPr>
        <p:spPr>
          <a:xfrm>
            <a:off x="509287" y="1435260"/>
            <a:ext cx="109265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E0E0E"/>
                </a:solidFill>
                <a:latin typeface=".SF NS"/>
              </a:rPr>
              <a:t>阅读论文</a:t>
            </a:r>
            <a:r>
              <a:rPr lang="en-US" altLang="zh-CN" sz="2800" b="1" dirty="0">
                <a:solidFill>
                  <a:srgbClr val="0E0E0E"/>
                </a:solidFill>
                <a:latin typeface=".SF NS"/>
              </a:rPr>
              <a:t>《A Survey on Causal Inference》</a:t>
            </a:r>
            <a:endParaRPr lang="en-US" altLang="zh-CN" sz="2800" b="1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E0E0E"/>
                </a:solidFill>
                <a:latin typeface=".SF NS"/>
              </a:rPr>
              <a:t>安装环境和相关包</a:t>
            </a:r>
            <a:endParaRPr lang="en-US" altLang="zh-CN" sz="2800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E0E0E"/>
                </a:solidFill>
                <a:latin typeface=".SF NS"/>
              </a:rPr>
              <a:t>使用公开数据集运行模型</a:t>
            </a:r>
            <a:endParaRPr lang="en-US" altLang="zh-CN" sz="2800" b="1" dirty="0">
              <a:solidFill>
                <a:srgbClr val="0E0E0E"/>
              </a:solidFill>
              <a:latin typeface=".SF 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E0E0E"/>
                </a:solidFill>
                <a:latin typeface=".SF NS"/>
              </a:rPr>
              <a:t>因果森林</a:t>
            </a:r>
            <a:endParaRPr lang="en-US" altLang="zh-CN" sz="2400" b="1" dirty="0">
              <a:solidFill>
                <a:srgbClr val="0E0E0E"/>
              </a:solidFill>
              <a:latin typeface=".SF 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E0E0E"/>
                </a:solidFill>
                <a:latin typeface=".SF NS"/>
              </a:rPr>
              <a:t>PSM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E0E0E"/>
                </a:solidFill>
                <a:latin typeface=".SF NS"/>
              </a:rPr>
              <a:t>DID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E0E0E"/>
                </a:solidFill>
                <a:latin typeface=".SF NS"/>
              </a:rPr>
              <a:t>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AE579-773C-C321-4249-A1B309985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F8F79401-3CFF-5400-28E9-476DA860DE40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CF205-ACA6-8CDC-FC11-42C28022C8DB}"/>
              </a:ext>
            </a:extLst>
          </p:cNvPr>
          <p:cNvSpPr txBox="1"/>
          <p:nvPr/>
        </p:nvSpPr>
        <p:spPr>
          <a:xfrm>
            <a:off x="509287" y="1435260"/>
            <a:ext cx="10926500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E0E0E"/>
                </a:solidFill>
                <a:effectLst/>
                <a:latin typeface=".SF NS"/>
              </a:rPr>
              <a:t>1. </a:t>
            </a:r>
            <a:r>
              <a:rPr lang="en-US" altLang="zh-CN" sz="1800" b="1" dirty="0">
                <a:solidFill>
                  <a:srgbClr val="0E0E0E"/>
                </a:solidFill>
                <a:latin typeface=".SF NS"/>
              </a:rPr>
              <a:t>《A Survey on Causal Inference》</a:t>
            </a:r>
            <a:r>
              <a:rPr lang="zh-CN" altLang="en-US" sz="1800" b="1" dirty="0">
                <a:solidFill>
                  <a:srgbClr val="0E0E0E"/>
                </a:solidFill>
                <a:latin typeface=".SF NS"/>
              </a:rPr>
              <a:t>（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基于潜在结果框架的方法）</a:t>
            </a:r>
            <a:endParaRPr lang="en-US" altLang="zh-CN" dirty="0">
              <a:solidFill>
                <a:srgbClr val="0E0E0E"/>
              </a:solidFill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从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观测数据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推断因果效果比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随机对照实验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更具吸引力（低成本、大数据）。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挑战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 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如何从观测数据中获得反事实结果？</a:t>
            </a:r>
            <a:endParaRPr lang="en-US" altLang="zh-CN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latin typeface=".AppleSystemUIFont"/>
              </a:rPr>
              <a:t>	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处理混杂因素（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Confounders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）和选择偏差（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Selection Bias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）。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潜在结果框架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：每个个体在不同处理条件下的潜在结果。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关键定义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潜在结果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（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Potential Outcomes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）：在不同处理下的结果。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	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        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反事实结果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（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Counterfactual Outcomes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）：未观察到的潜在结果。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三大假设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 </a:t>
            </a:r>
            <a:endParaRPr lang="en-US" altLang="zh-CN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342900" indent="-342900">
              <a:spcBef>
                <a:spcPts val="900"/>
              </a:spcBef>
              <a:buAutoNum type="arabicPeriod"/>
            </a:pP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SUTVA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Stable Unit Treatment Value Assumption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，稳定单位处理值假设）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  <a:endParaRPr lang="en-US" altLang="zh-CN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单位之间无干扰，每种处理只有唯一版本。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可忽略性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：在控制背景变量下，处理分配与潜在结果独立。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正值性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：所有背景变量下，各处理都有正概率分配。</a:t>
            </a:r>
          </a:p>
        </p:txBody>
      </p:sp>
    </p:spTree>
    <p:extLst>
      <p:ext uri="{BB962C8B-B14F-4D97-AF65-F5344CB8AC3E}">
        <p14:creationId xmlns:p14="http://schemas.microsoft.com/office/powerpoint/2010/main" val="21519064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11283-0AAB-2FBF-2817-E7149964A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D14952EC-E3A3-4C13-1FD9-755DBB959E4C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1D75B-5A28-CADF-5AE9-2FAAD099FFC9}"/>
              </a:ext>
            </a:extLst>
          </p:cNvPr>
          <p:cNvSpPr txBox="1"/>
          <p:nvPr/>
        </p:nvSpPr>
        <p:spPr>
          <a:xfrm>
            <a:off x="497564" y="1048398"/>
            <a:ext cx="109265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主要方法分类：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基于三大假设的方法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3429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重加权方法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核心思路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：通过对样本赋予权重，调整处理组和对照组的协变量分布。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方法示例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</a:p>
          <a:p>
            <a:pPr marL="800100" lvl="1" indent="-342900">
              <a:spcBef>
                <a:spcPts val="900"/>
              </a:spcBef>
              <a:buFont typeface="+mj-lt"/>
              <a:buAutoNum type="alphaLcParenR"/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逆概率加权（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Inverse Probability Weighting, IPW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</a:p>
          <a:p>
            <a:pPr lvl="2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基于倾向分数（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Propensity Score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）计算样本权重</a:t>
            </a:r>
            <a:r>
              <a:rPr lang="zh-CN" altLang="en-US" dirty="0">
                <a:solidFill>
                  <a:srgbClr val="0E0E0E"/>
                </a:solidFill>
                <a:latin typeface=".AppleSystemUIFont"/>
              </a:rPr>
              <a:t>。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2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应用场景：解决样本选择偏差。</a:t>
            </a:r>
          </a:p>
          <a:p>
            <a:pPr marL="800100" lvl="1" indent="-342900">
              <a:spcBef>
                <a:spcPts val="900"/>
              </a:spcBef>
              <a:buFont typeface="+mj-lt"/>
              <a:buAutoNum type="alphaLcParenR" startAt="2"/>
            </a:pP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Doubly Robust Estimator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</a:p>
          <a:p>
            <a:pPr lvl="1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	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结合倾向分数和结果模型，提高鲁棒性。</a:t>
            </a:r>
          </a:p>
          <a:p>
            <a:pPr marL="342900" indent="-342900">
              <a:buFont typeface="+mj-ea"/>
              <a:buAutoNum type="circleNumDbPlain" startAt="2"/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匹配方法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核心思路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：寻找处理组与对照组中相似的样本，模拟随机对照实验。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方法示例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</a:p>
          <a:p>
            <a:pPr lvl="1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最近邻匹配（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Nearest Neighbor Matching, NNM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：按照最小距离选择匹配样本（例如欧几里得距离）。</a:t>
            </a:r>
          </a:p>
          <a:p>
            <a:pPr lvl="1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Kernel Matching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：使用核函数为每个样本赋权，通过加权平均估计反事实结果。</a:t>
            </a:r>
          </a:p>
          <a:p>
            <a:pPr>
              <a:spcBef>
                <a:spcPts val="900"/>
              </a:spcBef>
            </a:pP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483010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F7991-75BB-6D2F-2DF3-F836446BF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B918280-5041-1115-0238-E11A0CA34C6E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0406D-0FD1-06D3-8701-1C9A52FD9F4C}"/>
              </a:ext>
            </a:extLst>
          </p:cNvPr>
          <p:cNvSpPr txBox="1"/>
          <p:nvPr/>
        </p:nvSpPr>
        <p:spPr>
          <a:xfrm>
            <a:off x="497564" y="1048398"/>
            <a:ext cx="109265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主要方法分类：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基于三大假设的方法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342900" indent="-342900">
              <a:spcBef>
                <a:spcPts val="600"/>
              </a:spcBef>
              <a:buFont typeface="+mj-ea"/>
              <a:buAutoNum type="circleNumDbPlain" startAt="3"/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树模型方法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核心思路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：使用树模型对数据进行分区，识别异质性因果效应。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方法示例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</a:p>
          <a:p>
            <a:pPr lvl="1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CART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Classification and Regression Trees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：分区后计算每个分区的平均处理效应。</a:t>
            </a:r>
          </a:p>
          <a:p>
            <a:pPr lvl="1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Bayesian Additive Regression Trees (BART)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：通过贝叶斯框架实现非参数化因果推断。</a:t>
            </a:r>
          </a:p>
          <a:p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表征学习方法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核心思路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：学习新的特征表示，平衡处理组和对照组的分布。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方法示例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</a:p>
          <a:p>
            <a:pPr lvl="1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平衡表征学习（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Balanced Representation Learning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</a:p>
          <a:p>
            <a:pPr lvl="2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最小化组间分布距离（如 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Wasserstein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距离）。</a:t>
            </a:r>
          </a:p>
          <a:p>
            <a:pPr lvl="2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同时优化预测误差和分布平衡。</a:t>
            </a:r>
          </a:p>
          <a:p>
            <a:pPr>
              <a:spcBef>
                <a:spcPts val="900"/>
              </a:spcBef>
            </a:pP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3530032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0F89E-BCDF-97CE-2BF2-C77C7C26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8E5B114F-57F8-A1EB-DEF2-4ED9570A758C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28E990-0343-4BE1-758F-9BC6C3CCA277}"/>
              </a:ext>
            </a:extLst>
          </p:cNvPr>
          <p:cNvSpPr txBox="1"/>
          <p:nvPr/>
        </p:nvSpPr>
        <p:spPr>
          <a:xfrm>
            <a:off x="497564" y="1048398"/>
            <a:ext cx="10926500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主要方法分类：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放宽假设的方法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342900" indent="-3429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处理未观测混杂因素的模型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工具变量法（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Instrumental Variable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：利用与结果无直接关联但与处理分配相关的工具变量估计因果效应。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前门准则（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Front-door Criterion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</a:p>
          <a:p>
            <a:pPr lvl="1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通过中介变量间接估计因果效应。</a:t>
            </a:r>
          </a:p>
          <a:p>
            <a:pPr lvl="1"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假设中介变量完全解释了处理的影响。</a:t>
            </a:r>
          </a:p>
          <a:p>
            <a:pPr marL="342900" indent="-342900"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非参数估计与机器学习方法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深度学习方法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生成对抗网络（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GANs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：通过生成潜在平衡分布表示，减少混杂影响。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强化学习（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Reinforcement Learning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：优化动态因果决策。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随机森林与因果森林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：通过随机森林扩展，估计个体化处理效应（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ITE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）。</a:t>
            </a: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元学习（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Meta-Learning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：通过快速适应新任务，提高动态环境中的因果推断能力。</a:t>
            </a:r>
          </a:p>
          <a:p>
            <a:pPr>
              <a:spcBef>
                <a:spcPts val="900"/>
              </a:spcBef>
            </a:pP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417214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ECF1F-5854-8C43-2AC3-0B7D74314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1D5909D1-4CF9-C308-EBF0-64D24DB794FC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19B42D-40F6-F0AC-0E66-2AC07CB4BFEB}"/>
              </a:ext>
            </a:extLst>
          </p:cNvPr>
          <p:cNvSpPr txBox="1"/>
          <p:nvPr/>
        </p:nvSpPr>
        <p:spPr>
          <a:xfrm>
            <a:off x="487736" y="1046323"/>
            <a:ext cx="1121652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E0E0E"/>
                </a:solidFill>
                <a:effectLst/>
                <a:latin typeface=".SF NS"/>
              </a:rPr>
              <a:t>2. </a:t>
            </a:r>
            <a:r>
              <a:rPr lang="zh-CN" altLang="en-US" sz="2000" b="1" dirty="0">
                <a:solidFill>
                  <a:srgbClr val="0E0E0E"/>
                </a:solidFill>
                <a:latin typeface=".SF NS"/>
              </a:rPr>
              <a:t>使用公开数据集运行因果森林进行分析</a:t>
            </a:r>
            <a:r>
              <a:rPr lang="zh-CN" altLang="en-US" b="1" dirty="0">
                <a:solidFill>
                  <a:srgbClr val="0E0E0E"/>
                </a:solidFill>
                <a:latin typeface=".SF NS"/>
              </a:rPr>
              <a:t>（数据集：</a:t>
            </a:r>
            <a:r>
              <a:rPr lang="en-US" altLang="zh-CN" b="1" dirty="0">
                <a:solidFill>
                  <a:srgbClr val="0E0E0E"/>
                </a:solidFill>
                <a:latin typeface=".SF NS"/>
                <a:hlinkClick r:id="rId3"/>
              </a:rPr>
              <a:t>https://vincentarelbundock.github.io/Rdatasets/</a:t>
            </a:r>
            <a:r>
              <a:rPr lang="zh-CN" altLang="en-US" b="1" dirty="0">
                <a:solidFill>
                  <a:srgbClr val="0E0E0E"/>
                </a:solidFill>
                <a:latin typeface=".SF NS"/>
              </a:rPr>
              <a:t>）</a:t>
            </a:r>
            <a:endParaRPr lang="en-US" altLang="zh-CN" b="1" dirty="0">
              <a:solidFill>
                <a:srgbClr val="0E0E0E"/>
              </a:solidFill>
              <a:latin typeface=".SF NS"/>
            </a:endParaRPr>
          </a:p>
          <a:p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econml.grf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+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Causal Forest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因果森林实现</a:t>
            </a:r>
            <a:endParaRPr lang="en-US" altLang="zh-CN" b="1" dirty="0">
              <a:solidFill>
                <a:srgbClr val="0E0E0E"/>
              </a:solidFill>
              <a:latin typeface=".SF NS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案例说明：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600" b="1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zh-CN" altLang="en-US" sz="1600" b="1" dirty="0">
                <a:solidFill>
                  <a:srgbClr val="0E0E0E"/>
                </a:solidFill>
                <a:effectLst/>
                <a:latin typeface=".AppleSystemUIFont"/>
              </a:rPr>
              <a:t>结果变量（</a:t>
            </a:r>
            <a:r>
              <a:rPr lang="en-US" altLang="zh-CN" sz="1600" b="1" dirty="0">
                <a:solidFill>
                  <a:srgbClr val="0E0E0E"/>
                </a:solidFill>
                <a:effectLst/>
                <a:latin typeface=".AppleSystemUIFont"/>
              </a:rPr>
              <a:t>Y, Outcome Variable</a:t>
            </a:r>
            <a:r>
              <a:rPr lang="zh-CN" altLang="en-US" sz="1600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600" dirty="0" err="1">
                <a:solidFill>
                  <a:srgbClr val="0E0E0E"/>
                </a:solidFill>
                <a:effectLst/>
                <a:latin typeface=".AppleSystemUIFontMonospaced"/>
              </a:rPr>
              <a:t>crmrte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北卡某些年的犯罪率（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年的面板数据）</a:t>
            </a:r>
            <a:endParaRPr lang="zh-CN" altLang="en-US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数值越高表明犯罪发生的频率越高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600" b="1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zh-CN" altLang="en-US" sz="1600" b="1" dirty="0">
                <a:solidFill>
                  <a:srgbClr val="0E0E0E"/>
                </a:solidFill>
                <a:effectLst/>
                <a:latin typeface=".AppleSystemUIFont"/>
              </a:rPr>
              <a:t>干预变量（</a:t>
            </a:r>
            <a:r>
              <a:rPr lang="en-US" altLang="zh-CN" sz="1600" b="1" dirty="0">
                <a:solidFill>
                  <a:srgbClr val="0E0E0E"/>
                </a:solidFill>
                <a:effectLst/>
                <a:latin typeface=".AppleSystemUIFont"/>
              </a:rPr>
              <a:t>T, Treatment Variable</a:t>
            </a:r>
            <a:r>
              <a:rPr lang="zh-CN" altLang="en-US" sz="1600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600" dirty="0" err="1">
                <a:solidFill>
                  <a:srgbClr val="0E0E0E"/>
                </a:solidFill>
                <a:effectLst/>
                <a:latin typeface=".AppleSystemUIFontMonospaced"/>
              </a:rPr>
              <a:t>pctymle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年轻男性人口比例</a:t>
            </a:r>
          </a:p>
          <a:p>
            <a:pPr>
              <a:spcBef>
                <a:spcPts val="900"/>
              </a:spcBef>
            </a:pP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假设为干预变量，用于分析其对犯罪率的因果效应。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（假设外生）</a:t>
            </a:r>
            <a:br>
              <a:rPr lang="zh-CN" altLang="en-US" sz="1600" dirty="0">
                <a:effectLst/>
              </a:rPr>
            </a:br>
            <a:r>
              <a:rPr lang="en-US" altLang="zh-CN" sz="1600" b="1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zh-CN" altLang="en-US" sz="1600" b="1" dirty="0">
                <a:solidFill>
                  <a:srgbClr val="0E0E0E"/>
                </a:solidFill>
                <a:effectLst/>
                <a:latin typeface=".AppleSystemUIFont"/>
              </a:rPr>
              <a:t>协变量（</a:t>
            </a:r>
            <a:r>
              <a:rPr lang="en-US" altLang="zh-CN" sz="1600" b="1" dirty="0">
                <a:solidFill>
                  <a:srgbClr val="0E0E0E"/>
                </a:solidFill>
                <a:effectLst/>
                <a:latin typeface=".AppleSystemUIFont"/>
              </a:rPr>
              <a:t>X, Covariates</a:t>
            </a:r>
            <a:r>
              <a:rPr lang="zh-CN" altLang="en-US" sz="1600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协变量包括年份、执法、司法、经济、人口特征、种族、地区等相关变量。</a:t>
            </a:r>
          </a:p>
          <a:p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用于控制混杂因素，帮助准确估计干预变量的因果效应。以下是协变量的具体说明：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Monospaced"/>
              </a:rPr>
              <a:t>C(year)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年份（分类变量），控制时间的潜在影响。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 err="1">
                <a:solidFill>
                  <a:srgbClr val="0E0E0E"/>
                </a:solidFill>
                <a:effectLst/>
                <a:latin typeface=".AppleSystemUIFontMonospaced"/>
              </a:rPr>
              <a:t>prbarr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被捕概率，控制执法力度的影响。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 err="1">
                <a:solidFill>
                  <a:srgbClr val="0E0E0E"/>
                </a:solidFill>
                <a:effectLst/>
                <a:latin typeface=".AppleSystemUIFontMonospaced"/>
              </a:rPr>
              <a:t>prbconv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定罪概率，控制司法系统效率的影响。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 err="1">
                <a:solidFill>
                  <a:srgbClr val="0E0E0E"/>
                </a:solidFill>
                <a:effectLst/>
                <a:latin typeface=".AppleSystemUIFontMonospaced"/>
              </a:rPr>
              <a:t>prbpris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监禁概率，控制定罪后监禁率的影响。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 err="1">
                <a:solidFill>
                  <a:srgbClr val="0E0E0E"/>
                </a:solidFill>
                <a:effectLst/>
                <a:latin typeface=".AppleSystemUIFontMonospaced"/>
              </a:rPr>
              <a:t>avgsen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平均刑期，控制司法惩罚力度的影响。</a:t>
            </a:r>
            <a:endParaRPr lang="zh-CN" altLang="en-US" sz="11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sz="1200" dirty="0">
                <a:solidFill>
                  <a:srgbClr val="0E0E0E"/>
                </a:solidFill>
                <a:effectLst/>
                <a:latin typeface=".AppleSystemUIFont"/>
              </a:rPr>
              <a:t>•</a:t>
            </a:r>
            <a:r>
              <a:rPr lang="en-US" altLang="zh-CN" sz="1200" dirty="0">
                <a:effectLst/>
              </a:rPr>
              <a:t> </a:t>
            </a:r>
            <a:r>
              <a:rPr lang="en-US" altLang="zh-CN" sz="1400" dirty="0" err="1">
                <a:solidFill>
                  <a:srgbClr val="0E0E0E"/>
                </a:solidFill>
                <a:latin typeface=".AppleSystemUIFontMonospaced"/>
              </a:rPr>
              <a:t>polpc</a:t>
            </a:r>
            <a:r>
              <a:rPr lang="en-US" altLang="zh-CN" sz="1400" dirty="0">
                <a:solidFill>
                  <a:srgbClr val="0E0E0E"/>
                </a:solidFill>
                <a:latin typeface=".AppleSystemUIFontMonospaced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latin typeface=".AppleSystemUIFontMonospaced"/>
              </a:rPr>
              <a:t>每千人的警察数量，控制执法资源的分布。</a:t>
            </a:r>
          </a:p>
          <a:p>
            <a:br>
              <a:rPr lang="zh-CN" altLang="en-US" sz="1600" dirty="0">
                <a:effectLst/>
              </a:rPr>
            </a:br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CD8D23-CAC0-8DEE-D9E9-6715069FD8B7}"/>
              </a:ext>
            </a:extLst>
          </p:cNvPr>
          <p:cNvSpPr txBox="1"/>
          <p:nvPr/>
        </p:nvSpPr>
        <p:spPr>
          <a:xfrm>
            <a:off x="5628975" y="4669611"/>
            <a:ext cx="6101860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Monospaced"/>
              </a:rPr>
              <a:t>density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人口密度，控制人口特征对犯罪率的影响。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 err="1">
                <a:solidFill>
                  <a:srgbClr val="0E0E0E"/>
                </a:solidFill>
                <a:effectLst/>
                <a:latin typeface=".AppleSystemUIFontMonospaced"/>
              </a:rPr>
              <a:t>taxpc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人均税收收入，控制经济水平的影响。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Monospaced"/>
              </a:rPr>
              <a:t>C(region)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地区（分类变量），控制地理位置的影响。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Monospaced"/>
              </a:rPr>
              <a:t>C(</a:t>
            </a:r>
            <a:r>
              <a:rPr lang="en-US" altLang="zh-CN" sz="1400" dirty="0" err="1">
                <a:solidFill>
                  <a:srgbClr val="0E0E0E"/>
                </a:solidFill>
                <a:effectLst/>
                <a:latin typeface=".AppleSystemUIFontMonospaced"/>
              </a:rPr>
              <a:t>smsa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Monospaced"/>
              </a:rPr>
              <a:t>)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都市化程度（分类变量），控制城市化的影响。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 err="1">
                <a:solidFill>
                  <a:srgbClr val="0E0E0E"/>
                </a:solidFill>
                <a:effectLst/>
                <a:latin typeface=".AppleSystemUIFontMonospaced"/>
              </a:rPr>
              <a:t>pctmin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少数民族人口比例，控制种族构成的影响。</a:t>
            </a:r>
          </a:p>
          <a:p>
            <a:pPr>
              <a:spcBef>
                <a:spcPts val="900"/>
              </a:spcBef>
            </a:pP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sz="1400" dirty="0" err="1">
                <a:solidFill>
                  <a:srgbClr val="0E0E0E"/>
                </a:solidFill>
                <a:effectLst/>
                <a:latin typeface=".AppleSystemUIFontMonospaced"/>
              </a:rPr>
              <a:t>wcon</a:t>
            </a:r>
            <a:r>
              <a:rPr lang="en-US" altLang="zh-CN" sz="1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zh-CN" altLang="en-US" sz="1400" dirty="0">
                <a:solidFill>
                  <a:srgbClr val="0E0E0E"/>
                </a:solidFill>
                <a:effectLst/>
                <a:latin typeface=".AppleSystemUIFont"/>
              </a:rPr>
              <a:t>在建筑业工作的比例，控制行业分布的影响。</a:t>
            </a:r>
          </a:p>
        </p:txBody>
      </p:sp>
    </p:spTree>
    <p:extLst>
      <p:ext uri="{BB962C8B-B14F-4D97-AF65-F5344CB8AC3E}">
        <p14:creationId xmlns:p14="http://schemas.microsoft.com/office/powerpoint/2010/main" val="36390353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4887E3-7E78-B204-B9FB-D124E89E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7" y="1855215"/>
            <a:ext cx="5130800" cy="4152900"/>
          </a:xfrm>
          <a:prstGeom prst="rect">
            <a:avLst/>
          </a:prstGeom>
        </p:spPr>
      </p:pic>
      <p:sp>
        <p:nvSpPr>
          <p:cNvPr id="7" name="标题 3">
            <a:extLst>
              <a:ext uri="{FF2B5EF4-FFF2-40B4-BE49-F238E27FC236}">
                <a16:creationId xmlns:a16="http://schemas.microsoft.com/office/drawing/2014/main" id="{84ABDC39-4689-2682-FE01-68776E823136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FA053C-666D-7D61-D884-A67536DD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25" y="1855215"/>
            <a:ext cx="5181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829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E5NDRjMGZiMDM2NTc3NTAyN2IzYTRmN2ZiOTUwMm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汇报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1135</Words>
  <Application>Microsoft Macintosh PowerPoint</Application>
  <PresentationFormat>宽屏</PresentationFormat>
  <Paragraphs>124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-apple-system</vt:lpstr>
      <vt:lpstr>.AppleSystemUIFont</vt:lpstr>
      <vt:lpstr>.AppleSystemUIFontMonospaced</vt:lpstr>
      <vt:lpstr>.SF NS</vt:lpstr>
      <vt:lpstr>华文楷体</vt:lpstr>
      <vt:lpstr>楷体</vt:lpstr>
      <vt:lpstr>微软雅黑</vt:lpstr>
      <vt:lpstr>Arial</vt:lpstr>
      <vt:lpstr>Arial Black</vt:lpstr>
      <vt:lpstr>Calibri</vt:lpstr>
      <vt:lpstr>Helvetica</vt:lpstr>
      <vt:lpstr>Tahoma</vt:lpstr>
      <vt:lpstr>Wingdings</vt:lpstr>
      <vt:lpstr>Office 主题​​</vt:lpstr>
      <vt:lpstr>汇报模板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广东省分公司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亮杰 刘</cp:lastModifiedBy>
  <cp:revision>1909</cp:revision>
  <dcterms:created xsi:type="dcterms:W3CDTF">2019-09-19T02:01:00Z</dcterms:created>
  <dcterms:modified xsi:type="dcterms:W3CDTF">2025-01-02T06:52:22Z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F2EF375DF7D74C7A801C43EF951DA890</vt:lpwstr>
  </property>
</Properties>
</file>