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961" r:id="rId3"/>
    <p:sldId id="993" r:id="rId4"/>
    <p:sldId id="992" r:id="rId5"/>
    <p:sldId id="996" r:id="rId6"/>
    <p:sldId id="1008" r:id="rId7"/>
    <p:sldId id="1009" r:id="rId8"/>
    <p:sldId id="1006" r:id="rId9"/>
    <p:sldId id="1007" r:id="rId10"/>
    <p:sldId id="1010" r:id="rId11"/>
    <p:sldId id="1003" r:id="rId12"/>
    <p:sldId id="939" r:id="rId13"/>
    <p:sldId id="994" r:id="rId14"/>
  </p:sldIdLst>
  <p:sldSz cx="12192000" cy="6858000"/>
  <p:notesSz cx="7104063" cy="10234613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5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f" initials="M" lastIdx="1" clrIdx="0"/>
  <p:cmAuthor id="1" name="yangyang chen" initials="yc" lastIdx="1" clrIdx="0"/>
  <p:cmAuthor id="2" name="Wei Yang" initials="WY" lastIdx="1" clrIdx="1"/>
  <p:cmAuthor id="3" name="范小双" initials="u" lastIdx="1" clrIdx="2"/>
  <p:cmAuthor id="353158055" name="韩雨" initials="韩" lastIdx="0" clrIdx="0"/>
  <p:cmAuthor id="4" name="Tianyang Feng(联通集团信息化部（信息安全部）)" initials="TF" lastIdx="1" clrIdx="3"/>
  <p:cmAuthor id="5" name="Iris YuanGao" initials="irgao" lastIdx="2" clrIdx="2"/>
  <p:cmAuthor id="6" name="胡文慧" initials="胡" lastIdx="1" clrIdx="5"/>
  <p:cmAuthor id="7" name="宁安亮" initials="N" lastIdx="2" clrIdx="6"/>
  <p:cmAuthor id="564" name="未知用户319" initials="未" lastIdx="1" clrIdx="0"/>
  <p:cmAuthor id="8" name="Administrator" initials="A" lastIdx="1" clrIdx="7"/>
  <p:cmAuthor id="565" name="未知用户222" initials="未" lastIdx="1" clrIdx="0"/>
  <p:cmAuthor id="9" name="孙艺" initials="孙" lastIdx="1" clrIdx="8"/>
  <p:cmAuthor id="566" name="未知用户87" initials="未" lastIdx="1" clrIdx="0"/>
  <p:cmAuthor id="10" name="BAIXX11" initials="W用" lastIdx="1" clrIdx="9"/>
  <p:cmAuthor id="567" name="未知用户88" initials="未" lastIdx="1" clrIdx="0"/>
  <p:cmAuthor id="11" name="赵晨斌" initials="赵" lastIdx="1" clrIdx="10"/>
  <p:cmAuthor id="568" name="未知用户89" initials="未" lastIdx="1" clrIdx="0"/>
  <p:cmAuthor id="12" name="shi jinuyu" initials="sj" lastIdx="1" clrIdx="11"/>
  <p:cmAuthor id="13" name="unilabs" initials="u" lastIdx="1" clrIdx="12"/>
  <p:cmAuthor id="570" name="未知用户110" initials="未" lastIdx="1" clrIdx="0"/>
  <p:cmAuthor id="14" name="李岩（IT）" initials="李" lastIdx="2" clrIdx="13"/>
  <p:cmAuthor id="571" name="未知用户121" initials="未" lastIdx="1" clrIdx="1"/>
  <p:cmAuthor id="15" name="13686" initials="1" lastIdx="1" clrIdx="14"/>
  <p:cmAuthor id="191251535" name="沈霄雷" initials="沈" lastIdx="833089" clrIdx="0"/>
  <p:cmAuthor id="572" name="未知用户234" initials="未" lastIdx="7" clrIdx="1"/>
  <p:cmAuthor id="16" name="周辉" initials="周" lastIdx="1" clrIdx="15"/>
  <p:cmAuthor id="191251536" name="MA YOU" initials="MY" lastIdx="1" clrIdx="23"/>
  <p:cmAuthor id="573" name="未知用户54" initials="未" lastIdx="8" clrIdx="0"/>
  <p:cmAuthor id="17" name="ccb" initials="c" lastIdx="1" clrIdx="0"/>
  <p:cmAuthor id="191251537" name="郭 浩" initials="郭" lastIdx="2" clrIdx="25"/>
  <p:cmAuthor id="574" name="未知用户278" initials="未" lastIdx="1" clrIdx="0"/>
  <p:cmAuthor id="18" name="sx_xuzx" initials="s" lastIdx="26" clrIdx="17"/>
  <p:cmAuthor id="191251538" name="渠沛" initials="渠" lastIdx="1" clrIdx="35"/>
  <p:cmAuthor id="575" name="未知用户279" initials="未" lastIdx="1" clrIdx="0"/>
  <p:cmAuthor id="19" name="tplife" initials="t" lastIdx="2" clrIdx="0"/>
  <p:cmAuthor id="191251539" name="席琛" initials="" lastIdx="0" clrIdx="58"/>
  <p:cmAuthor id="576" name="未知用户280" initials="未" lastIdx="4" clrIdx="2"/>
  <p:cmAuthor id="20" name="孟 昕" initials="孟" lastIdx="1" clrIdx="18"/>
  <p:cmAuthor id="191251540" name="韩剑侠" initials="P" lastIdx="1" clrIdx="41"/>
  <p:cmAuthor id="577" name="未知用户281" initials="未" lastIdx="1" clrIdx="0"/>
  <p:cmAuthor id="21" name="Roet-Reinking, Nathalie" initials="R" lastIdx="1" clrIdx="0"/>
  <p:cmAuthor id="578" name="未知用户282" initials="未" lastIdx="3" clrIdx="1"/>
  <p:cmAuthor id="22" name="Redeker, Yolanda" initials="R" lastIdx="9" clrIdx="1"/>
  <p:cmAuthor id="579" name="未知用户283" initials="未" lastIdx="1" clrIdx="1"/>
  <p:cmAuthor id="23" name="Tseng, Melanie" initials="T" lastIdx="3" clrIdx="2"/>
  <p:cmAuthor id="580" name="未知用户284" initials="未" lastIdx="1" clrIdx="0"/>
  <p:cmAuthor id="24" name="杨素雯" initials="杨" lastIdx="30" clrIdx="1"/>
  <p:cmAuthor id="581" name="未知用户285" initials="未" lastIdx="8" clrIdx="0"/>
  <p:cmAuthor id="25" name="Tao, Sherry Sitong" initials="T" lastIdx="1" clrIdx="14"/>
  <p:cmAuthor id="26" name="Xin Wang (IB)" initials="X" lastIdx="7" clrIdx="0"/>
  <p:cmAuthor id="583" name="78234500@qq.com" initials="7" lastIdx="1" clrIdx="0"/>
  <p:cmAuthor id="27" name="hj" initials="h" lastIdx="2" clrIdx="2"/>
  <p:cmAuthor id="28" name="IKKI" initials="I" lastIdx="1" clrIdx="0"/>
  <p:cmAuthor id="585" name="未知用户290" initials="未" lastIdx="2" clrIdx="0"/>
  <p:cmAuthor id="29" name="於宝泉" initials="於" lastIdx="0" clrIdx="2"/>
  <p:cmAuthor id="586" name="未知用户291" initials="未" lastIdx="8" clrIdx="0"/>
  <p:cmAuthor id="30" name="weijj52" initials="w" lastIdx="2" clrIdx="29"/>
  <p:cmAuthor id="587" name="未知用户292" initials="未" lastIdx="1" clrIdx="0"/>
  <p:cmAuthor id="31" name="Author" initials="A" lastIdx="0" clrIdx="30"/>
  <p:cmAuthor id="588" name="未知用户293" initials="未" lastIdx="1" clrIdx="0"/>
  <p:cmAuthor id="32" name="李楠10047711" initials="李楠10047711" lastIdx="2" clrIdx="31"/>
  <p:cmAuthor id="589" name="未知用户295" initials="未" lastIdx="1" clrIdx="0"/>
  <p:cmAuthor id="33" name="wangjiarui" initials="w" lastIdx="1" clrIdx="32"/>
  <p:cmAuthor id="590" name="未知用户297" initials="未" lastIdx="1" clrIdx="0"/>
  <p:cmAuthor id="34" name="马媛" initials="马" lastIdx="1" clrIdx="33"/>
  <p:cmAuthor id="591" name="panjm" initials="p" lastIdx="1" clrIdx="0"/>
  <p:cmAuthor id="35" name="Lenovo" initials="L" lastIdx="16" clrIdx="35"/>
  <p:cmAuthor id="592" name="ye gusong" initials="y" lastIdx="1" clrIdx="0"/>
  <p:cmAuthor id="36" name="许嘉珍" initials="u" lastIdx="1" clrIdx="36"/>
  <p:cmAuthor id="593" name="wei muzi" initials="w" lastIdx="1" clrIdx="4"/>
  <p:cmAuthor id="37" name="黄珂10009187" initials="黄珂10009187" lastIdx="1" clrIdx="37"/>
  <p:cmAuthor id="594" name="孙" initials="孙" lastIdx="1" clrIdx="50"/>
  <p:cmAuthor id="38" name="赵欣" initials="zx" lastIdx="4" clrIdx="37"/>
  <p:cmAuthor id="595" name="liuchunhua199110" initials="l" lastIdx="3" clrIdx="3"/>
  <p:cmAuthor id="39" name="chenyuan" initials="c" lastIdx="3" clrIdx="38"/>
  <p:cmAuthor id="40" name="10054047" initials="1" lastIdx="1" clrIdx="39"/>
  <p:cmAuthor id="597" name="未知用户256" initials="未" lastIdx="1" clrIdx="0"/>
  <p:cmAuthor id="41" name="10072453" initials="1" lastIdx="1" clrIdx="40"/>
  <p:cmAuthor id="598" name="未知的使用者139" initials="未" lastIdx="1" clrIdx="0"/>
  <p:cmAuthor id="42" name="李婷婷" initials="李" lastIdx="1" clrIdx="41"/>
  <p:cmAuthor id="599" name="未知用户258" initials="未" lastIdx="8" clrIdx="0"/>
  <p:cmAuthor id="43" name="刘凯铃" initials="刘" lastIdx="12" clrIdx="42"/>
  <p:cmAuthor id="44" name="guocc" initials="g" lastIdx="1" clrIdx="1"/>
  <p:cmAuthor id="45" name="未知的使用者1" initials="未" lastIdx="8" clrIdx="0"/>
  <p:cmAuthor id="46" name="未知的使用者2" initials="未" lastIdx="1" clrIdx="0"/>
  <p:cmAuthor id="47" name="未知的使用者7" initials="未" lastIdx="1" clrIdx="0"/>
  <p:cmAuthor id="48" name="zhangxc210" initials="z" lastIdx="22" clrIdx="47"/>
  <p:cmAuthor id="605" name="yudi lin" initials="y" lastIdx="0" clrIdx="0"/>
  <p:cmAuthor id="49" name="wyao8" initials="w" lastIdx="1" clrIdx="48"/>
  <p:cmAuthor id="50" name="未知的使用者21" initials="未" lastIdx="1" clrIdx="0"/>
  <p:cmAuthor id="51" name="MLOONG" initials="M" lastIdx="1" clrIdx="0"/>
  <p:cmAuthor id="608" name="49554261@qq.com" initials="4" lastIdx="2" clrIdx="2"/>
  <p:cmAuthor id="52" name="lantj" initials="l" lastIdx="1" clrIdx="51"/>
  <p:cmAuthor id="53" name="love_" initials="l" lastIdx="1" clrIdx="52"/>
  <p:cmAuthor id="54" name="Shirley" initials="S" lastIdx="2" clrIdx="53"/>
  <p:cmAuthor id="611" name="未知用户313" initials="未" lastIdx="2" clrIdx="0"/>
  <p:cmAuthor id="55" name="林颖" initials="林" lastIdx="1" clrIdx="54"/>
  <p:cmAuthor id="612" name="胡岱雯" initials="胡" lastIdx="1" clrIdx="0"/>
  <p:cmAuthor id="56" name="杜云馨" initials="杜" lastIdx="1" clrIdx="55"/>
  <p:cmAuthor id="613" name="张 成亚" initials="张" lastIdx="1" clrIdx="52"/>
  <p:cmAuthor id="57" name="wumeng" initials="w" lastIdx="1" clrIdx="56"/>
  <p:cmAuthor id="614" name="未知用户268" initials="未" lastIdx="1" clrIdx="0"/>
  <p:cmAuthor id="58" name="未知的使用者87" initials="" lastIdx="1" clrIdx="0"/>
  <p:cmAuthor id="615" name="liuzga" initials="l" lastIdx="1" clrIdx="3"/>
  <p:cmAuthor id="59" name="Saku Uchikawa" initials="S" lastIdx="11" clrIdx="0"/>
  <p:cmAuthor id="616" name="未知用户213" initials="未" lastIdx="1" clrIdx="0"/>
  <p:cmAuthor id="691587970" name="小延魔法师" initials="小" lastIdx="1126286" clrIdx="0"/>
  <p:cmAuthor id="617" name="未知用户218" initials="未" lastIdx="1" clrIdx="0"/>
  <p:cmAuthor id="60" name="未知的使用者90" initials="" lastIdx="8" clrIdx="0"/>
  <p:cmAuthor id="691587971" name="刘春杰10244342" initials="刘春杰10244342" lastIdx="1" clrIdx="41"/>
  <p:cmAuthor id="618" name="未知用户219" initials="未" lastIdx="10" clrIdx="0"/>
  <p:cmAuthor id="61" name="張秀娟" initials="張" lastIdx="1" clrIdx="2"/>
  <p:cmAuthor id="691587972" name="li hui" initials="lh" lastIdx="1" clrIdx="50"/>
  <p:cmAuthor id="619" name="未知用户344" initials="未" lastIdx="1" clrIdx="0"/>
  <p:cmAuthor id="62" name="未知的使用者34" initials="未" lastIdx="1" clrIdx="0"/>
  <p:cmAuthor id="691587973" name="Gaofugui(Jiangsu,NPS)" initials="G" lastIdx="1" clrIdx="51"/>
  <p:cmAuthor id="620" name="未知用户345" initials="未" lastIdx="1" clrIdx="0"/>
  <p:cmAuthor id="63" name="未知的使用者98" initials="" lastIdx="1" clrIdx="0"/>
  <p:cmAuthor id="691587974" name="陈文华" initials="u" lastIdx="0" clrIdx="322"/>
  <p:cmAuthor id="621" name="未知用户347" initials="未" lastIdx="6" clrIdx="0"/>
  <p:cmAuthor id="64" name="CHRISYU" initials="" lastIdx="1" clrIdx="0"/>
  <p:cmAuthor id="691587975" name="ZhengShilei" initials="Z" lastIdx="1" clrIdx="323"/>
  <p:cmAuthor id="622" name="未知用户348" initials="未" lastIdx="10" clrIdx="0"/>
  <p:cmAuthor id="65" name="未知的使用者113" initials="" lastIdx="1" clrIdx="2"/>
  <p:cmAuthor id="691587976" name="添添" initials="添添" lastIdx="1" clrIdx="351"/>
  <p:cmAuthor id="623" name="jian Ray" initials="j" lastIdx="1" clrIdx="50"/>
  <p:cmAuthor id="66" name="liucunri" initials="" lastIdx="1" clrIdx="0"/>
  <p:cmAuthor id="67" name="qihua-DCMS" initials="q" lastIdx="0" clrIdx="0"/>
  <p:cmAuthor id="68" name="Unknown User48" initials="" lastIdx="8" clrIdx="0"/>
  <p:cmAuthor id="625" name="Microsoft Office 用户" initials="M" lastIdx="25" clrIdx="3"/>
  <p:cmAuthor id="69" name="未知用户82" initials="未知用户82" lastIdx="1" clrIdx="0"/>
  <p:cmAuthor id="626" name="王丽君" initials="王" lastIdx="4" clrIdx="0"/>
  <p:cmAuthor id="70" name="未知用户83" initials="未知用户83" lastIdx="1" clrIdx="0"/>
  <p:cmAuthor id="627" name="未知用户237" initials="未" lastIdx="1" clrIdx="0"/>
  <p:cmAuthor id="71" name="未知用户84" initials="未知用户84" lastIdx="5" clrIdx="0"/>
  <p:cmAuthor id="628" name="�Ÿ�" initials="�" lastIdx="1" clrIdx="0"/>
  <p:cmAuthor id="72" name="未知用户137" initials="未知用户137" lastIdx="10" clrIdx="0"/>
  <p:cmAuthor id="629" name="未知用户221" initials="未" lastIdx="43" clrIdx="1"/>
  <p:cmAuthor id="73" name="未知用户21" initials="未" lastIdx="1" clrIdx="0"/>
  <p:cmAuthor id="630" name="jesschin" initials="j" lastIdx="1" clrIdx="510"/>
  <p:cmAuthor id="74" name="未知用户138" initials="未知用户138" lastIdx="0" clrIdx="1"/>
  <p:cmAuthor id="75" name="作者" initials="A" lastIdx="0" clrIdx="24"/>
  <p:cmAuthor id="76" name="黄译萱(联通上海市上海市分公司)" initials="MSOffice" lastIdx="3" clrIdx="25"/>
  <p:cmAuthor id="633" name="Carol Kelly" initials="C" lastIdx="1" clrIdx="0"/>
  <p:cmAuthor id="77" name="邵丹(联通上海市上海市分公司)" initials="邵丹(联通上海市上海市分公司)" lastIdx="1" clrIdx="26"/>
  <p:cmAuthor id="634" name="马月" initials="马" lastIdx="1" clrIdx="633"/>
  <p:cmAuthor id="78" name="Lina Hang(联通上海市上海市分公司)" initials="LH" lastIdx="2" clrIdx="27"/>
  <p:cmAuthor id="79" name="未知的使用者16" initials="未" lastIdx="6" clrIdx="0"/>
  <p:cmAuthor id="636" name="Unknown User58" initials="U" lastIdx="1" clrIdx="0"/>
  <p:cmAuthor id="80" name="未知的使用者13" initials="未" lastIdx="1" clrIdx="0"/>
  <p:cmAuthor id="637" name="Unknown User55" initials="U" lastIdx="1" clrIdx="1"/>
  <p:cmAuthor id="81" name="未知的使用者14" initials="未" lastIdx="2" clrIdx="0"/>
  <p:cmAuthor id="638" name="未知用户343" initials="未" lastIdx="1" clrIdx="0"/>
  <p:cmAuthor id="82" name="廖麗華" initials="廖" lastIdx="1" clrIdx="0"/>
  <p:cmAuthor id="639" name="Huipeng Cao" initials="H" lastIdx="1" clrIdx="0"/>
  <p:cmAuthor id="83" name="未知的使用者12" initials="未" lastIdx="1" clrIdx="0"/>
  <p:cmAuthor id="640" name="李 雷雨" initials="李" lastIdx="1" clrIdx="0"/>
  <p:cmAuthor id="84" name="未知用户129" initials="未知用户129" lastIdx="1" clrIdx="0"/>
  <p:cmAuthor id="641" name="91257" initials="9" lastIdx="0" clrIdx="1"/>
  <p:cmAuthor id="85" name="唐可欣" initials="唐" lastIdx="1" clrIdx="0"/>
  <p:cmAuthor id="642" name="vicky" initials="v" lastIdx="2" clrIdx="1"/>
  <p:cmAuthor id="86" name="王鹏凯" initials="" lastIdx="1" clrIdx="0"/>
  <p:cmAuthor id="643" name="庆芳 许" initials="庆" lastIdx="1" clrIdx="0"/>
  <p:cmAuthor id="87" name="未知的使用者35" initials="未" lastIdx="1" clrIdx="0"/>
  <p:cmAuthor id="644" name="jerrychou" initials="j" lastIdx="1" clrIdx="4"/>
  <p:cmAuthor id="88" name="未知的使用者33" initials="未" lastIdx="1" clrIdx="0"/>
  <p:cmAuthor id="645" name="不明使用者12" initials="不" lastIdx="3" clrIdx="1"/>
  <p:cmAuthor id="89" name="Admin" initials="A" lastIdx="1" clrIdx="2"/>
  <p:cmAuthor id="646" name="不明使用者1" initials="不" lastIdx="0" clrIdx="0"/>
  <p:cmAuthor id="90" name="未知的使用者93" initials="" lastIdx="1" clrIdx="1"/>
  <p:cmAuthor id="647" name="不明使用者2" initials="不" lastIdx="2" clrIdx="0"/>
  <p:cmAuthor id="91" name="范作霖" initials="范" lastIdx="1" clrIdx="22"/>
  <p:cmAuthor id="92" name="LeeElva" initials="" lastIdx="1" clrIdx="0"/>
  <p:cmAuthor id="649" name="不明使用者4" initials="不" lastIdx="1" clrIdx="0"/>
  <p:cmAuthor id="93" name="未知用户99" initials="" lastIdx="1" clrIdx="2"/>
  <p:cmAuthor id="650" name="不明使用者6" initials="不" lastIdx="1" clrIdx="0"/>
  <p:cmAuthor id="94" name="杨静" initials="杨" lastIdx="1" clrIdx="22"/>
  <p:cmAuthor id="651" name="不明使用者5" initials="不" lastIdx="11" clrIdx="0"/>
  <p:cmAuthor id="95" name="未知的使用者115" initials="" lastIdx="1" clrIdx="1"/>
  <p:cmAuthor id="652" name="未知用户296" initials="未" lastIdx="1" clrIdx="0"/>
  <p:cmAuthor id="96" name="未知用户57" initials="" lastIdx="1" clrIdx="0"/>
  <p:cmAuthor id="653" name="不明使用者8" initials="不" lastIdx="43" clrIdx="1"/>
  <p:cmAuthor id="97" name="lianghb" initials="" lastIdx="19" clrIdx="0"/>
  <p:cmAuthor id="654" name="不明使用者9" initials="不" lastIdx="1" clrIdx="0"/>
  <p:cmAuthor id="98" name="未知用户17" initials="" lastIdx="0" clrIdx="1"/>
  <p:cmAuthor id="655" name="不明使用者10" initials="不" lastIdx="0" clrIdx="0"/>
  <p:cmAuthor id="99" name="Deanna Schuler (Bookey Consulting)" initials="" lastIdx="2" clrIdx="0"/>
  <p:cmAuthor id="656" name="不明使用者11" initials="不" lastIdx="1" clrIdx="0"/>
  <p:cmAuthor id="100" name="未知的使用者57" initials="未" lastIdx="1" clrIdx="0"/>
  <p:cmAuthor id="657" name="Carol Wu" initials="C" lastIdx="1" clrIdx="0"/>
  <p:cmAuthor id="658" name="Think" initials="T" lastIdx="6" clrIdx="3"/>
  <p:cmAuthor id="102" name="毛香勤" initials="毛" lastIdx="26" clrIdx="6"/>
  <p:cmAuthor id="103" name="未知用户102" initials="" lastIdx="1" clrIdx="1"/>
  <p:cmAuthor id="660" name="未知用户304" initials="未" lastIdx="1" clrIdx="0"/>
  <p:cmAuthor id="104" name="maxine" initials="" lastIdx="0" clrIdx="0"/>
  <p:cmAuthor id="661" name="未知用户305" initials="未" lastIdx="1" clrIdx="0"/>
  <p:cmAuthor id="105" name="未知的使用者121" initials="" lastIdx="1" clrIdx="1"/>
  <p:cmAuthor id="662" name="敢 王" initials="敢" lastIdx="1" clrIdx="0"/>
  <p:cmAuthor id="106" name="杨彦伟" initials="杨" lastIdx="3" clrIdx="0"/>
  <p:cmAuthor id="663" name="邓 勇" initials="邓" lastIdx="1" clrIdx="0"/>
  <p:cmAuthor id="107" name="周元元" initials="" lastIdx="5" clrIdx="0"/>
  <p:cmAuthor id="664" name="陈城" initials="陈" lastIdx="0" clrIdx="2"/>
  <p:cmAuthor id="108" name="未知的使用者27" initials="" lastIdx="8" clrIdx="0"/>
  <p:cmAuthor id="665" name="未知用户309" initials="未" lastIdx="8" clrIdx="0"/>
  <p:cmAuthor id="109" name="刘豹" initials="刘" lastIdx="0" clrIdx="0"/>
  <p:cmAuthor id="110" name="未知的使用者30" initials="" lastIdx="8" clrIdx="0"/>
  <p:cmAuthor id="667" name="未知用户311" initials="未" lastIdx="2" clrIdx="0"/>
  <p:cmAuthor id="111" name="未知的使用者53" initials="" lastIdx="1" clrIdx="0"/>
  <p:cmAuthor id="668" name="未知用户312" initials="未" lastIdx="1" clrIdx="0"/>
  <p:cmAuthor id="112" name="未知用户58" initials="" lastIdx="5" clrIdx="1"/>
  <p:cmAuthor id="113" name="未知的使用者25" initials="" lastIdx="1" clrIdx="0"/>
  <p:cmAuthor id="670" name="未知用户314" initials="未" lastIdx="1" clrIdx="1"/>
  <p:cmAuthor id="114" name="liupeng" initials="" lastIdx="1" clrIdx="1"/>
  <p:cmAuthor id="671" name="晓  曲" initials="晓" lastIdx="1" clrIdx="0"/>
  <p:cmAuthor id="115" name="未知用户24" initials="" lastIdx="1" clrIdx="0"/>
  <p:cmAuthor id="116" name="AbuSina" initials="" lastIdx="2" clrIdx="0"/>
  <p:cmAuthor id="673" name="未知用户216" initials="未" lastIdx="1" clrIdx="0"/>
  <p:cmAuthor id="117" name="hl sun" initials="" lastIdx="1" clrIdx="0"/>
  <p:cmAuthor id="674" name="孟连磊" initials="孟" lastIdx="1" clrIdx="0"/>
  <p:cmAuthor id="118" name="未知的使用者94" initials="" lastIdx="1" clrIdx="2"/>
  <p:cmAuthor id="119" name="未知用户66" initials="" lastIdx="1" clrIdx="0"/>
  <p:cmAuthor id="676" name="未知的使用者177" initials="未" lastIdx="8" clrIdx="0"/>
  <p:cmAuthor id="120" name="郑汝鸿" initials="郑" lastIdx="2" clrIdx="0"/>
  <p:cmAuthor id="121" name="未知用户19" initials="" lastIdx="1" clrIdx="0"/>
  <p:cmAuthor id="122" name="周宏達JerryChou" initials="" lastIdx="6" clrIdx="2"/>
  <p:cmAuthor id="123" name="邢辰凤" initials="邢" lastIdx="45" clrIdx="7"/>
  <p:cmAuthor id="124" name="未知用户7" initials="" lastIdx="1" clrIdx="0"/>
  <p:cmAuthor id="125" name="未知的使用者56" initials="" lastIdx="1" clrIdx="0"/>
  <p:cmAuthor id="126" name="未知用户46" initials="未" lastIdx="1" clrIdx="1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用户51" initials="未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的使用者76" initials="未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167" name="未知用户106" initials="未" lastIdx="1" clrIdx="0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2" name="梁亚栋" initials="梁" lastIdx="776053" clrIdx="0"/>
  <p:cmAuthor id="173" name="Kevin Hu" initials="" lastIdx="1" clrIdx="0"/>
  <p:cmAuthor id="174" name="未知的使用者38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475196944" name="姚琳" initials="姚" lastIdx="1133934" clrIdx="0"/>
  <p:cmAuthor id="193" name="未知的使用者3" initials="" lastIdx="7" clrIdx="1"/>
  <p:cmAuthor id="475196945" name="chen" initials="c" lastIdx="1" clrIdx="2"/>
  <p:cmAuthor id="194" name="未知用户14" initials="" lastIdx="1" clrIdx="0"/>
  <p:cmAuthor id="195" name="Unknown User65" initials="U" lastIdx="1" clrIdx="0"/>
  <p:cmAuthor id="196" name="未知用户98" initials="" lastIdx="1" clrIdx="2"/>
  <p:cmAuthor id="197" name="Unknown User11" initials="U" lastIdx="0" clrIdx="1"/>
  <p:cmAuthor id="198" name="未知的使用者156" initials="未" lastIdx="1" clrIdx="0"/>
  <p:cmAuthor id="199" name="未知用户61" initials="" lastIdx="8" clrIdx="0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1" name="未知的使用者136" initials="未" lastIdx="1" clrIdx="0"/>
  <p:cmAuthor id="212" name="Daniel Wuu" initials="" lastIdx="1" clrIdx="0"/>
  <p:cmAuthor id="213" name="未知用户56" initials="" lastIdx="1" clrIdx="0"/>
  <p:cmAuthor id="214" name="未知的使用者83" initials="未" lastIdx="1" clrIdx="0"/>
  <p:cmAuthor id="215" name="未知的使用者140" initials="未" lastIdx="1" clrIdx="1"/>
  <p:cmAuthor id="216" name="未知的使用者197" initials="未" lastIdx="8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3" name="116304" initials="" lastIdx="1" clrIdx="1"/>
  <p:cmAuthor id="224" name="未知用户31" initials="未" lastIdx="1" clrIdx="1"/>
  <p:cmAuthor id="225" name="R affer" initials="" lastIdx="1" clrIdx="0"/>
  <p:cmAuthor id="227" name="未知用户55" initials="" lastIdx="1" clrIdx="0"/>
  <p:cmAuthor id="228" name="未知的使用者95" initials="" lastIdx="1" clrIdx="0"/>
  <p:cmAuthor id="229" name="未知的使用者168" initials="未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8535702" name="曾蓓/贝贝" initials="曾" lastIdx="0" clrIdx="0"/>
  <p:cmAuthor id="235" name="未知的使用者105" initials="" lastIdx="1" clrIdx="0"/>
  <p:cmAuthor id="236" name="Unknown User70" initials="" lastIdx="1" clrIdx="0"/>
  <p:cmAuthor id="210492765" name="施普希（菜菜）" initials="施" lastIdx="0" clrIdx="0"/>
  <p:cmAuthor id="237" name="clinchen" initials="" lastIdx="0" clrIdx="1"/>
  <p:cmAuthor id="210492766" name="yu 1" initials="y1" lastIdx="1" clrIdx="19"/>
  <p:cmAuthor id="238" name="未知用户23" initials="" lastIdx="1" clrIdx="0"/>
  <p:cmAuthor id="210492767" name="李 嘉" initials="李" lastIdx="1" clrIdx="26"/>
  <p:cmAuthor id="239" name="hanjuncompany" initials="" lastIdx="1" clrIdx="0"/>
  <p:cmAuthor id="210492768" name="gus9@chinaunicom.cn" initials="g" lastIdx="4" clrIdx="27"/>
  <p:cmAuthor id="240" name="kathy chen" initials="" lastIdx="3" clrIdx="0"/>
  <p:cmAuthor id="241" name="未知的使用者63" initials="" lastIdx="1" clrIdx="0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394525608" name="仇怿俊" initials="仇" lastIdx="0" clrIdx="0"/>
  <p:cmAuthor id="280" name="未知用户68" initials="" lastIdx="1" clrIdx="0"/>
  <p:cmAuthor id="394525609" name="mei shuo" initials="mei shuo" lastIdx="1" clrIdx="24"/>
  <p:cmAuthor id="281" name="未知用户69" initials="" lastIdx="2" clrIdx="0"/>
  <p:cmAuthor id="394525610" name="dengwanting" initials="d" lastIdx="1" clrIdx="5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  <p:cmAuthor id="307" name="未知用户93" initials="" lastIdx="1" clrIdx="0"/>
  <p:cmAuthor id="308" name="未知用户90" initials="" lastIdx="5" clrIdx="1"/>
  <p:cmAuthor id="309" name="未知用户91" initials="" lastIdx="0" clrIdx="1"/>
  <p:cmAuthor id="310" name="未知用户92" initials="" lastIdx="1" clrIdx="0"/>
  <p:cmAuthor id="311" name="未知用户74" initials="" lastIdx="5" clrIdx="1"/>
  <p:cmAuthor id="312" name="未知用户75" initials="" lastIdx="8" clrIdx="0"/>
  <p:cmAuthor id="313" name="未知用户76" initials="" lastIdx="1" clrIdx="0"/>
  <p:cmAuthor id="314" name="未知用户77" initials="" lastIdx="8" clrIdx="0"/>
  <p:cmAuthor id="315" name="未知用户78" initials="" lastIdx="8" clrIdx="0"/>
  <p:cmAuthor id="316" name="未知用户79" initials="" lastIdx="1" clrIdx="0"/>
  <p:cmAuthor id="317" name="未知用户80" initials="" lastIdx="1" clrIdx="0"/>
  <p:cmAuthor id="318" name="Harry xu" initials="" lastIdx="1" clrIdx="0"/>
  <p:cmAuthor id="319" name="未知用户27" initials="未" lastIdx="1" clrIdx="0"/>
  <p:cmAuthor id="320" name="未知用户35" initials="未" lastIdx="1" clrIdx="0"/>
  <p:cmAuthor id="321" name="未知用户111" initials="未" lastIdx="1" clrIdx="1"/>
  <p:cmAuthor id="322" name="K4-IML" initials="K" lastIdx="1" clrIdx="321"/>
  <p:cmAuthor id="323" name="甘华" initials="甘" lastIdx="1" clrIdx="322"/>
  <p:cmAuthor id="324" name="多丽娅" initials="多" lastIdx="1" clrIdx="323"/>
  <p:cmAuthor id="325" name="sunyi1" initials="s" lastIdx="1" clrIdx="324"/>
  <p:cmAuthor id="326" name="MI" initials="M" lastIdx="1" clrIdx="325"/>
  <p:cmAuthor id="327" name="whpaul" initials="w" lastIdx="1" clrIdx="326"/>
  <p:cmAuthor id="328" name="黄忠孝" initials="黄" lastIdx="2" clrIdx="327"/>
  <p:cmAuthor id="329" name="黄黄" initials="黄" lastIdx="1" clrIdx="328"/>
  <p:cmAuthor id="2000" name="云成龙_JVVjiM7N" initials="authorId_318141806" lastIdx="0" clrIdx="0"/>
  <p:cmAuthor id="330" name="邓彤倩" initials="邓" lastIdx="1" clrIdx="329"/>
  <p:cmAuthor id="2001" name=" " initials="" lastIdx="1" clrIdx="6"/>
  <p:cmAuthor id="331" name="金洁" initials="金" lastIdx="1" clrIdx="330"/>
  <p:cmAuthor id="2002" name="song manyi" initials="sm" lastIdx="4" clrIdx="19"/>
  <p:cmAuthor id="332" name="廖旭辉" initials="廖" lastIdx="1" clrIdx="331"/>
  <p:cmAuthor id="2003" name="梁鹏" initials="u" lastIdx="1" clrIdx="35"/>
  <p:cmAuthor id="333" name="黎静媚" initials="黎" lastIdx="1" clrIdx="332"/>
  <p:cmAuthor id="2004" name="范 斌" initials="范" lastIdx="1" clrIdx="36"/>
  <p:cmAuthor id="334" name="lll" initials="l" lastIdx="1" clrIdx="333"/>
  <p:cmAuthor id="2005" name="毕邺" initials="党委办公室" lastIdx="2" clrIdx="37"/>
  <p:cmAuthor id="335" name="wuxiaoqi1" initials="w" lastIdx="2" clrIdx="334"/>
  <p:cmAuthor id="2006" name="jiaru tiger" initials="jt" lastIdx="2" clrIdx="38"/>
  <p:cmAuthor id="336" name="00030386" initials="0" lastIdx="1" clrIdx="335"/>
  <p:cmAuthor id="337" name="UnicomGD" initials="U" lastIdx="1" clrIdx="336"/>
  <p:cmAuthor id="338" name="shinedo" initials="s" lastIdx="1" clrIdx="337"/>
  <p:cmAuthor id="339" name="曾素灵" initials="曾" lastIdx="1" clrIdx="338"/>
  <p:cmAuthor id="340" name="zhang" initials="z" lastIdx="1" clrIdx="339"/>
  <p:cmAuthor id="341" name="mu zi" initials="m" lastIdx="6" clrIdx="22"/>
  <p:cmAuthor id="342" name="李 剑峰" initials="李" lastIdx="5" clrIdx="23"/>
  <p:cmAuthor id="343" name="娜娅" initials="娜" lastIdx="2" clrIdx="342"/>
  <p:cmAuthor id="344" name="未知的使用者45" initials="未" lastIdx="8" clrIdx="0"/>
  <p:cmAuthor id="345" name="仝德志" initials="仝" lastIdx="1" clrIdx="0"/>
  <p:cmAuthor id="346" name="NAN" initials="N" lastIdx="1" clrIdx="345"/>
  <p:cmAuthor id="347" name="冼沛" initials="冼" lastIdx="1" clrIdx="346"/>
  <p:cmAuthor id="348" name="未知的使用者169" initials="未" lastIdx="1" clrIdx="0"/>
  <p:cmAuthor id="349" name="未知的使用者183" initials="未" lastIdx="5" clrIdx="1"/>
  <p:cmAuthor id="350" name="未知的使用者182" initials="未" lastIdx="1" clrIdx="1"/>
  <p:cmAuthor id="351" name="未知的使用者173" initials="未" lastIdx="1" clrIdx="0"/>
  <p:cmAuthor id="352" name="未知的使用者161" initials="未" lastIdx="1" clrIdx="0"/>
  <p:cmAuthor id="354" name="未知的使用者162" initials="未" lastIdx="1" clrIdx="0"/>
  <p:cmAuthor id="355" name="yangjun123" initials="y" lastIdx="1" clrIdx="354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6" name="未知的使用者170" initials="未" lastIdx="43" clrIdx="1"/>
  <p:cmAuthor id="367" name="HUAWEI" initials="H" lastIdx="2" clrIdx="366"/>
  <p:cmAuthor id="368" name="宁文文" initials="宁" lastIdx="1" clrIdx="367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的使用者146" initials="未" lastIdx="1" clrIdx="0"/>
  <p:cmAuthor id="375" name="未知的使用者147" initials="未" lastIdx="1" clrIdx="0"/>
  <p:cmAuthor id="376" name="未知的使用者148" initials="未" lastIdx="8" clrIdx="0"/>
  <p:cmAuthor id="377" name="未知的使用者149" initials="未" lastIdx="8" clrIdx="0"/>
  <p:cmAuthor id="379" name="刘云轩" initials="刘" lastIdx="1" clrIdx="0"/>
  <p:cmAuthor id="380" name="sharon" initials="s" lastIdx="1" clrIdx="84"/>
  <p:cmAuthor id="381" name="未知用户131" initials="未" lastIdx="1" clrIdx="2"/>
  <p:cmAuthor id="383" name="未知的使用者194" initials="未" lastIdx="1" clrIdx="0"/>
  <p:cmAuthor id="384" name="未知用户134" initials="未" lastIdx="10" clrIdx="0"/>
  <p:cmAuthor id="385" name="未知用户135" initials="未" lastIdx="1" clrIdx="0"/>
  <p:cmAuthor id="387" name="未知用户136" initials="未" lastIdx="1" clrIdx="1"/>
  <p:cmAuthor id="1411827" name="黄晓平" initials="黄" lastIdx="0" clrIdx="0"/>
  <p:cmAuthor id="389" name="Yoyo Wu" initials="Y" lastIdx="2" clrIdx="0"/>
  <p:cmAuthor id="1411828" name="徐琳00159163" initials="徐琳00159163" lastIdx="1" clrIdx="37"/>
  <p:cmAuthor id="390" name="未知的使用者201" initials="未" lastIdx="8" clrIdx="0"/>
  <p:cmAuthor id="1411829" name="任涛10036216" initials="任涛10036216" lastIdx="1" clrIdx="41"/>
  <p:cmAuthor id="391" name="未知的使用者202" initials="未" lastIdx="0" clrIdx="1"/>
  <p:cmAuthor id="392" name="未知的使用者171" initials="未" lastIdx="3" clrIdx="1"/>
  <p:cmAuthor id="393" name="未知的使用者195" initials="未" lastIdx="1" clrIdx="1"/>
  <p:cmAuthor id="395" name="未知的使用者196" initials="未" lastIdx="1" clrIdx="0"/>
  <p:cmAuthor id="396" name="未知的使用者222" initials="" lastIdx="5" clrIdx="1"/>
  <p:cmAuthor id="397" name="未知的使用者203" initials="未" lastIdx="1" clrIdx="0"/>
  <p:cmAuthor id="398" name="未知的使用者204" initials="未" lastIdx="1" clrIdx="0"/>
  <p:cmAuthor id="399" name="未知的使用者225" initials="" lastIdx="1" clrIdx="0"/>
  <p:cmAuthor id="402" name="未知用户133" initials="未" lastIdx="1" clrIdx="0"/>
  <p:cmAuthor id="409" name="zhangbin" initials="z" lastIdx="6" clrIdx="0"/>
  <p:cmAuthor id="410" name="未知的使用者232" initials="" lastIdx="8" clrIdx="0"/>
  <p:cmAuthor id="412" name="未知用户330" initials="未" lastIdx="5" clrIdx="0"/>
  <p:cmAuthor id="414" name="未知用户177" initials="未" lastIdx="2" clrIdx="0"/>
  <p:cmAuthor id="415" name="未知用户184" initials="未" lastIdx="1" clrIdx="1"/>
  <p:cmAuthor id="418" name="未知用户181" initials="未" lastIdx="2" clrIdx="0"/>
  <p:cmAuthor id="419" name="未知用户182" initials="未" lastIdx="1" clrIdx="49"/>
  <p:cmAuthor id="420" name="未知用户204" initials="未" lastIdx="1" clrIdx="0"/>
  <p:cmAuthor id="421" name="未知用户205" initials="未" lastIdx="1" clrIdx="0"/>
  <p:cmAuthor id="422" name="未知用户193" initials="未" lastIdx="3" clrIdx="0"/>
  <p:cmAuthor id="423" name="未知用户194" initials="未" lastIdx="1" clrIdx="0"/>
  <p:cmAuthor id="424" name="未知用户187" initials="未" lastIdx="10" clrIdx="0"/>
  <p:cmAuthor id="425" name="Kent" initials="K" lastIdx="2" clrIdx="0"/>
  <p:cmAuthor id="426" name="留毓吟" initials="留" lastIdx="1" clrIdx="0"/>
  <p:cmAuthor id="427" name="王嘉偉" initials="王" lastIdx="2" clrIdx="0"/>
  <p:cmAuthor id="428" name="dcis" initials="d" lastIdx="4" clrIdx="0"/>
  <p:cmAuthor id="429" name="FanJQ" initials="F" lastIdx="1" clrIdx="1"/>
  <p:cmAuthor id="430" name="未知用户211" initials="未" lastIdx="8" clrIdx="0"/>
  <p:cmAuthor id="431" name="未知用户212" initials="未" lastIdx="8" clrIdx="0"/>
  <p:cmAuthor id="432" name="未知用户210" initials="未" lastIdx="1" clrIdx="0"/>
  <p:cmAuthor id="433" name="未知用户201" initials="未" lastIdx="8" clrIdx="0"/>
  <p:cmAuthor id="434" name="未知用户161" initials="未" lastIdx="1" clrIdx="0"/>
  <p:cmAuthor id="435" name="未知用户183" initials="未" lastIdx="1" clrIdx="0"/>
  <p:cmAuthor id="436" name="未知用户162" initials="未" lastIdx="1" clrIdx="0"/>
  <p:cmAuthor id="437" name="未知用户163" initials="未" lastIdx="8" clrIdx="0"/>
  <p:cmAuthor id="438" name="未知用户164" initials="未" lastIdx="1" clrIdx="0"/>
  <p:cmAuthor id="439" name="未知用户165" initials="未" lastIdx="2" clrIdx="0"/>
  <p:cmAuthor id="440" name="未知用户191" initials="未" lastIdx="1" clrIdx="0"/>
  <p:cmAuthor id="441" name="未知用户167" initials="未" lastIdx="1" clrIdx="0"/>
  <p:cmAuthor id="442" name="未知用户202" initials="未" lastIdx="8" clrIdx="0"/>
  <p:cmAuthor id="443" name="未知用户169" initials="未" lastIdx="1" clrIdx="0"/>
  <p:cmAuthor id="444" name="未知用户192" initials="未" lastIdx="1" clrIdx="0"/>
  <p:cmAuthor id="445" name="未知用户203" initials="未" lastIdx="1" clrIdx="1"/>
  <p:cmAuthor id="446" name="未知用户174" initials="未" lastIdx="1" clrIdx="0"/>
  <p:cmAuthor id="447" name="未知用户175" initials="未" lastIdx="1" clrIdx="0"/>
  <p:cmAuthor id="448" name="未知用户176" initials="未" lastIdx="1" clrIdx="0"/>
  <p:cmAuthor id="450" name="未知的使用者167" initials="未" lastIdx="0" clrIdx="1"/>
  <p:cmAuthor id="451" name="未知的使用者159" initials="未" lastIdx="1" clrIdx="1"/>
  <p:cmAuthor id="452" name="未知的使用者160" initials="未" lastIdx="1" clrIdx="0"/>
  <p:cmAuthor id="454" name="不明使用者7" initials="不" lastIdx="7" clrIdx="1"/>
  <p:cmAuthor id="455" name="未知用户120" initials="未" lastIdx="1" clrIdx="0"/>
  <p:cmAuthor id="456" name="未知用户122" initials="未" lastIdx="1" clrIdx="0"/>
  <p:cmAuthor id="457" name="未知用户132" initials="未" lastIdx="1" clrIdx="0"/>
  <p:cmAuthor id="458" name="未知用户141" initials="未" lastIdx="1" clrIdx="1"/>
  <p:cmAuthor id="459" name="未知用户143" initials="未" lastIdx="1" clrIdx="0"/>
  <p:cmAuthor id="460" name="未知用户144" initials="未" lastIdx="1" clrIdx="0"/>
  <p:cmAuthor id="461" name="未知用户145" initials="未" lastIdx="2" clrIdx="0"/>
  <p:cmAuthor id="462" name="未知用户119" initials="未" lastIdx="1" clrIdx="1"/>
  <p:cmAuthor id="463" name="未知用户140" initials="未" lastIdx="0" clrIdx="1"/>
  <p:cmAuthor id="464" name="未知用户142" initials="未" lastIdx="1" clrIdx="0"/>
  <p:cmAuthor id="465" name="未知用户157" initials="未" lastIdx="8" clrIdx="0"/>
  <p:cmAuthor id="466" name="未知用户158" initials="未" lastIdx="2" clrIdx="0"/>
  <p:cmAuthor id="467" name="未知用户159" initials="未" lastIdx="1" clrIdx="0"/>
  <p:cmAuthor id="468" name="未知用户160" initials="未" lastIdx="2" clrIdx="0"/>
  <p:cmAuthor id="469" name="未知用户168" initials="未" lastIdx="1" clrIdx="0"/>
  <p:cmAuthor id="470" name="順天" initials="順" lastIdx="1" clrIdx="0"/>
  <p:cmAuthor id="471" name="未知用户287" initials="未" lastIdx="0" clrIdx="1"/>
  <p:cmAuthor id="472" name="未知用户288" initials="未" lastIdx="1" clrIdx="0"/>
  <p:cmAuthor id="473" name="未知用户289" initials="未" lastIdx="1" clrIdx="0"/>
  <p:cmAuthor id="474" name="未知用户206" initials="未" lastIdx="6" clrIdx="0"/>
  <p:cmAuthor id="478" name="nancy" initials="n" lastIdx="1" clrIdx="0"/>
  <p:cmAuthor id="479" name="未知用户166" initials="未" lastIdx="1" clrIdx="0"/>
  <p:cmAuthor id="480" name="未知用户195" initials="未" lastIdx="1" clrIdx="0"/>
  <p:cmAuthor id="481" name="未知用户207" initials="未" lastIdx="3" clrIdx="1"/>
  <p:cmAuthor id="482" name="未知的使用者207" initials="未" lastIdx="1" clrIdx="0"/>
  <p:cmAuthor id="483" name="未知的使用者208" initials="未" lastIdx="1" clrIdx="0"/>
  <p:cmAuthor id="484" name="未知的使用者188" initials="未" lastIdx="1" clrIdx="0"/>
  <p:cmAuthor id="485" name="未知的使用者189" initials="未" lastIdx="2" clrIdx="0"/>
  <p:cmAuthor id="486" name="未知的使用者190" initials="未" lastIdx="1" clrIdx="1"/>
  <p:cmAuthor id="487" name="未知的使用者191" initials="未" lastIdx="1" clrIdx="0"/>
  <p:cmAuthor id="488" name="未知的使用者192" initials="未" lastIdx="1" clrIdx="0"/>
  <p:cmAuthor id="489" name="未知的使用者193" initials="未" lastIdx="2" clrIdx="0"/>
  <p:cmAuthor id="490" name="未知的使用者209" initials="未" lastIdx="8" clrIdx="0"/>
  <p:cmAuthor id="491" name="未知的使用者210" initials="未" lastIdx="1" clrIdx="0"/>
  <p:cmAuthor id="492" name="未知的使用者211" initials="未" lastIdx="1" clrIdx="0"/>
  <p:cmAuthor id="493" name="未知的使用者212" initials="未" lastIdx="11" clrIdx="0"/>
  <p:cmAuthor id="494" name="未知的使用者213" initials="未" lastIdx="7" clrIdx="1"/>
  <p:cmAuthor id="495" name="未知的使用者214" initials="未" lastIdx="1" clrIdx="2"/>
  <p:cmAuthor id="496" name="未知的使用者215" initials="未" lastIdx="1" clrIdx="0"/>
  <p:cmAuthor id="497" name="未知的使用者216" initials="未" lastIdx="1" clrIdx="0"/>
  <p:cmAuthor id="498" name="未知的使用者217" initials="未" lastIdx="1" clrIdx="1"/>
  <p:cmAuthor id="499" name="未知的使用者218" initials="未" lastIdx="1" clrIdx="0"/>
  <p:cmAuthor id="500" name="未知的使用者219" initials="未" lastIdx="2" clrIdx="0"/>
  <p:cmAuthor id="501" name="未知的使用者220" initials="未" lastIdx="7" clrIdx="1"/>
  <p:cmAuthor id="502" name="未知的使用者153" initials="未" lastIdx="1" clrIdx="0"/>
  <p:cmAuthor id="503" name="未知的使用者154" initials="未" lastIdx="1" clrIdx="0"/>
  <p:cmAuthor id="504" name="未知用户25" initials="未" lastIdx="1" clrIdx="0"/>
  <p:cmAuthor id="506" name="未知的使用者129" initials="未" lastIdx="1" clrIdx="0"/>
  <p:cmAuthor id="507" name="未知的使用者130" initials="未" lastIdx="8" clrIdx="0"/>
  <p:cmAuthor id="508" name="未知的使用者131" initials="未" lastIdx="2" clrIdx="0"/>
  <p:cmAuthor id="509" name="未知的使用者132" initials="未" lastIdx="8" clrIdx="0"/>
  <p:cmAuthor id="510" name="未知的使用者164" initials="未" lastIdx="8" clrIdx="0"/>
  <p:cmAuthor id="511" name="未知的使用者172" initials="未" lastIdx="1" clrIdx="0"/>
  <p:cmAuthor id="512" name="未知的使用者174" initials="未" lastIdx="1" clrIdx="0"/>
  <p:cmAuthor id="513" name="未知的使用者247" initials="未" lastIdx="6" clrIdx="0"/>
  <p:cmAuthor id="514" name="未知的使用者249" initials="未" lastIdx="43" clrIdx="1"/>
  <p:cmAuthor id="515" name="未知的使用者250" initials="未" lastIdx="1" clrIdx="0"/>
  <p:cmAuthor id="516" name="未知的使用者251" initials="未" lastIdx="1" clrIdx="0"/>
  <p:cmAuthor id="517" name="未知的使用者246" initials="未" lastIdx="1" clrIdx="1"/>
  <p:cmAuthor id="518" name="未知的使用者224" initials="未" lastIdx="1" clrIdx="0"/>
  <p:cmAuthor id="519" name="未知的使用者252" initials="未" lastIdx="1" clrIdx="0"/>
  <p:cmAuthor id="520" name="未知的使用者253" initials="未" lastIdx="1" clrIdx="0"/>
  <p:cmAuthor id="521" name="未知的使用者254" initials="未" lastIdx="1" clrIdx="0"/>
  <p:cmAuthor id="47245819" name="群智集" initials="群" lastIdx="0" clrIdx="0"/>
  <p:cmAuthor id="522" name="未知的使用者255" initials="未" lastIdx="1" clrIdx="0"/>
  <p:cmAuthor id="523" name="未知的使用者226" initials="未" lastIdx="8" clrIdx="0"/>
  <p:cmAuthor id="524" name="未知的使用者227" initials="未" lastIdx="2" clrIdx="0"/>
  <p:cmAuthor id="525" name="未知的使用者270" initials="未" lastIdx="1" clrIdx="0"/>
  <p:cmAuthor id="287643681" name="殷格非" initials="殷" lastIdx="2" clrIdx="0"/>
  <p:cmAuthor id="526" name="未知的使用者228" initials="未" lastIdx="8" clrIdx="0"/>
  <p:cmAuthor id="287643682" name="z r" initials="zr" lastIdx="5" clrIdx="12"/>
  <p:cmAuthor id="527" name="未知的使用者229" initials="未" lastIdx="8" clrIdx="0"/>
  <p:cmAuthor id="287643683" name="8310" initials="8" lastIdx="1" clrIdx="35"/>
  <p:cmAuthor id="528" name="未知的使用者230" initials="未" lastIdx="1" clrIdx="0"/>
  <p:cmAuthor id="287643684" name="Aqf" initials="A" lastIdx="1" clrIdx="36"/>
  <p:cmAuthor id="529" name="未知的使用者231" initials="未" lastIdx="1" clrIdx="0"/>
  <p:cmAuthor id="287643685" name="13709759491@139.com" initials="1" lastIdx="1" clrIdx="49"/>
  <p:cmAuthor id="530" name="未知的使用者256" initials="未" lastIdx="1" clrIdx="0"/>
  <p:cmAuthor id="531" name="未知的使用者233" initials="未" lastIdx="1" clrIdx="0"/>
  <p:cmAuthor id="146566726" name="高飞" initials="高" lastIdx="0" clrIdx="0"/>
  <p:cmAuthor id="532" name="未知的使用者234" initials="未" lastIdx="10" clrIdx="0"/>
  <p:cmAuthor id="146566727" name="xzb1" initials="x" lastIdx="1" clrIdx="1"/>
  <p:cmAuthor id="533" name="未知的使用者235" initials="未" lastIdx="1" clrIdx="0"/>
  <p:cmAuthor id="534" name="未知的使用者236" initials="未" lastIdx="1" clrIdx="0"/>
  <p:cmAuthor id="535" name="未知的使用者257" initials="未" lastIdx="1" clrIdx="0"/>
  <p:cmAuthor id="536" name="未知的使用者237" initials="未" lastIdx="1" clrIdx="0"/>
  <p:cmAuthor id="537" name="未知的使用者238" initials="未" lastIdx="2" clrIdx="0"/>
  <p:cmAuthor id="538" name="未知的使用者239" initials="未" lastIdx="1" clrIdx="1"/>
  <p:cmAuthor id="539" name="未知的使用者240" initials="未" lastIdx="1" clrIdx="0"/>
  <p:cmAuthor id="540" name="未知的使用者241" initials="未" lastIdx="1" clrIdx="0"/>
  <p:cmAuthor id="541" name="未知的使用者242" initials="未" lastIdx="2" clrIdx="0"/>
  <p:cmAuthor id="542" name="未知的使用者243" initials="未" lastIdx="1" clrIdx="0"/>
  <p:cmAuthor id="543" name="未知的使用者258" initials="未" lastIdx="8" clrIdx="0"/>
  <p:cmAuthor id="544" name="未知的使用者259" initials="未" lastIdx="1" clrIdx="0"/>
  <p:cmAuthor id="545" name="未知的使用者260" initials="未" lastIdx="1" clrIdx="0"/>
  <p:cmAuthor id="546" name="未知的使用者261" initials="未" lastIdx="11" clrIdx="0"/>
  <p:cmAuthor id="547" name="未知的使用者262" initials="未" lastIdx="7" clrIdx="1"/>
  <p:cmAuthor id="548" name="未知的使用者263" initials="未" lastIdx="1" clrIdx="2"/>
  <p:cmAuthor id="549" name="未知的使用者264" initials="未" lastIdx="1" clrIdx="0"/>
  <p:cmAuthor id="550" name="未知的使用者265" initials="未" lastIdx="1" clrIdx="0"/>
  <p:cmAuthor id="551" name="未知的使用者266" initials="未" lastIdx="1" clrIdx="1"/>
  <p:cmAuthor id="552" name="未知的使用者267" initials="未" lastIdx="1" clrIdx="0"/>
  <p:cmAuthor id="553" name="未知的使用者268" initials="未" lastIdx="2" clrIdx="0"/>
  <p:cmAuthor id="554" name="未知的使用者269" initials="未" lastIdx="7" clrIdx="1"/>
  <p:cmAuthor id="555" name="lillian" initials="l" lastIdx="1" clrIdx="0"/>
  <p:cmAuthor id="556" name="未知用户197" initials="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00000"/>
    <a:srgbClr val="F8D9D9"/>
    <a:srgbClr val="F1E0E0"/>
    <a:srgbClr val="DEC6C2"/>
    <a:srgbClr val="FED2D2"/>
    <a:srgbClr val="FFF2CC"/>
    <a:srgbClr val="FFD966"/>
    <a:srgbClr val="CC48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44" y="176"/>
      </p:cViewPr>
      <p:guideLst>
        <p:guide orient="horz" pos="2142"/>
        <p:guide pos="35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9A573-60F3-4429-85B8-5D8F5532E1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D770-ACC1-C8A8-B7E1-03042D16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238F99-63F9-683D-3284-FA7C66935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0148D-3A87-4DF2-C4D4-28094BFE64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A496-54FB-CE3C-A7CD-0E0EB2DE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204BB9-77F8-BC82-65AA-B20EDDB3C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7D39C-166F-DC7E-11D6-5062BD638B8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FE21-0294-F502-5831-35B4FEBA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8A3C6B-65BE-EA79-19FB-46D806A84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BC3F9-DE93-E432-91EE-21BEDA46877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9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A2C7D-67F6-7B60-B4AB-7E6678DF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FA2AAA-F887-DD79-6F81-ACD65B230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85D13-F939-6D82-3EF5-CFD93F34E1A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8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7285" y="264160"/>
            <a:ext cx="1811655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15" y="199688"/>
            <a:ext cx="9332056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0128003" y="0"/>
            <a:ext cx="2061692" cy="9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9" name="直接连接符 8"/>
          <p:cNvCxnSpPr>
            <a:cxnSpLocks noChangeShapeType="1"/>
          </p:cNvCxnSpPr>
          <p:nvPr userDrawn="1"/>
        </p:nvCxnSpPr>
        <p:spPr bwMode="auto">
          <a:xfrm>
            <a:off x="9" y="965230"/>
            <a:ext cx="12192000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</a:ln>
          <a:effectLst/>
        </p:spPr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0"/>
            <a:ext cx="2068829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503743" y="6617111"/>
            <a:ext cx="678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图网\06838\7fe2865139e9778e8cbcc9aef177ee14\ls-609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9" y="41599"/>
            <a:ext cx="1850571" cy="7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\Desktop\素材\素材中国 sccn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47" y="76715"/>
            <a:ext cx="686669" cy="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 userDrawn="1"/>
        </p:nvSpPr>
        <p:spPr bwMode="auto">
          <a:xfrm>
            <a:off x="190459" y="82527"/>
            <a:ext cx="873352" cy="678008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10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85" y="857232"/>
            <a:ext cx="12192085" cy="193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联通版-分隔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12700"/>
            <a:ext cx="12190731" cy="6882673"/>
            <a:chOff x="1" y="-12701"/>
            <a:chExt cx="12304781" cy="6882673"/>
          </a:xfrm>
        </p:grpSpPr>
        <p:pic>
          <p:nvPicPr>
            <p:cNvPr id="6" name="Picture 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8609428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8608149" y="-12701"/>
              <a:ext cx="3696633" cy="6882673"/>
            </a:xfrm>
            <a:prstGeom prst="rect">
              <a:avLst/>
            </a:prstGeom>
            <a:solidFill>
              <a:srgbClr val="F1E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17"/>
            <a:ext cx="10515600" cy="277584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部分标题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68400" y="1812930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44639" y="126218"/>
            <a:ext cx="1695238" cy="9882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98" y="526290"/>
            <a:ext cx="1491721" cy="43802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7163" y="221206"/>
            <a:ext cx="10341020" cy="685347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57162" y="1104900"/>
            <a:ext cx="11943397" cy="7761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p"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 marL="817245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+mj-ea"/>
              <a:buAutoNum type="circleNumDbPlain"/>
              <a:defRPr sz="1400">
                <a:latin typeface="微软雅黑" panose="020B0503020204020204" charset="-122"/>
                <a:ea typeface="微软雅黑" panose="020B0503020204020204" charset="-122"/>
              </a:defRPr>
            </a:lvl2pPr>
            <a:lvl3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开始页">
    <p:bg>
      <p:bgPr>
        <a:solidFill>
          <a:srgbClr val="E60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 userDrawn="1"/>
        </p:nvPicPr>
        <p:blipFill rotWithShape="1">
          <a:blip r:embed="rId2"/>
          <a:srcRect b="16031"/>
          <a:stretch>
            <a:fillRect/>
          </a:stretch>
        </p:blipFill>
        <p:spPr>
          <a:xfrm>
            <a:off x="10544175" y="340995"/>
            <a:ext cx="1287780" cy="669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13797283" y="659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800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汉仪大黑简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16310" y="624840"/>
            <a:ext cx="40640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319405"/>
            <a:ext cx="12196445" cy="800100"/>
            <a:chOff x="3" y="503"/>
            <a:chExt cx="19207" cy="1260"/>
          </a:xfrm>
        </p:grpSpPr>
        <p:pic>
          <p:nvPicPr>
            <p:cNvPr id="5" name="图片 4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" y="503"/>
              <a:ext cx="13556" cy="1260"/>
            </a:xfrm>
            <a:prstGeom prst="rect">
              <a:avLst/>
            </a:prstGeom>
          </p:spPr>
        </p:pic>
        <p:pic>
          <p:nvPicPr>
            <p:cNvPr id="3" name="图片 2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54" y="503"/>
              <a:ext cx="13556" cy="1260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1" y="20574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431760"/>
            <a:ext cx="3168248" cy="432564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1" y="2585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第二部分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24421" y="31145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第三部分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4421" y="3604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第四部分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561516" y="20574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561516" y="2585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561512" y="31145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561512" y="3604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580235"/>
            <a:ext cx="12192000" cy="260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46" y="0"/>
            <a:ext cx="1000503" cy="63380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124488" y="18661"/>
            <a:ext cx="1250461" cy="7091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949" y="213360"/>
            <a:ext cx="1558261" cy="45854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0588" y="6588057"/>
            <a:ext cx="5482549" cy="274320"/>
          </a:xfrm>
          <a:prstGeom prst="rect">
            <a:avLst/>
          </a:prstGeom>
          <a:noFill/>
        </p:spPr>
        <p:txBody>
          <a:bodyPr wrap="square" lIns="91438" tIns="45719" rIns="91438" bIns="45719" rtlCol="0" anchor="ctr" anchorCtr="0">
            <a:spAutoFit/>
          </a:bodyPr>
          <a:lstStyle/>
          <a:p>
            <a:r>
              <a:rPr lang="zh-CN" sz="1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一个联通、一体化能力聚合，一体化运营服务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9440" y="6529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529802-C3F8-5541-BD5F-197197AB5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5" name="文本框 6"/>
          <p:cNvSpPr txBox="1">
            <a:spLocks noChangeArrowheads="1"/>
          </p:cNvSpPr>
          <p:nvPr userDrawn="1"/>
        </p:nvSpPr>
        <p:spPr bwMode="auto">
          <a:xfrm>
            <a:off x="-317" y="6562567"/>
            <a:ext cx="6238875" cy="274637"/>
          </a:xfrm>
          <a:prstGeom prst="rect">
            <a:avLst/>
          </a:prstGeom>
          <a:noFill/>
          <a:ln>
            <a:noFill/>
          </a:ln>
        </p:spPr>
        <p:txBody>
          <a:bodyPr lIns="121917" tIns="60959" rIns="121917" bIns="60959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一个联通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一体化能力聚合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一体化运营服务</a:t>
            </a:r>
            <a:endParaRPr lang="zh-CN" altLang="en-US" sz="1000">
              <a:solidFill>
                <a:srgbClr val="7F7F7F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-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98" y="0"/>
            <a:ext cx="12204595" cy="685800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720" y="6473190"/>
            <a:ext cx="1407160" cy="15113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7010" y="334010"/>
            <a:ext cx="1111250" cy="750570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7250" y="1711960"/>
            <a:ext cx="4606925" cy="3477895"/>
          </a:xfrm>
          <a:prstGeom prst="rect">
            <a:avLst/>
          </a:prstGeom>
        </p:spPr>
      </p:pic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1168400" y="1813092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algn="r">
              <a:defRPr sz="3000" b="1" i="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r>
              <a:rPr lang="zh-CN" altLang="en-US" dirty="0"/>
              <a:t>联通工作汇报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22"/>
            <a:ext cx="10515600" cy="21907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部门名称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68400" y="3790922"/>
            <a:ext cx="10515600" cy="219075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altLang="zh-CN" dirty="0"/>
              <a:t>2020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92775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58" y="1916833"/>
            <a:ext cx="10363859" cy="20162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916" y="4221088"/>
            <a:ext cx="8534943" cy="9361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639" y="1214421"/>
            <a:ext cx="10973498" cy="1710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40" y="142852"/>
            <a:ext cx="9297018" cy="714380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53" y="6356352"/>
            <a:ext cx="27433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2025/3/13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857" y="6356352"/>
            <a:ext cx="41150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070" y="126365"/>
            <a:ext cx="1763507" cy="98806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4474" y="6617111"/>
            <a:ext cx="67846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47043" y="526291"/>
            <a:ext cx="1491816" cy="438023"/>
          </a:xfrm>
          <a:prstGeom prst="rect">
            <a:avLst/>
          </a:prstGeom>
        </p:spPr>
      </p:pic>
      <p:sp>
        <p:nvSpPr>
          <p:cNvPr id="1048598" name="文本框 6"/>
          <p:cNvSpPr txBox="1"/>
          <p:nvPr userDrawn="1"/>
        </p:nvSpPr>
        <p:spPr>
          <a:xfrm>
            <a:off x="72395" y="6533199"/>
            <a:ext cx="6239907" cy="335915"/>
          </a:xfrm>
          <a:prstGeom prst="rect">
            <a:avLst/>
          </a:prstGeom>
          <a:noFill/>
        </p:spPr>
        <p:txBody>
          <a:bodyPr wrap="square" lIns="121892" tIns="60946" rIns="121892" bIns="60946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一个联通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一体化能力聚合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一体化运营服务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36" y="199688"/>
            <a:ext cx="9332649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639913" y="6562733"/>
            <a:ext cx="550555" cy="285684"/>
          </a:xfrm>
          <a:prstGeom prst="rect">
            <a:avLst/>
          </a:prstGeom>
        </p:spPr>
        <p:txBody>
          <a:bodyPr/>
          <a:lstStyle>
            <a:lvl1pPr algn="r">
              <a:defRPr sz="1335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12096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16A32-0CD1-404C-BF95-55107F96BE2A}" type="slidenum"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368" y="1"/>
            <a:ext cx="2062187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140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2" y="356405"/>
            <a:ext cx="1584194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8986" y="6597227"/>
            <a:ext cx="623154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7F87A0A5-C916-8D49-B0B8-B4345C477EA9}" type="datetimeFigureOut">
              <a:rPr lang="en-US" strike="noStrike" noProof="1" smtClean="0">
                <a:latin typeface="+mn-lt"/>
                <a:ea typeface="+mn-ea"/>
                <a:cs typeface="+mn-cs"/>
              </a:rPr>
              <a:t>3/13/25</a:t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22819" y="6469408"/>
            <a:ext cx="1582737" cy="260350"/>
          </a:xfrm>
        </p:spPr>
        <p:txBody>
          <a:bodyPr/>
          <a:lstStyle/>
          <a:p>
            <a:pPr fontAlgn="auto"/>
            <a:fld id="{03529802-C3F8-5541-BD5F-197197AB57B3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640" y="142852"/>
            <a:ext cx="929701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639" y="1214421"/>
            <a:ext cx="10973498" cy="5072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743585" indent="-28638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 txBox="1"/>
          <p:nvPr/>
        </p:nvSpPr>
        <p:spPr>
          <a:xfrm>
            <a:off x="7821295" y="4550410"/>
            <a:ext cx="4015740" cy="1306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汇报人：刘亮杰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617845" y="1890395"/>
            <a:ext cx="6254115" cy="2560320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1" kern="120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广东联通</a:t>
            </a:r>
            <a:r>
              <a:rPr lang="en-US" altLang="zh-CN" sz="4400" dirty="0">
                <a:latin typeface="+mn-ea"/>
                <a:cs typeface="+mn-ea"/>
                <a:sym typeface="+mn-ea"/>
              </a:rPr>
              <a:t>-</a:t>
            </a:r>
            <a:r>
              <a:rPr lang="zh-CN" altLang="en-US" sz="4400" dirty="0">
                <a:latin typeface="+mn-ea"/>
                <a:cs typeface="+mn-ea"/>
                <a:sym typeface="+mn-ea"/>
              </a:rPr>
              <a:t>港科大</a:t>
            </a:r>
          </a:p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课题研究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11283-0AAB-2FBF-2817-E7149964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14952EC-E3A3-4C13-1FD9-755DBB959E4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1D75B-5A28-CADF-5AE9-2FAAD099FFC9}"/>
              </a:ext>
            </a:extLst>
          </p:cNvPr>
          <p:cNvSpPr txBox="1"/>
          <p:nvPr/>
        </p:nvSpPr>
        <p:spPr>
          <a:xfrm>
            <a:off x="497564" y="1048398"/>
            <a:ext cx="109265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E0E0E"/>
                </a:solidFill>
                <a:effectLst/>
                <a:latin typeface=".AppleSystemUIFont"/>
              </a:rPr>
              <a:t>PSM</a:t>
            </a:r>
            <a:r>
              <a:rPr lang="zh-CN" altLang="en-US" sz="2800" b="1" dirty="0">
                <a:solidFill>
                  <a:srgbClr val="0E0E0E"/>
                </a:solidFill>
                <a:effectLst/>
                <a:latin typeface=".AppleSystemUIFont"/>
              </a:rPr>
              <a:t>方法：</a:t>
            </a:r>
            <a:endParaRPr lang="en-US" altLang="zh-CN" sz="2800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600"/>
              </a:spcBef>
            </a:pP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寻找处理组与对照组中相似的样本，模拟随机对照实验。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基于倾向分数（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Propensity Score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）计算样本权重</a:t>
            </a: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。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最近邻匹配（</a:t>
            </a:r>
            <a:r>
              <a:rPr lang="en-US" altLang="zh-CN" dirty="0">
                <a:solidFill>
                  <a:srgbClr val="0E0E0E"/>
                </a:solidFill>
                <a:latin typeface=".AppleSystemUIFont"/>
              </a:rPr>
              <a:t>Nearest Neighbor Matching, NNM</a:t>
            </a: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）：按照最小距离选择匹配样本（例如欧几里得距离）。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结果：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endParaRPr lang="zh-CN" altLang="en-US" dirty="0">
              <a:solidFill>
                <a:srgbClr val="0E0E0E"/>
              </a:solidFill>
              <a:latin typeface=".AppleSystemUIFon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65F3C0-8A21-27E2-76B5-7AA7F06CEB66}"/>
              </a:ext>
            </a:extLst>
          </p:cNvPr>
          <p:cNvSpPr txBox="1"/>
          <p:nvPr/>
        </p:nvSpPr>
        <p:spPr>
          <a:xfrm>
            <a:off x="497564" y="4560735"/>
            <a:ext cx="10926500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0E0E0E"/>
                </a:solidFill>
                <a:latin typeface=".AppleSystemUIFont"/>
              </a:rPr>
              <a:t>其他方法：</a:t>
            </a:r>
            <a:endParaRPr lang="en-US" altLang="zh-CN" sz="2800" b="1" dirty="0">
              <a:solidFill>
                <a:srgbClr val="0E0E0E"/>
              </a:solidFill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工具变量法（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Instrumental Variable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endParaRPr lang="en-US" altLang="zh-CN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DID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E0E0E"/>
                </a:solidFill>
                <a:effectLst/>
                <a:latin typeface=".AppleSystemUIFont"/>
              </a:rPr>
              <a:t>…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4C1CD-0FC6-5BA9-5ECF-66B2412C5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2" y="3709835"/>
            <a:ext cx="3632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06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/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/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/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/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/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/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/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/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/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/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/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B642-5EDE-6480-B024-AF1B1156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067C9E3-5419-6864-A9F9-8179FAB8B55F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下一步工作计划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B0B489-821B-70BD-CB7F-8F98E28D7AF0}"/>
              </a:ext>
            </a:extLst>
          </p:cNvPr>
          <p:cNvSpPr txBox="1"/>
          <p:nvPr/>
        </p:nvSpPr>
        <p:spPr>
          <a:xfrm>
            <a:off x="2233914" y="1840374"/>
            <a:ext cx="855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进一步分析</a:t>
            </a: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3161832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D928-0BD4-0F1B-389E-BC9DBCE0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94EA3-4EB5-2907-4536-C5CB14142FA2}"/>
              </a:ext>
            </a:extLst>
          </p:cNvPr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>
              <a:extLst>
                <a:ext uri="{FF2B5EF4-FFF2-40B4-BE49-F238E27FC236}">
                  <a16:creationId xmlns:a16="http://schemas.microsoft.com/office/drawing/2014/main" id="{178F96E4-43E6-A7C6-53A9-84A39E04546E}"/>
                </a:ext>
              </a:extLst>
            </p:cNvPr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>
              <a:extLst>
                <a:ext uri="{FF2B5EF4-FFF2-40B4-BE49-F238E27FC236}">
                  <a16:creationId xmlns:a16="http://schemas.microsoft.com/office/drawing/2014/main" id="{F8455184-859C-35B1-FA5B-26D52552D6AC}"/>
                </a:ext>
              </a:extLst>
            </p:cNvPr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5645A48A-31AC-5BD0-AD6B-46A94239369F}"/>
                </a:ext>
              </a:extLst>
            </p:cNvPr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E44701FF-3511-45F7-916C-532697608C9E}"/>
                </a:ext>
              </a:extLst>
            </p:cNvPr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5FCF159B-F9AF-166E-E21D-81872C04D462}"/>
                </a:ext>
              </a:extLst>
            </p:cNvPr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>
              <a:extLst>
                <a:ext uri="{FF2B5EF4-FFF2-40B4-BE49-F238E27FC236}">
                  <a16:creationId xmlns:a16="http://schemas.microsoft.com/office/drawing/2014/main" id="{36386DD7-BAD2-597A-9CF9-B9F9ACEFC54E}"/>
                </a:ext>
              </a:extLst>
            </p:cNvPr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id="{B1185D8B-DCC8-5D74-70D9-AC8DB26A4E29}"/>
                </a:ext>
              </a:extLst>
            </p:cNvPr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395A-1D12-E5A0-2E6A-687022BB7752}"/>
              </a:ext>
            </a:extLst>
          </p:cNvPr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4A29D564-EF39-258A-6F56-89043F0E965A}"/>
                </a:ext>
              </a:extLst>
            </p:cNvPr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>
              <a:extLst>
                <a:ext uri="{FF2B5EF4-FFF2-40B4-BE49-F238E27FC236}">
                  <a16:creationId xmlns:a16="http://schemas.microsoft.com/office/drawing/2014/main" id="{EE859921-0D9A-2882-95B9-3BE4FEFD150F}"/>
                </a:ext>
              </a:extLst>
            </p:cNvPr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BA4B8609-AFB3-B343-0540-99A6F3C2C647}"/>
                </a:ext>
              </a:extLst>
            </p:cNvPr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6BD212E2-3F53-C0D2-B02F-A00ECD9975B6}"/>
                </a:ext>
              </a:extLst>
            </p:cNvPr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015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BE20FE-9941-2E12-7996-0AB1D32CEB8B}"/>
              </a:ext>
            </a:extLst>
          </p:cNvPr>
          <p:cNvSpPr txBox="1"/>
          <p:nvPr/>
        </p:nvSpPr>
        <p:spPr>
          <a:xfrm>
            <a:off x="509287" y="1435260"/>
            <a:ext cx="10926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探索性数据分析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运行</a:t>
            </a:r>
            <a:r>
              <a:rPr lang="en-US" altLang="zh-CN" sz="2800" b="1" dirty="0">
                <a:solidFill>
                  <a:srgbClr val="0E0E0E"/>
                </a:solidFill>
                <a:latin typeface=".SF NS"/>
              </a:rPr>
              <a:t>PSM</a:t>
            </a: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模型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ECF1F-5854-8C43-2AC3-0B7D7431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D5909D1-4CF9-C308-EBF0-64D24DB794F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9B42D-40F6-F0AC-0E66-2AC07CB4BFEB}"/>
              </a:ext>
            </a:extLst>
          </p:cNvPr>
          <p:cNvSpPr txBox="1"/>
          <p:nvPr/>
        </p:nvSpPr>
        <p:spPr>
          <a:xfrm>
            <a:off x="487736" y="1046323"/>
            <a:ext cx="11216527" cy="631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说明：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E0E0E"/>
                </a:solidFill>
                <a:latin typeface=".AppleSystemUIFont"/>
              </a:rPr>
              <a:t>干预结果指标：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订购率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受理成功用户量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E0E0E"/>
                </a:solidFill>
                <a:latin typeface=".AppleSystemUIFont"/>
              </a:rPr>
              <a:t>干预结果标签：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资费类型一级 二级 三级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en-US" altLang="zh-CN" sz="1600" b="1" dirty="0">
                <a:solidFill>
                  <a:srgbClr val="0E0E0E"/>
                </a:solidFill>
                <a:latin typeface=".AppleSystemUIFont"/>
              </a:rPr>
              <a:t>3</a:t>
            </a: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zh-CN" altLang="en-US" sz="1600" b="1" dirty="0">
                <a:solidFill>
                  <a:srgbClr val="0E0E0E"/>
                </a:solidFill>
                <a:latin typeface=".AppleSystemUIFont"/>
              </a:rPr>
              <a:t>干预措施指标：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外呼率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外呼用户量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总用户量，接通率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接通用户量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总用户量（刻画外呼、接通概率）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各产品平均外呼人次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各产品外呼次数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各产品外呼用户量，各产品平均接通人次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各产品接通次数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各产品接通用户量（刻画外呼、接通强度）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(</a:t>
            </a:r>
            <a:r>
              <a:rPr lang="zh-CN" altLang="en-US" sz="1600" dirty="0">
                <a:solidFill>
                  <a:srgbClr val="0E0E0E"/>
                </a:solidFill>
                <a:latin typeface=".AppleSystemUIFontMonospaced"/>
              </a:rPr>
              <a:t>缺少信息？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)</a:t>
            </a:r>
            <a:endParaRPr lang="zh-CN" altLang="en-US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>
              <a:spcBef>
                <a:spcPts val="900"/>
              </a:spcBef>
            </a:pP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4. 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混淆变量、间接影响因素等：</a:t>
            </a:r>
            <a:endParaRPr lang="en-US" altLang="zh-CN" sz="1600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各产品户均出账收入。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各产品人均业务使用量：流量、语音、短信等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各产品 各分类指标人数占比：例如 男性用户占比等</a:t>
            </a:r>
            <a:endParaRPr lang="en-US" altLang="zh-CN" sz="1600" dirty="0">
              <a:solidFill>
                <a:srgbClr val="0E0E0E"/>
              </a:solidFill>
              <a:latin typeface=".AppleSystemUIFont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入网月数</a:t>
            </a:r>
            <a:endParaRPr lang="en-US" altLang="zh-CN" sz="1600" dirty="0">
              <a:solidFill>
                <a:srgbClr val="0E0E0E"/>
              </a:solidFill>
              <a:latin typeface=".AppleSystemUIFont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…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（见下页）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zh-CN" altLang="en-US" sz="1400" dirty="0">
              <a:solidFill>
                <a:srgbClr val="0E0E0E"/>
              </a:solidFill>
              <a:latin typeface=".AppleSystemUIFontMonospaced"/>
            </a:endParaRPr>
          </a:p>
          <a:p>
            <a:br>
              <a:rPr lang="zh-CN" altLang="en-US" sz="1600" dirty="0">
                <a:effectLst/>
              </a:rPr>
            </a:br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0353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29CB4D-101F-E17B-71AF-FBA4E56DC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94109"/>
              </p:ext>
            </p:extLst>
          </p:nvPr>
        </p:nvGraphicFramePr>
        <p:xfrm>
          <a:off x="372425" y="1133580"/>
          <a:ext cx="5324355" cy="560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36702">
                  <a:extLst>
                    <a:ext uri="{9D8B030D-6E8A-4147-A177-3AD203B41FA5}">
                      <a16:colId xmlns:a16="http://schemas.microsoft.com/office/drawing/2014/main" val="2079084568"/>
                    </a:ext>
                  </a:extLst>
                </a:gridCol>
                <a:gridCol w="2687653">
                  <a:extLst>
                    <a:ext uri="{9D8B030D-6E8A-4147-A177-3AD203B41FA5}">
                      <a16:colId xmlns:a16="http://schemas.microsoft.com/office/drawing/2014/main" val="1108610100"/>
                    </a:ext>
                  </a:extLst>
                </a:gridCol>
              </a:tblGrid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JOIN_MONTH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入网月数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676058123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USER_TYPE_CODE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用户类型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259658121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PRODUCT_ID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产品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zh-CN" altLang="en-US" sz="700" u="none" strike="noStrike">
                          <a:effectLst/>
                        </a:rPr>
                        <a:t>按员工套餐分类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423079109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DEVELOP_DEPART_ID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渠道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zh-CN" altLang="en-US" sz="700" u="none" strike="noStrike">
                          <a:effectLst/>
                        </a:rPr>
                        <a:t>战略渠道临时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30470190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USER_STATE_CODESET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用户状态编码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08722663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CUST_TYPE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客户类型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160491455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PRODUCT_RENT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套餐固定月租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172889718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性别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810353115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年龄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12369916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STOP_TIMES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当月累计停机次数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833116131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M_CUR_INCOME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当月出账收入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115775285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M_STREAM_FEE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流量收入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064611965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M_PROM_TAG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纯赠款用户标识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178142176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M_MEALOUT_QT_FEE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套餐外其他费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463532926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M_YEAR_CUR_INCOME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当年累计出账收入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583458729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M_MEALOUT_SMS_FEE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套餐外短信费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82449483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M_MEALOUT_CALL_FEE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套餐外通话费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185698442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M_ADD_STREAM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当月累计流量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868739441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M_ADD_FREE_STREAM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当月累计免费流量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279549596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M_ADD_STREAM_BILL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当月累计收费流量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M)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605029933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M_ADDUP_DIS_CFEE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当月累计流量使用费用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zh-CN" altLang="en-US" sz="700" u="none" strike="noStrike">
                          <a:effectLst/>
                        </a:rPr>
                        <a:t>元</a:t>
                      </a:r>
                      <a:r>
                        <a:rPr lang="en-US" altLang="zh-CN" sz="700" u="none" strike="noStrike">
                          <a:effectLst/>
                        </a:rPr>
                        <a:t>)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838488601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M_ADD_CALL_TIMES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当月累计通话次数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21144423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M_ADD_CALL_TIMES_01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当月累计主叫通话次数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301023248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M_ADD_DURATION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当月累计通话时长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410464399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M_ADD_DURATION_01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当月累计主叫通话时长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34042497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M_NUM_BILL_DURATION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当月累计计费时长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972225940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M_TOTAL_SATURATION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流量饱和度当月整体使用流量饱和度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146901705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M_IS_UMLIMITED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流量饱和度当月不限量流量用户标识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333749596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M_CUR_CZ_FEE_ADD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当月累计充值金额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501604919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M_CUR_CZ_CN_ADD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当月累计充值次数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2225638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M_ADD_GS_234G_NET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当月累计用户使用最高网络类型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327798629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M_DAYRENT_PACKAGE_NUM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当月累计日租包使用个数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4116450893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M_SW_STATUS_MONTH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</a:t>
                      </a:r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r>
                        <a:rPr lang="en-US" sz="700" u="none" strike="noStrike">
                          <a:effectLst/>
                        </a:rPr>
                        <a:t>G</a:t>
                      </a:r>
                      <a:r>
                        <a:rPr lang="zh-CN" altLang="en-US" sz="700" u="none" strike="noStrike">
                          <a:effectLst/>
                        </a:rPr>
                        <a:t>开关状态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76808853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M_MON_COMPLAINT_CNT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当月累计客服投诉次数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114221708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M_ADD_SMS_NUMS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当月累计短信条数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927468989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M_ADD_SMS_NUMS_01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当月累计主叫短信条数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367351085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M_NOT_PACKAGE_USE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包外流量（当月）（单位</a:t>
                      </a:r>
                      <a:r>
                        <a:rPr lang="en-US" sz="700" u="none" strike="noStrike">
                          <a:effectLst/>
                        </a:rPr>
                        <a:t>G）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967104110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M_PRODUCT_TYPE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产品类型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1553963378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M_HAVE_PACKAGE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是否有流量包（</a:t>
                      </a:r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r>
                        <a:rPr lang="zh-CN" altLang="en-US" sz="700" u="none" strike="noStrike">
                          <a:effectLst/>
                        </a:rPr>
                        <a:t>是，</a:t>
                      </a:r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r>
                        <a:rPr lang="zh-CN" altLang="en-US" sz="700" u="none" strike="noStrike">
                          <a:effectLst/>
                        </a:rPr>
                        <a:t>否）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523297784"/>
                  </a:ext>
                </a:extLst>
              </a:tr>
              <a:tr h="1401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M_IS_OVER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是否超套（是</a:t>
                      </a:r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r>
                        <a:rPr lang="zh-CN" altLang="en-US" sz="700" u="none" strike="noStrike" dirty="0">
                          <a:effectLst/>
                        </a:rPr>
                        <a:t>，否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r>
                        <a:rPr lang="zh-CN" altLang="en-US" sz="700" u="none" strike="noStrike" dirty="0">
                          <a:effectLst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828" marR="5828" marT="5828" marB="0" anchor="ctr"/>
                </a:tc>
                <a:extLst>
                  <a:ext uri="{0D108BD9-81ED-4DB2-BD59-A6C34878D82A}">
                    <a16:rowId xmlns:a16="http://schemas.microsoft.com/office/drawing/2014/main" val="227137866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30D4950E-BAA7-9898-49E2-F334D07FCEBF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4750C-9D6B-C0E9-80BE-36E0D3C7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65" y="1020319"/>
            <a:ext cx="5800910" cy="58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751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E8B6-AED1-0327-2CAE-E5421E3E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F7BA4C-940D-E32D-4E1F-E8906073B3FA}"/>
              </a:ext>
            </a:extLst>
          </p:cNvPr>
          <p:cNvSpPr txBox="1"/>
          <p:nvPr/>
        </p:nvSpPr>
        <p:spPr>
          <a:xfrm>
            <a:off x="622139" y="1664789"/>
            <a:ext cx="8614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入网时间越长，受理成功率越高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en-US" altLang="zh-CN" dirty="0"/>
              <a:t>• 0-6</a:t>
            </a:r>
            <a:r>
              <a:rPr lang="zh-CN" altLang="en-US" dirty="0"/>
              <a:t>个月的用户成功率最低（</a:t>
            </a:r>
            <a:r>
              <a:rPr lang="en-US" altLang="zh-CN" dirty="0"/>
              <a:t>4.46%</a:t>
            </a:r>
            <a:r>
              <a:rPr lang="zh-CN" altLang="en-US" dirty="0"/>
              <a:t>）。</a:t>
            </a:r>
          </a:p>
          <a:p>
            <a:pPr>
              <a:buNone/>
            </a:pPr>
            <a:r>
              <a:rPr lang="en-US" altLang="zh-CN" dirty="0"/>
              <a:t>• 10-25</a:t>
            </a:r>
            <a:r>
              <a:rPr lang="zh-CN" altLang="en-US" dirty="0"/>
              <a:t>年的老用户成功率最高（</a:t>
            </a:r>
            <a:r>
              <a:rPr lang="en-US" altLang="zh-CN" dirty="0"/>
              <a:t>7.24%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• </a:t>
            </a:r>
            <a:r>
              <a:rPr lang="zh-CN" altLang="en-US" dirty="0"/>
              <a:t>这说明老用户可能更容易接受推广，或者资费变更的意愿更高。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D8E4E-C467-773A-10DD-2EF819A61166}"/>
              </a:ext>
            </a:extLst>
          </p:cNvPr>
          <p:cNvSpPr txBox="1"/>
          <p:nvPr/>
        </p:nvSpPr>
        <p:spPr>
          <a:xfrm>
            <a:off x="622139" y="3180758"/>
            <a:ext cx="989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入网时间越短，外呼率越高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en-US" altLang="zh-CN" dirty="0"/>
              <a:t>• 0-6</a:t>
            </a:r>
            <a:r>
              <a:rPr lang="zh-CN" altLang="en-US" dirty="0"/>
              <a:t>个月的用户外呼率最高（</a:t>
            </a:r>
            <a:r>
              <a:rPr lang="en-US" altLang="zh-CN" dirty="0"/>
              <a:t>60.82%</a:t>
            </a:r>
            <a:r>
              <a:rPr lang="zh-CN" altLang="en-US" dirty="0"/>
              <a:t>），说明公司更倾向于对</a:t>
            </a:r>
            <a:r>
              <a:rPr lang="zh-CN" altLang="en-US" b="1" dirty="0"/>
              <a:t>新用户做营销推广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• 12</a:t>
            </a:r>
            <a:r>
              <a:rPr lang="zh-CN" altLang="en-US" dirty="0"/>
              <a:t>个月以上的用户，外呼率下降，可能是公司认为老用户接受营销的效果不如新用户。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AC14FC-A392-4540-97C1-321314974203}"/>
              </a:ext>
            </a:extLst>
          </p:cNvPr>
          <p:cNvSpPr txBox="1"/>
          <p:nvPr/>
        </p:nvSpPr>
        <p:spPr>
          <a:xfrm>
            <a:off x="622140" y="4458369"/>
            <a:ext cx="10964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老用户的接通率更高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en-US" altLang="zh-CN" dirty="0"/>
              <a:t>• </a:t>
            </a:r>
            <a:r>
              <a:rPr lang="en-US" altLang="zh-CN" b="1" dirty="0"/>
              <a:t>0-6</a:t>
            </a:r>
            <a:r>
              <a:rPr lang="zh-CN" altLang="en-US" b="1" dirty="0"/>
              <a:t>个月的用户接通率最低（</a:t>
            </a:r>
            <a:r>
              <a:rPr lang="en-US" altLang="zh-CN" b="1" dirty="0"/>
              <a:t>36.19%</a:t>
            </a:r>
            <a:r>
              <a:rPr lang="zh-CN" altLang="en-US" b="1" dirty="0"/>
              <a:t>）</a:t>
            </a:r>
            <a:r>
              <a:rPr lang="zh-CN" altLang="en-US" dirty="0"/>
              <a:t>，可能是</a:t>
            </a:r>
            <a:r>
              <a:rPr lang="zh-CN" altLang="en-US" b="1" dirty="0"/>
              <a:t>新用户对推广电话不感兴趣</a:t>
            </a:r>
            <a:r>
              <a:rPr lang="zh-CN" altLang="en-US" dirty="0"/>
              <a:t>，或者号码变化率高。</a:t>
            </a:r>
          </a:p>
          <a:p>
            <a:r>
              <a:rPr lang="en-US" altLang="zh-CN" dirty="0"/>
              <a:t>• </a:t>
            </a:r>
            <a:r>
              <a:rPr lang="en-US" altLang="zh-CN" b="1" dirty="0"/>
              <a:t>10</a:t>
            </a:r>
            <a:r>
              <a:rPr lang="zh-CN" altLang="en-US" b="1" dirty="0"/>
              <a:t>年以上的老用户，接通率大幅提高（</a:t>
            </a:r>
            <a:r>
              <a:rPr lang="en-US" altLang="zh-CN" b="1" dirty="0"/>
              <a:t>46.75%-61.90%</a:t>
            </a:r>
            <a:r>
              <a:rPr lang="zh-CN" altLang="en-US" b="1" dirty="0"/>
              <a:t>）</a:t>
            </a:r>
            <a:r>
              <a:rPr lang="zh-CN" altLang="en-US" dirty="0"/>
              <a:t>，说明他们更有可能接听运营商的电话。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A9947E-D476-B1CC-4308-7F503E6CA193}"/>
              </a:ext>
            </a:extLst>
          </p:cNvPr>
          <p:cNvSpPr txBox="1"/>
          <p:nvPr/>
        </p:nvSpPr>
        <p:spPr>
          <a:xfrm>
            <a:off x="346415" y="1218175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rgbClr val="0E0E0E"/>
                </a:solidFill>
                <a:latin typeface=".SF NS"/>
              </a:rPr>
              <a:t>探索性数据分析（用户</a:t>
            </a:r>
            <a:r>
              <a:rPr lang="zh-CN" altLang="en-US" b="1" dirty="0">
                <a:solidFill>
                  <a:srgbClr val="0E0E0E"/>
                </a:solidFill>
                <a:latin typeface=".SF NS"/>
              </a:rPr>
              <a:t>群</a:t>
            </a:r>
            <a:r>
              <a:rPr lang="zh-CN" altLang="en-US" sz="1800" b="1" dirty="0">
                <a:solidFill>
                  <a:srgbClr val="0E0E0E"/>
                </a:solidFill>
                <a:latin typeface=".SF NS"/>
              </a:rPr>
              <a:t>体统计视角，以入网时长为例）</a:t>
            </a:r>
            <a:endParaRPr lang="en-US" altLang="zh-CN" sz="1800" b="1" dirty="0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5485444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3484ADB0-3939-6E9C-F62A-CE0ACADA81A2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C76CD2-2680-2B9E-296B-159FAD76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36" y="1561538"/>
            <a:ext cx="7772400" cy="45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209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>
            <a:extLst>
              <a:ext uri="{FF2B5EF4-FFF2-40B4-BE49-F238E27FC236}">
                <a16:creationId xmlns:a16="http://schemas.microsoft.com/office/drawing/2014/main" id="{84ABDC39-4689-2682-FE01-68776E823136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A5F0CC-B868-5CA3-D4DD-0FCD716A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88" y="1123212"/>
            <a:ext cx="7772400" cy="5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82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FF8-A970-37DB-7D56-959B030C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0594-CD0C-14D8-2384-90A33E1E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CA7A4C-0D8F-38D0-0351-0D2FB7365C5D}"/>
              </a:ext>
            </a:extLst>
          </p:cNvPr>
          <p:cNvSpPr txBox="1"/>
          <p:nvPr/>
        </p:nvSpPr>
        <p:spPr>
          <a:xfrm>
            <a:off x="659758" y="2484692"/>
            <a:ext cx="9147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外呼用户的平均入账高于未外呼用户</a:t>
            </a:r>
            <a:r>
              <a:rPr lang="zh-CN" altLang="en-US" dirty="0"/>
              <a:t>（</a:t>
            </a:r>
            <a:r>
              <a:rPr lang="en-US" altLang="zh-CN" dirty="0"/>
              <a:t>5484 vs. 4448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• </a:t>
            </a:r>
            <a:r>
              <a:rPr lang="zh-CN" altLang="en-US" dirty="0"/>
              <a:t>说明</a:t>
            </a:r>
            <a:r>
              <a:rPr lang="zh-CN" altLang="en-US" b="1" dirty="0"/>
              <a:t>运营商更倾向于对高入账用户进行营销推广</a:t>
            </a:r>
            <a:r>
              <a:rPr lang="zh-CN" altLang="en-US" dirty="0"/>
              <a:t>，可能认为他们的付费意愿更强。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b="1" dirty="0"/>
              <a:t>外呼用户的入网时长比未外呼用户略短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说明外呼更倾向于针对</a:t>
            </a:r>
            <a:r>
              <a:rPr lang="zh-CN" altLang="en-US" b="1" dirty="0"/>
              <a:t>入网时间相对较短的用户</a:t>
            </a:r>
            <a:r>
              <a:rPr lang="zh-CN" altLang="en-US" dirty="0"/>
              <a:t>，这可能是为了提高他们的黏性。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E2C7E8-5177-D2BB-E4B2-E074A3E1ABCE}"/>
              </a:ext>
            </a:extLst>
          </p:cNvPr>
          <p:cNvSpPr txBox="1"/>
          <p:nvPr/>
        </p:nvSpPr>
        <p:spPr>
          <a:xfrm>
            <a:off x="346415" y="148156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E0E0E"/>
                </a:solidFill>
                <a:latin typeface=".SF NS"/>
              </a:rPr>
              <a:t>影响外呼干预的混杂因素（举例）：</a:t>
            </a:r>
          </a:p>
        </p:txBody>
      </p:sp>
    </p:spTree>
    <p:extLst>
      <p:ext uri="{BB962C8B-B14F-4D97-AF65-F5344CB8AC3E}">
        <p14:creationId xmlns:p14="http://schemas.microsoft.com/office/powerpoint/2010/main" val="279002965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E5NDRjMGZiMDM2NTc3NTAyN2IzYTRmN2ZiOTUw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汇报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1031</Words>
  <Application>Microsoft Macintosh PowerPoint</Application>
  <PresentationFormat>宽屏</PresentationFormat>
  <Paragraphs>156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-apple-system</vt:lpstr>
      <vt:lpstr>.AppleSystemUIFont</vt:lpstr>
      <vt:lpstr>.AppleSystemUIFontMonospaced</vt:lpstr>
      <vt:lpstr>.SF NS</vt:lpstr>
      <vt:lpstr>华文楷体</vt:lpstr>
      <vt:lpstr>楷体</vt:lpstr>
      <vt:lpstr>宋体</vt:lpstr>
      <vt:lpstr>微软雅黑</vt:lpstr>
      <vt:lpstr>Arial</vt:lpstr>
      <vt:lpstr>Arial Black</vt:lpstr>
      <vt:lpstr>Calibri</vt:lpstr>
      <vt:lpstr>Helvetica</vt:lpstr>
      <vt:lpstr>Tahoma</vt:lpstr>
      <vt:lpstr>Wingdings</vt:lpstr>
      <vt:lpstr>Office 主题​​</vt:lpstr>
      <vt:lpstr>汇报模板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广东省分公司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亮杰 刘</cp:lastModifiedBy>
  <cp:revision>1911</cp:revision>
  <dcterms:created xsi:type="dcterms:W3CDTF">2019-09-19T02:01:00Z</dcterms:created>
  <dcterms:modified xsi:type="dcterms:W3CDTF">2025-03-13T08:23:54Z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F2EF375DF7D74C7A801C43EF951DA890</vt:lpwstr>
  </property>
</Properties>
</file>