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326" r:id="rId8"/>
    <p:sldId id="264" r:id="rId9"/>
    <p:sldId id="265" r:id="rId10"/>
    <p:sldId id="266" r:id="rId11"/>
    <p:sldId id="267" r:id="rId12"/>
    <p:sldId id="268" r:id="rId13"/>
    <p:sldId id="283" r:id="rId14"/>
    <p:sldId id="313" r:id="rId15"/>
    <p:sldId id="321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13" name="Freeform 1"/>
          <p:cNvSpPr/>
          <p:nvPr/>
        </p:nvSpPr>
        <p:spPr>
          <a:xfrm>
            <a:off x="1645323" y="5067977"/>
            <a:ext cx="70095" cy="94558"/>
          </a:xfrm>
          <a:custGeom>
            <a:avLst/>
            <a:gdLst>
              <a:gd name="connsiteX0" fmla="*/ 19050 w 70095"/>
              <a:gd name="connsiteY0" fmla="*/ 73387 h 94558"/>
              <a:gd name="connsiteX1" fmla="*/ 51045 w 70095"/>
              <a:gd name="connsiteY1" fmla="*/ 19050 h 94558"/>
              <a:gd name="connsiteX2" fmla="*/ 19050 w 70095"/>
              <a:gd name="connsiteY2" fmla="*/ 73387 h 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95" h="94558">
                <a:moveTo>
                  <a:pt x="19050" y="73387"/>
                </a:moveTo>
                <a:cubicBezTo>
                  <a:pt x="13657" y="62866"/>
                  <a:pt x="38175" y="24081"/>
                  <a:pt x="51045" y="19050"/>
                </a:cubicBezTo>
                <a:cubicBezTo>
                  <a:pt x="76719" y="9024"/>
                  <a:pt x="30153" y="94908"/>
                  <a:pt x="19050" y="7338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1688668" y="2833659"/>
            <a:ext cx="1232193" cy="2259065"/>
          </a:xfrm>
          <a:custGeom>
            <a:avLst/>
            <a:gdLst>
              <a:gd name="connsiteX0" fmla="*/ 1213143 w 1232193"/>
              <a:gd name="connsiteY0" fmla="*/ 19050 h 2259065"/>
              <a:gd name="connsiteX1" fmla="*/ 898657 w 1232193"/>
              <a:gd name="connsiteY1" fmla="*/ 353146 h 2259065"/>
              <a:gd name="connsiteX2" fmla="*/ 874678 w 1232193"/>
              <a:gd name="connsiteY2" fmla="*/ 498413 h 2259065"/>
              <a:gd name="connsiteX3" fmla="*/ 847908 w 1232193"/>
              <a:gd name="connsiteY3" fmla="*/ 736702 h 2259065"/>
              <a:gd name="connsiteX4" fmla="*/ 654230 w 1232193"/>
              <a:gd name="connsiteY4" fmla="*/ 969127 h 2259065"/>
              <a:gd name="connsiteX5" fmla="*/ 452726 w 1232193"/>
              <a:gd name="connsiteY5" fmla="*/ 1199937 h 2259065"/>
              <a:gd name="connsiteX6" fmla="*/ 454123 w 1232193"/>
              <a:gd name="connsiteY6" fmla="*/ 1492720 h 2259065"/>
              <a:gd name="connsiteX7" fmla="*/ 318362 w 1232193"/>
              <a:gd name="connsiteY7" fmla="*/ 1673755 h 2259065"/>
              <a:gd name="connsiteX8" fmla="*/ 162065 w 1232193"/>
              <a:gd name="connsiteY8" fmla="*/ 1842050 h 2259065"/>
              <a:gd name="connsiteX9" fmla="*/ 97015 w 1232193"/>
              <a:gd name="connsiteY9" fmla="*/ 1995975 h 2259065"/>
              <a:gd name="connsiteX10" fmla="*/ 100850 w 1232193"/>
              <a:gd name="connsiteY10" fmla="*/ 2102164 h 2259065"/>
              <a:gd name="connsiteX11" fmla="*/ 17808 w 1232193"/>
              <a:gd name="connsiteY11" fmla="*/ 2241758 h 22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2193" h="2259065">
                <a:moveTo>
                  <a:pt x="1213143" y="19050"/>
                </a:moveTo>
                <a:cubicBezTo>
                  <a:pt x="1145662" y="44574"/>
                  <a:pt x="968821" y="199869"/>
                  <a:pt x="898657" y="353146"/>
                </a:cubicBezTo>
                <a:cubicBezTo>
                  <a:pt x="866917" y="422463"/>
                  <a:pt x="871713" y="460038"/>
                  <a:pt x="874678" y="498413"/>
                </a:cubicBezTo>
                <a:cubicBezTo>
                  <a:pt x="879250" y="556187"/>
                  <a:pt x="892899" y="632842"/>
                  <a:pt x="847908" y="736702"/>
                </a:cubicBezTo>
                <a:cubicBezTo>
                  <a:pt x="799847" y="847705"/>
                  <a:pt x="712631" y="931269"/>
                  <a:pt x="654230" y="969127"/>
                </a:cubicBezTo>
                <a:cubicBezTo>
                  <a:pt x="590201" y="1010667"/>
                  <a:pt x="509861" y="1084348"/>
                  <a:pt x="452726" y="1199937"/>
                </a:cubicBezTo>
                <a:cubicBezTo>
                  <a:pt x="351513" y="1404799"/>
                  <a:pt x="523214" y="1316810"/>
                  <a:pt x="454123" y="1492720"/>
                </a:cubicBezTo>
                <a:cubicBezTo>
                  <a:pt x="422354" y="1573610"/>
                  <a:pt x="366844" y="1631511"/>
                  <a:pt x="318362" y="1673755"/>
                </a:cubicBezTo>
                <a:cubicBezTo>
                  <a:pt x="258951" y="1725456"/>
                  <a:pt x="222461" y="1748907"/>
                  <a:pt x="162065" y="1842050"/>
                </a:cubicBezTo>
                <a:cubicBezTo>
                  <a:pt x="126625" y="1896708"/>
                  <a:pt x="103199" y="1952504"/>
                  <a:pt x="97015" y="1995975"/>
                </a:cubicBezTo>
                <a:cubicBezTo>
                  <a:pt x="91524" y="2034682"/>
                  <a:pt x="117236" y="2053965"/>
                  <a:pt x="100850" y="2102164"/>
                </a:cubicBezTo>
                <a:cubicBezTo>
                  <a:pt x="87549" y="2141451"/>
                  <a:pt x="43342" y="2205942"/>
                  <a:pt x="17808" y="2241758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27500"/>
            <a:ext cx="1289050" cy="17589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0" y="4406900"/>
            <a:ext cx="2241550" cy="2432050"/>
          </a:xfrm>
          <a:prstGeom prst="rect">
            <a:avLst/>
          </a:prstGeom>
        </p:spPr>
      </p:pic>
      <p:sp>
        <p:nvSpPr>
          <p:cNvPr id="14" name="Freeform 5"/>
          <p:cNvSpPr/>
          <p:nvPr/>
        </p:nvSpPr>
        <p:spPr>
          <a:xfrm>
            <a:off x="2894738" y="1367934"/>
            <a:ext cx="602502" cy="1367180"/>
          </a:xfrm>
          <a:custGeom>
            <a:avLst/>
            <a:gdLst>
              <a:gd name="connsiteX0" fmla="*/ 246013 w 602502"/>
              <a:gd name="connsiteY0" fmla="*/ 1367180 h 1367180"/>
              <a:gd name="connsiteX1" fmla="*/ 239243 w 602502"/>
              <a:gd name="connsiteY1" fmla="*/ 1357026 h 1367180"/>
              <a:gd name="connsiteX2" fmla="*/ 189109 w 602502"/>
              <a:gd name="connsiteY2" fmla="*/ 1272410 h 1367180"/>
              <a:gd name="connsiteX3" fmla="*/ 68118 w 602502"/>
              <a:gd name="connsiteY3" fmla="*/ 1096421 h 1367180"/>
              <a:gd name="connsiteX4" fmla="*/ 1785 w 602502"/>
              <a:gd name="connsiteY4" fmla="*/ 975061 h 1367180"/>
              <a:gd name="connsiteX5" fmla="*/ 305661 w 602502"/>
              <a:gd name="connsiteY5" fmla="*/ 478207 h 1367180"/>
              <a:gd name="connsiteX6" fmla="*/ 602502 w 602502"/>
              <a:gd name="connsiteY6" fmla="*/ 0 h 1367180"/>
              <a:gd name="connsiteX7" fmla="*/ 409544 w 602502"/>
              <a:gd name="connsiteY7" fmla="*/ 515348 h 1367180"/>
              <a:gd name="connsiteX8" fmla="*/ 209533 w 602502"/>
              <a:gd name="connsiteY8" fmla="*/ 1060941 h 1367180"/>
              <a:gd name="connsiteX9" fmla="*/ 210812 w 602502"/>
              <a:gd name="connsiteY9" fmla="*/ 1156191 h 1367180"/>
              <a:gd name="connsiteX10" fmla="*/ 233142 w 602502"/>
              <a:gd name="connsiteY10" fmla="*/ 1292089 h 1367180"/>
              <a:gd name="connsiteX11" fmla="*/ 246013 w 602502"/>
              <a:gd name="connsiteY11" fmla="*/ 1367180 h 136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502" h="1367180">
                <a:moveTo>
                  <a:pt x="246013" y="1367180"/>
                </a:moveTo>
                <a:cubicBezTo>
                  <a:pt x="244532" y="1368661"/>
                  <a:pt x="241485" y="1364091"/>
                  <a:pt x="239243" y="1357026"/>
                </a:cubicBezTo>
                <a:cubicBezTo>
                  <a:pt x="237000" y="1349960"/>
                  <a:pt x="214440" y="1311883"/>
                  <a:pt x="189109" y="1272410"/>
                </a:cubicBezTo>
                <a:cubicBezTo>
                  <a:pt x="163777" y="1232937"/>
                  <a:pt x="109331" y="1153742"/>
                  <a:pt x="68118" y="1096421"/>
                </a:cubicBezTo>
                <a:cubicBezTo>
                  <a:pt x="-4491" y="995434"/>
                  <a:pt x="-6549" y="991671"/>
                  <a:pt x="1785" y="975061"/>
                </a:cubicBezTo>
                <a:cubicBezTo>
                  <a:pt x="6515" y="965634"/>
                  <a:pt x="143259" y="742049"/>
                  <a:pt x="305661" y="478207"/>
                </a:cubicBezTo>
                <a:cubicBezTo>
                  <a:pt x="468062" y="214364"/>
                  <a:pt x="601640" y="-828"/>
                  <a:pt x="602502" y="0"/>
                </a:cubicBezTo>
                <a:cubicBezTo>
                  <a:pt x="603363" y="828"/>
                  <a:pt x="516532" y="232735"/>
                  <a:pt x="409544" y="515348"/>
                </a:cubicBezTo>
                <a:cubicBezTo>
                  <a:pt x="302555" y="797962"/>
                  <a:pt x="212551" y="1043478"/>
                  <a:pt x="209533" y="1060941"/>
                </a:cubicBezTo>
                <a:cubicBezTo>
                  <a:pt x="206199" y="1080237"/>
                  <a:pt x="206700" y="1117599"/>
                  <a:pt x="210812" y="1156191"/>
                </a:cubicBezTo>
                <a:cubicBezTo>
                  <a:pt x="214533" y="1191116"/>
                  <a:pt x="224581" y="1252270"/>
                  <a:pt x="233142" y="1292089"/>
                </a:cubicBezTo>
                <a:cubicBezTo>
                  <a:pt x="241702" y="1331908"/>
                  <a:pt x="247494" y="1365699"/>
                  <a:pt x="246013" y="136718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094655" y="820889"/>
            <a:ext cx="744616" cy="1720025"/>
          </a:xfrm>
          <a:custGeom>
            <a:avLst/>
            <a:gdLst>
              <a:gd name="connsiteX0" fmla="*/ 640082 w 744616"/>
              <a:gd name="connsiteY0" fmla="*/ 1719693 h 1720025"/>
              <a:gd name="connsiteX1" fmla="*/ 594524 w 744616"/>
              <a:gd name="connsiteY1" fmla="*/ 1705815 h 1720025"/>
              <a:gd name="connsiteX2" fmla="*/ 489749 w 744616"/>
              <a:gd name="connsiteY2" fmla="*/ 1675458 h 1720025"/>
              <a:gd name="connsiteX3" fmla="*/ 302594 w 744616"/>
              <a:gd name="connsiteY3" fmla="*/ 1652698 h 1720025"/>
              <a:gd name="connsiteX4" fmla="*/ 140949 w 744616"/>
              <a:gd name="connsiteY4" fmla="*/ 1635918 h 1720025"/>
              <a:gd name="connsiteX5" fmla="*/ 55224 w 744616"/>
              <a:gd name="connsiteY5" fmla="*/ 1613841 h 1720025"/>
              <a:gd name="connsiteX6" fmla="*/ 0 w 744616"/>
              <a:gd name="connsiteY6" fmla="*/ 1593720 h 1720025"/>
              <a:gd name="connsiteX7" fmla="*/ 51423 w 744616"/>
              <a:gd name="connsiteY7" fmla="*/ 1436535 h 1720025"/>
              <a:gd name="connsiteX8" fmla="*/ 148573 w 744616"/>
              <a:gd name="connsiteY8" fmla="*/ 1192060 h 1720025"/>
              <a:gd name="connsiteX9" fmla="*/ 238523 w 744616"/>
              <a:gd name="connsiteY9" fmla="*/ 983754 h 1720025"/>
              <a:gd name="connsiteX10" fmla="*/ 357241 w 744616"/>
              <a:gd name="connsiteY10" fmla="*/ 726579 h 1720025"/>
              <a:gd name="connsiteX11" fmla="*/ 472384 w 744616"/>
              <a:gd name="connsiteY11" fmla="*/ 493560 h 1720025"/>
              <a:gd name="connsiteX12" fmla="*/ 567861 w 744616"/>
              <a:gd name="connsiteY12" fmla="*/ 312585 h 1720025"/>
              <a:gd name="connsiteX13" fmla="*/ 678839 w 744616"/>
              <a:gd name="connsiteY13" fmla="*/ 110695 h 1720025"/>
              <a:gd name="connsiteX14" fmla="*/ 744600 w 744616"/>
              <a:gd name="connsiteY14" fmla="*/ 0 h 1720025"/>
              <a:gd name="connsiteX15" fmla="*/ 737743 w 744616"/>
              <a:gd name="connsiteY15" fmla="*/ 46314 h 1720025"/>
              <a:gd name="connsiteX16" fmla="*/ 715723 w 744616"/>
              <a:gd name="connsiteY16" fmla="*/ 188760 h 1720025"/>
              <a:gd name="connsiteX17" fmla="*/ 693491 w 744616"/>
              <a:gd name="connsiteY17" fmla="*/ 398310 h 1720025"/>
              <a:gd name="connsiteX18" fmla="*/ 676636 w 744616"/>
              <a:gd name="connsiteY18" fmla="*/ 655485 h 1720025"/>
              <a:gd name="connsiteX19" fmla="*/ 673137 w 744616"/>
              <a:gd name="connsiteY19" fmla="*/ 976160 h 1720025"/>
              <a:gd name="connsiteX20" fmla="*/ 681203 w 744616"/>
              <a:gd name="connsiteY20" fmla="*/ 1280960 h 1720025"/>
              <a:gd name="connsiteX21" fmla="*/ 677945 w 744616"/>
              <a:gd name="connsiteY21" fmla="*/ 1487335 h 1720025"/>
              <a:gd name="connsiteX22" fmla="*/ 657404 w 744616"/>
              <a:gd name="connsiteY22" fmla="*/ 1639735 h 1720025"/>
              <a:gd name="connsiteX23" fmla="*/ 640082 w 744616"/>
              <a:gd name="connsiteY23" fmla="*/ 1719693 h 17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4616" h="1720025">
                <a:moveTo>
                  <a:pt x="640082" y="1719693"/>
                </a:moveTo>
                <a:cubicBezTo>
                  <a:pt x="637820" y="1721760"/>
                  <a:pt x="617319" y="1715515"/>
                  <a:pt x="594524" y="1705815"/>
                </a:cubicBezTo>
                <a:cubicBezTo>
                  <a:pt x="571730" y="1696115"/>
                  <a:pt x="524581" y="1682454"/>
                  <a:pt x="489749" y="1675458"/>
                </a:cubicBezTo>
                <a:cubicBezTo>
                  <a:pt x="454917" y="1668461"/>
                  <a:pt x="370697" y="1658219"/>
                  <a:pt x="302594" y="1652698"/>
                </a:cubicBezTo>
                <a:cubicBezTo>
                  <a:pt x="234490" y="1647176"/>
                  <a:pt x="161750" y="1639625"/>
                  <a:pt x="140949" y="1635918"/>
                </a:cubicBezTo>
                <a:cubicBezTo>
                  <a:pt x="120149" y="1632210"/>
                  <a:pt x="81572" y="1622276"/>
                  <a:pt x="55224" y="1613841"/>
                </a:cubicBezTo>
                <a:cubicBezTo>
                  <a:pt x="28876" y="1605407"/>
                  <a:pt x="4025" y="1596352"/>
                  <a:pt x="0" y="1593720"/>
                </a:cubicBezTo>
                <a:cubicBezTo>
                  <a:pt x="-5130" y="1590366"/>
                  <a:pt x="10245" y="1543366"/>
                  <a:pt x="51423" y="1436535"/>
                </a:cubicBezTo>
                <a:cubicBezTo>
                  <a:pt x="83732" y="1352715"/>
                  <a:pt x="127449" y="1242701"/>
                  <a:pt x="148573" y="1192060"/>
                </a:cubicBezTo>
                <a:cubicBezTo>
                  <a:pt x="169697" y="1141419"/>
                  <a:pt x="210174" y="1047681"/>
                  <a:pt x="238523" y="983754"/>
                </a:cubicBezTo>
                <a:cubicBezTo>
                  <a:pt x="266872" y="919827"/>
                  <a:pt x="320295" y="804098"/>
                  <a:pt x="357241" y="726579"/>
                </a:cubicBezTo>
                <a:cubicBezTo>
                  <a:pt x="394188" y="649060"/>
                  <a:pt x="446002" y="544201"/>
                  <a:pt x="472384" y="493560"/>
                </a:cubicBezTo>
                <a:cubicBezTo>
                  <a:pt x="498766" y="442919"/>
                  <a:pt x="541731" y="361480"/>
                  <a:pt x="567861" y="312585"/>
                </a:cubicBezTo>
                <a:cubicBezTo>
                  <a:pt x="593992" y="263690"/>
                  <a:pt x="643932" y="172840"/>
                  <a:pt x="678839" y="110695"/>
                </a:cubicBezTo>
                <a:cubicBezTo>
                  <a:pt x="713746" y="48551"/>
                  <a:pt x="743339" y="-1261"/>
                  <a:pt x="744600" y="0"/>
                </a:cubicBezTo>
                <a:cubicBezTo>
                  <a:pt x="745862" y="1261"/>
                  <a:pt x="742776" y="22102"/>
                  <a:pt x="737743" y="46314"/>
                </a:cubicBezTo>
                <a:cubicBezTo>
                  <a:pt x="732710" y="70525"/>
                  <a:pt x="722801" y="134626"/>
                  <a:pt x="715723" y="188760"/>
                </a:cubicBezTo>
                <a:cubicBezTo>
                  <a:pt x="708645" y="242894"/>
                  <a:pt x="698641" y="337191"/>
                  <a:pt x="693491" y="398310"/>
                </a:cubicBezTo>
                <a:cubicBezTo>
                  <a:pt x="688342" y="459429"/>
                  <a:pt x="680757" y="575157"/>
                  <a:pt x="676636" y="655485"/>
                </a:cubicBezTo>
                <a:cubicBezTo>
                  <a:pt x="672083" y="744249"/>
                  <a:pt x="670710" y="870029"/>
                  <a:pt x="673137" y="976160"/>
                </a:cubicBezTo>
                <a:cubicBezTo>
                  <a:pt x="675333" y="1072204"/>
                  <a:pt x="678963" y="1209364"/>
                  <a:pt x="681203" y="1280960"/>
                </a:cubicBezTo>
                <a:cubicBezTo>
                  <a:pt x="683777" y="1363195"/>
                  <a:pt x="682577" y="1439198"/>
                  <a:pt x="677945" y="1487335"/>
                </a:cubicBezTo>
                <a:cubicBezTo>
                  <a:pt x="673912" y="1529245"/>
                  <a:pt x="664669" y="1597825"/>
                  <a:pt x="657404" y="1639735"/>
                </a:cubicBezTo>
                <a:cubicBezTo>
                  <a:pt x="650139" y="1681645"/>
                  <a:pt x="642344" y="1717626"/>
                  <a:pt x="640082" y="1719693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62467" y="776300"/>
            <a:ext cx="797634" cy="1782688"/>
          </a:xfrm>
          <a:custGeom>
            <a:avLst/>
            <a:gdLst>
              <a:gd name="connsiteX0" fmla="*/ 778584 w 797634"/>
              <a:gd name="connsiteY0" fmla="*/ 19050 h 1782688"/>
              <a:gd name="connsiteX1" fmla="*/ 19050 w 797634"/>
              <a:gd name="connsiteY1" fmla="*/ 1628315 h 1782688"/>
              <a:gd name="connsiteX2" fmla="*/ 666275 w 797634"/>
              <a:gd name="connsiteY2" fmla="*/ 1763638 h 1782688"/>
              <a:gd name="connsiteX3" fmla="*/ 695998 w 797634"/>
              <a:gd name="connsiteY3" fmla="*/ 901613 h 1782688"/>
              <a:gd name="connsiteX4" fmla="*/ 778584 w 797634"/>
              <a:gd name="connsiteY4" fmla="*/ 19050 h 17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34" h="1782688">
                <a:moveTo>
                  <a:pt x="778584" y="19050"/>
                </a:moveTo>
                <a:cubicBezTo>
                  <a:pt x="451816" y="583225"/>
                  <a:pt x="218004" y="1086162"/>
                  <a:pt x="19050" y="1628315"/>
                </a:cubicBezTo>
                <a:cubicBezTo>
                  <a:pt x="227229" y="1727829"/>
                  <a:pt x="452167" y="1653656"/>
                  <a:pt x="666275" y="1763638"/>
                </a:cubicBezTo>
                <a:cubicBezTo>
                  <a:pt x="744630" y="1412377"/>
                  <a:pt x="693265" y="1263024"/>
                  <a:pt x="695998" y="901613"/>
                </a:cubicBezTo>
                <a:cubicBezTo>
                  <a:pt x="697490" y="695738"/>
                  <a:pt x="723981" y="217764"/>
                  <a:pt x="778584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439853" y="811164"/>
            <a:ext cx="1398922" cy="1531261"/>
          </a:xfrm>
          <a:custGeom>
            <a:avLst/>
            <a:gdLst>
              <a:gd name="connsiteX0" fmla="*/ 459946 w 1398922"/>
              <a:gd name="connsiteY0" fmla="*/ 1531261 h 1531261"/>
              <a:gd name="connsiteX1" fmla="*/ 411885 w 1398922"/>
              <a:gd name="connsiteY1" fmla="*/ 1515221 h 1531261"/>
              <a:gd name="connsiteX2" fmla="*/ 294410 w 1398922"/>
              <a:gd name="connsiteY2" fmla="*/ 1484541 h 1531261"/>
              <a:gd name="connsiteX3" fmla="*/ 138246 w 1398922"/>
              <a:gd name="connsiteY3" fmla="*/ 1461939 h 1531261"/>
              <a:gd name="connsiteX4" fmla="*/ 29435 w 1398922"/>
              <a:gd name="connsiteY4" fmla="*/ 1450480 h 1531261"/>
              <a:gd name="connsiteX5" fmla="*/ 0 w 1398922"/>
              <a:gd name="connsiteY5" fmla="*/ 1446260 h 1531261"/>
              <a:gd name="connsiteX6" fmla="*/ 80235 w 1398922"/>
              <a:gd name="connsiteY6" fmla="*/ 1360377 h 1531261"/>
              <a:gd name="connsiteX7" fmla="*/ 417646 w 1398922"/>
              <a:gd name="connsiteY7" fmla="*/ 985843 h 1531261"/>
              <a:gd name="connsiteX8" fmla="*/ 753531 w 1398922"/>
              <a:gd name="connsiteY8" fmla="*/ 611351 h 1531261"/>
              <a:gd name="connsiteX9" fmla="*/ 1001181 w 1398922"/>
              <a:gd name="connsiteY9" fmla="*/ 357166 h 1531261"/>
              <a:gd name="connsiteX10" fmla="*/ 1255846 w 1398922"/>
              <a:gd name="connsiteY10" fmla="*/ 115507 h 1531261"/>
              <a:gd name="connsiteX11" fmla="*/ 1372964 w 1398922"/>
              <a:gd name="connsiteY11" fmla="*/ 17151 h 1531261"/>
              <a:gd name="connsiteX12" fmla="*/ 1398922 w 1398922"/>
              <a:gd name="connsiteY12" fmla="*/ 1635 h 1531261"/>
              <a:gd name="connsiteX13" fmla="*/ 1316111 w 1398922"/>
              <a:gd name="connsiteY13" fmla="*/ 134985 h 1531261"/>
              <a:gd name="connsiteX14" fmla="*/ 1127584 w 1398922"/>
              <a:gd name="connsiteY14" fmla="*/ 439785 h 1531261"/>
              <a:gd name="connsiteX15" fmla="*/ 948379 w 1398922"/>
              <a:gd name="connsiteY15" fmla="*/ 737631 h 1531261"/>
              <a:gd name="connsiteX16" fmla="*/ 794275 w 1398922"/>
              <a:gd name="connsiteY16" fmla="*/ 1020206 h 1531261"/>
              <a:gd name="connsiteX17" fmla="*/ 670040 w 1398922"/>
              <a:gd name="connsiteY17" fmla="*/ 1252585 h 1531261"/>
              <a:gd name="connsiteX18" fmla="*/ 588287 w 1398922"/>
              <a:gd name="connsiteY18" fmla="*/ 1383389 h 1531261"/>
              <a:gd name="connsiteX19" fmla="*/ 506020 w 1398922"/>
              <a:gd name="connsiteY19" fmla="*/ 1489752 h 1531261"/>
              <a:gd name="connsiteX20" fmla="*/ 459946 w 1398922"/>
              <a:gd name="connsiteY20" fmla="*/ 1531261 h 153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8922" h="1531261">
                <a:moveTo>
                  <a:pt x="459946" y="1531261"/>
                </a:moveTo>
                <a:cubicBezTo>
                  <a:pt x="455890" y="1530863"/>
                  <a:pt x="434262" y="1523645"/>
                  <a:pt x="411885" y="1515221"/>
                </a:cubicBezTo>
                <a:cubicBezTo>
                  <a:pt x="389508" y="1506797"/>
                  <a:pt x="336644" y="1492990"/>
                  <a:pt x="294410" y="1484541"/>
                </a:cubicBezTo>
                <a:cubicBezTo>
                  <a:pt x="252176" y="1476091"/>
                  <a:pt x="181902" y="1465921"/>
                  <a:pt x="138246" y="1461939"/>
                </a:cubicBezTo>
                <a:cubicBezTo>
                  <a:pt x="94590" y="1457958"/>
                  <a:pt x="45625" y="1452802"/>
                  <a:pt x="29435" y="1450480"/>
                </a:cubicBezTo>
                <a:lnTo>
                  <a:pt x="0" y="1446260"/>
                </a:lnTo>
                <a:lnTo>
                  <a:pt x="80235" y="1360377"/>
                </a:lnTo>
                <a:cubicBezTo>
                  <a:pt x="124365" y="1313142"/>
                  <a:pt x="276200" y="1144602"/>
                  <a:pt x="417646" y="985843"/>
                </a:cubicBezTo>
                <a:cubicBezTo>
                  <a:pt x="559092" y="827085"/>
                  <a:pt x="710241" y="658563"/>
                  <a:pt x="753531" y="611351"/>
                </a:cubicBezTo>
                <a:cubicBezTo>
                  <a:pt x="796822" y="564138"/>
                  <a:pt x="908265" y="449755"/>
                  <a:pt x="1001181" y="357166"/>
                </a:cubicBezTo>
                <a:cubicBezTo>
                  <a:pt x="1094098" y="264577"/>
                  <a:pt x="1208697" y="155830"/>
                  <a:pt x="1255846" y="115507"/>
                </a:cubicBezTo>
                <a:cubicBezTo>
                  <a:pt x="1302995" y="75184"/>
                  <a:pt x="1355698" y="30923"/>
                  <a:pt x="1372964" y="17151"/>
                </a:cubicBezTo>
                <a:cubicBezTo>
                  <a:pt x="1390230" y="3378"/>
                  <a:pt x="1401911" y="-3603"/>
                  <a:pt x="1398922" y="1635"/>
                </a:cubicBezTo>
                <a:cubicBezTo>
                  <a:pt x="1395932" y="6873"/>
                  <a:pt x="1358668" y="66881"/>
                  <a:pt x="1316111" y="134985"/>
                </a:cubicBezTo>
                <a:cubicBezTo>
                  <a:pt x="1273555" y="203088"/>
                  <a:pt x="1188718" y="340248"/>
                  <a:pt x="1127584" y="439785"/>
                </a:cubicBezTo>
                <a:cubicBezTo>
                  <a:pt x="1066451" y="539321"/>
                  <a:pt x="985809" y="673352"/>
                  <a:pt x="948379" y="737631"/>
                </a:cubicBezTo>
                <a:cubicBezTo>
                  <a:pt x="910950" y="801911"/>
                  <a:pt x="841603" y="929069"/>
                  <a:pt x="794275" y="1020206"/>
                </a:cubicBezTo>
                <a:cubicBezTo>
                  <a:pt x="746947" y="1111343"/>
                  <a:pt x="691041" y="1215914"/>
                  <a:pt x="670040" y="1252585"/>
                </a:cubicBezTo>
                <a:cubicBezTo>
                  <a:pt x="649039" y="1289256"/>
                  <a:pt x="612250" y="1348118"/>
                  <a:pt x="588287" y="1383389"/>
                </a:cubicBezTo>
                <a:cubicBezTo>
                  <a:pt x="564325" y="1418660"/>
                  <a:pt x="527305" y="1466523"/>
                  <a:pt x="506020" y="1489752"/>
                </a:cubicBezTo>
                <a:cubicBezTo>
                  <a:pt x="484736" y="1512980"/>
                  <a:pt x="464002" y="1531659"/>
                  <a:pt x="459946" y="1531261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09972" y="776300"/>
            <a:ext cx="1450128" cy="1582424"/>
          </a:xfrm>
          <a:custGeom>
            <a:avLst/>
            <a:gdLst>
              <a:gd name="connsiteX0" fmla="*/ 906277 w 1450128"/>
              <a:gd name="connsiteY0" fmla="*/ 880444 h 1582424"/>
              <a:gd name="connsiteX1" fmla="*/ 488709 w 1450128"/>
              <a:gd name="connsiteY1" fmla="*/ 1563374 h 1582424"/>
              <a:gd name="connsiteX2" fmla="*/ 19050 w 1450128"/>
              <a:gd name="connsiteY2" fmla="*/ 1478819 h 1582424"/>
              <a:gd name="connsiteX3" fmla="*/ 1431078 w 1450128"/>
              <a:gd name="connsiteY3" fmla="*/ 19050 h 1582424"/>
              <a:gd name="connsiteX4" fmla="*/ 906277 w 1450128"/>
              <a:gd name="connsiteY4" fmla="*/ 880444 h 15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128" h="1582424">
                <a:moveTo>
                  <a:pt x="906277" y="880444"/>
                </a:moveTo>
                <a:cubicBezTo>
                  <a:pt x="786652" y="1095631"/>
                  <a:pt x="663137" y="1391364"/>
                  <a:pt x="488709" y="1563374"/>
                </a:cubicBezTo>
                <a:cubicBezTo>
                  <a:pt x="357321" y="1503758"/>
                  <a:pt x="166660" y="1487298"/>
                  <a:pt x="19050" y="1478819"/>
                </a:cubicBezTo>
                <a:cubicBezTo>
                  <a:pt x="452856" y="1027772"/>
                  <a:pt x="933711" y="402286"/>
                  <a:pt x="1431078" y="19050"/>
                </a:cubicBezTo>
                <a:cubicBezTo>
                  <a:pt x="1431078" y="19050"/>
                  <a:pt x="1060766" y="602402"/>
                  <a:pt x="906277" y="88044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64924" y="2336667"/>
            <a:ext cx="298640" cy="429125"/>
          </a:xfrm>
          <a:custGeom>
            <a:avLst/>
            <a:gdLst>
              <a:gd name="connsiteX0" fmla="*/ 237279 w 298640"/>
              <a:gd name="connsiteY0" fmla="*/ 71870 h 429125"/>
              <a:gd name="connsiteX1" fmla="*/ 279590 w 298640"/>
              <a:gd name="connsiteY1" fmla="*/ 410075 h 429125"/>
              <a:gd name="connsiteX2" fmla="*/ 18543 w 298640"/>
              <a:gd name="connsiteY2" fmla="*/ 18309 h 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40" h="429125">
                <a:moveTo>
                  <a:pt x="237279" y="71870"/>
                </a:moveTo>
                <a:cubicBezTo>
                  <a:pt x="221898" y="173449"/>
                  <a:pt x="256480" y="309684"/>
                  <a:pt x="279590" y="410075"/>
                </a:cubicBezTo>
                <a:cubicBezTo>
                  <a:pt x="212812" y="278495"/>
                  <a:pt x="102765" y="141535"/>
                  <a:pt x="18543" y="18309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130453" y="2460244"/>
            <a:ext cx="216212" cy="283019"/>
          </a:xfrm>
          <a:custGeom>
            <a:avLst/>
            <a:gdLst>
              <a:gd name="connsiteX0" fmla="*/ 197162 w 216212"/>
              <a:gd name="connsiteY0" fmla="*/ 19050 h 283019"/>
              <a:gd name="connsiteX1" fmla="*/ 16551 w 216212"/>
              <a:gd name="connsiteY1" fmla="*/ 267360 h 2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12" h="283019">
                <a:moveTo>
                  <a:pt x="197162" y="19050"/>
                </a:moveTo>
                <a:cubicBezTo>
                  <a:pt x="156118" y="111314"/>
                  <a:pt x="75682" y="186615"/>
                  <a:pt x="16551" y="267360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475707" y="2421496"/>
            <a:ext cx="7005307" cy="1152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spc="-280" dirty="0">
                <a:solidFill>
                  <a:srgbClr val="333F4F"/>
                </a:solidFill>
                <a:latin typeface="Arial" panose="020B0604020202020204"/>
                <a:ea typeface="Arial" panose="020B0604020202020204"/>
              </a:rPr>
              <a:t>Golang</a:t>
            </a:r>
            <a:r>
              <a:rPr lang="en-US" altLang="zh-CN" sz="4800" spc="15" dirty="0">
                <a:solidFill>
                  <a:srgbClr val="333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4800" spc="-280" dirty="0" err="1">
                <a:solidFill>
                  <a:srgbClr val="333F4F"/>
                </a:solidFill>
                <a:latin typeface="Arial" panose="020B0604020202020204"/>
              </a:rPr>
              <a:t>PProf</a:t>
            </a:r>
            <a:r>
              <a:rPr lang="en-US" altLang="zh-CN" sz="4800" spc="-280" dirty="0">
                <a:solidFill>
                  <a:srgbClr val="333F4F"/>
                </a:solidFill>
                <a:latin typeface="Arial" panose="020B0604020202020204"/>
              </a:rPr>
              <a:t> </a:t>
            </a:r>
            <a:r>
              <a:rPr lang="zh-CN" altLang="en-US" sz="4800" spc="-280" dirty="0">
                <a:solidFill>
                  <a:srgbClr val="333F4F"/>
                </a:solidFill>
                <a:latin typeface="Arial" panose="020B0604020202020204"/>
              </a:rPr>
              <a:t>性能分析</a:t>
            </a:r>
            <a:endParaRPr lang="en-US" sz="4800" spc="-280" dirty="0">
              <a:solidFill>
                <a:srgbClr val="333F4F"/>
              </a:solidFill>
              <a:latin typeface="Arial" panose="020B0604020202020204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46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30" y="2835211"/>
            <a:ext cx="422986" cy="498475"/>
          </a:xfrm>
          <a:prstGeom prst="rect">
            <a:avLst/>
          </a:prstGeom>
        </p:spPr>
      </p:pic>
      <p:sp>
        <p:nvSpPr>
          <p:cNvPr id="3" name="Freeform 248"/>
          <p:cNvSpPr/>
          <p:nvPr/>
        </p:nvSpPr>
        <p:spPr>
          <a:xfrm>
            <a:off x="1807680" y="2816161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0" y="4686300"/>
            <a:ext cx="1657350" cy="1936750"/>
          </a:xfrm>
          <a:prstGeom prst="rect">
            <a:avLst/>
          </a:prstGeom>
        </p:spPr>
      </p:pic>
      <p:sp>
        <p:nvSpPr>
          <p:cNvPr id="4" name="TextBox 250"/>
          <p:cNvSpPr txBox="1"/>
          <p:nvPr/>
        </p:nvSpPr>
        <p:spPr>
          <a:xfrm>
            <a:off x="3022600" y="560425"/>
            <a:ext cx="4342333" cy="4063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038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0"/>
              </a:lnSpc>
            </a:pPr>
            <a:endParaRPr lang="en-US" dirty="0"/>
          </a:p>
          <a:p>
            <a:pPr marL="0" hangingPunct="0">
              <a:lnSpc>
                <a:spcPct val="169000"/>
              </a:lnSpc>
            </a:pP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减少使⽤用</a:t>
            </a:r>
            <a:r>
              <a:rPr lang="en-US" altLang="zh-CN" sz="2500" spc="-15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reflect</a:t>
            </a:r>
            <a:r>
              <a:rPr lang="zh-CN" altLang="en-US" sz="2500" spc="-395" dirty="0">
                <a:solidFill>
                  <a:srgbClr val="44332E"/>
                </a:solidFill>
                <a:latin typeface="宋体"/>
                <a:ea typeface="宋体"/>
              </a:rPr>
              <a:t>反</a:t>
            </a: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射使⽤用</a:t>
            </a:r>
            <a:b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</a:b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减少不不必要的</a:t>
            </a:r>
            <a:r>
              <a:rPr lang="en-US" altLang="zh-CN" sz="2500" spc="-18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defer</a:t>
            </a:r>
            <a: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  <a:t>调⽤用</a:t>
            </a:r>
            <a:b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</a:b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使⽤用</a:t>
            </a:r>
            <a:r>
              <a:rPr lang="en-US" altLang="zh-CN" sz="2500" spc="-19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atomic</a:t>
            </a:r>
            <a:r>
              <a:rPr lang="zh-CN" altLang="en-US" sz="2500" spc="-394" dirty="0">
                <a:solidFill>
                  <a:srgbClr val="44332E"/>
                </a:solidFill>
                <a:latin typeface="宋体"/>
                <a:ea typeface="宋体"/>
              </a:rPr>
              <a:t>实现⽆无</a:t>
            </a:r>
            <a:r>
              <a:rPr lang="zh-CN" altLang="en-US" sz="2500" spc="-385" dirty="0">
                <a:solidFill>
                  <a:srgbClr val="44332E"/>
                </a:solidFill>
                <a:latin typeface="宋体"/>
                <a:ea typeface="宋体"/>
              </a:rPr>
              <a:t>锁逻辑</a:t>
            </a:r>
            <a:endParaRPr lang="zh-CN" altLang="en-US" sz="2500" spc="-385" dirty="0">
              <a:solidFill>
                <a:srgbClr val="44332E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52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6" y="1955190"/>
            <a:ext cx="422996" cy="498475"/>
          </a:xfrm>
          <a:prstGeom prst="rect">
            <a:avLst/>
          </a:prstGeom>
        </p:spPr>
      </p:pic>
      <p:sp>
        <p:nvSpPr>
          <p:cNvPr id="3" name="Freeform 254"/>
          <p:cNvSpPr/>
          <p:nvPr/>
        </p:nvSpPr>
        <p:spPr>
          <a:xfrm>
            <a:off x="844006" y="1936140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38" y="2543403"/>
            <a:ext cx="428574" cy="502208"/>
          </a:xfrm>
          <a:prstGeom prst="rect">
            <a:avLst/>
          </a:prstGeom>
        </p:spPr>
      </p:pic>
      <p:sp>
        <p:nvSpPr>
          <p:cNvPr id="4" name="Freeform 256"/>
          <p:cNvSpPr/>
          <p:nvPr/>
        </p:nvSpPr>
        <p:spPr>
          <a:xfrm>
            <a:off x="6242888" y="2524353"/>
            <a:ext cx="466668" cy="540308"/>
          </a:xfrm>
          <a:custGeom>
            <a:avLst/>
            <a:gdLst>
              <a:gd name="connsiteX0" fmla="*/ 19050 w 466668"/>
              <a:gd name="connsiteY0" fmla="*/ 272921 h 540308"/>
              <a:gd name="connsiteX1" fmla="*/ 244842 w 466668"/>
              <a:gd name="connsiteY1" fmla="*/ 19050 h 540308"/>
              <a:gd name="connsiteX2" fmla="*/ 447618 w 466668"/>
              <a:gd name="connsiteY2" fmla="*/ 325421 h 540308"/>
              <a:gd name="connsiteX3" fmla="*/ 256389 w 466668"/>
              <a:gd name="connsiteY3" fmla="*/ 521258 h 540308"/>
              <a:gd name="connsiteX4" fmla="*/ 19050 w 466668"/>
              <a:gd name="connsiteY4" fmla="*/ 298496 h 54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668" h="540308">
                <a:moveTo>
                  <a:pt x="19050" y="272921"/>
                </a:moveTo>
                <a:cubicBezTo>
                  <a:pt x="125160" y="294427"/>
                  <a:pt x="192937" y="109889"/>
                  <a:pt x="244842" y="19050"/>
                </a:cubicBezTo>
                <a:cubicBezTo>
                  <a:pt x="244762" y="156972"/>
                  <a:pt x="349384" y="239673"/>
                  <a:pt x="447618" y="325421"/>
                </a:cubicBezTo>
                <a:cubicBezTo>
                  <a:pt x="347301" y="341137"/>
                  <a:pt x="290238" y="422560"/>
                  <a:pt x="256389" y="521258"/>
                </a:cubicBezTo>
                <a:cubicBezTo>
                  <a:pt x="231687" y="399310"/>
                  <a:pt x="137342" y="327350"/>
                  <a:pt x="19050" y="2984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4521200"/>
            <a:ext cx="2305050" cy="2317750"/>
          </a:xfrm>
          <a:prstGeom prst="rect">
            <a:avLst/>
          </a:prstGeom>
        </p:spPr>
      </p:pic>
      <p:sp>
        <p:nvSpPr>
          <p:cNvPr id="5" name="TextBox 258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业务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调优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sp>
        <p:nvSpPr>
          <p:cNvPr id="259" name="TextBox 259"/>
          <p:cNvSpPr txBox="1"/>
          <p:nvPr/>
        </p:nvSpPr>
        <p:spPr>
          <a:xfrm>
            <a:off x="1676400" y="2116734"/>
            <a:ext cx="2497836" cy="366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275" dirty="0">
                <a:solidFill>
                  <a:srgbClr val="371F1F"/>
                </a:solidFill>
                <a:latin typeface="宋体"/>
                <a:ea typeface="宋体"/>
              </a:rPr>
              <a:t>减少⽹网络</a:t>
            </a:r>
            <a:r>
              <a:rPr lang="en-US" altLang="zh-CN" sz="2400" spc="-104" dirty="0">
                <a:solidFill>
                  <a:srgbClr val="371F1F"/>
                </a:solidFill>
                <a:latin typeface="Arial" panose="020B0604020202020204"/>
                <a:ea typeface="Arial" panose="020B0604020202020204"/>
              </a:rPr>
              <a:t>io</a:t>
            </a:r>
            <a:r>
              <a:rPr lang="zh-CN" altLang="en-US" sz="2400" spc="-275" dirty="0">
                <a:solidFill>
                  <a:srgbClr val="371F1F"/>
                </a:solidFill>
                <a:latin typeface="宋体"/>
                <a:ea typeface="宋体"/>
              </a:rPr>
              <a:t>的消耗</a:t>
            </a:r>
            <a:endParaRPr lang="zh-CN" altLang="en-US" sz="2400" spc="-275" dirty="0">
              <a:solidFill>
                <a:srgbClr val="371F1F"/>
              </a:solidFill>
              <a:latin typeface="宋体"/>
              <a:ea typeface="宋体"/>
            </a:endParaRPr>
          </a:p>
        </p:txBody>
      </p:sp>
      <p:sp>
        <p:nvSpPr>
          <p:cNvPr id="260" name="TextBox 260"/>
          <p:cNvSpPr txBox="1"/>
          <p:nvPr/>
        </p:nvSpPr>
        <p:spPr>
          <a:xfrm>
            <a:off x="2353865" y="2827934"/>
            <a:ext cx="2146299" cy="1959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805" dirty="0">
                <a:solidFill>
                  <a:srgbClr val="371F1F"/>
                </a:solidFill>
                <a:latin typeface="宋体"/>
                <a:ea typeface="宋体"/>
              </a:rPr>
              <a:t>批量量</a:t>
            </a:r>
            <a:r>
              <a:rPr lang="zh-CN" altLang="en-US" sz="2400" spc="-800" dirty="0">
                <a:solidFill>
                  <a:srgbClr val="371F1F"/>
                </a:solidFill>
                <a:latin typeface="宋体"/>
                <a:ea typeface="宋体"/>
              </a:rPr>
              <a:t>接⼝口</a:t>
            </a:r>
            <a:endParaRPr lang="zh-CN" altLang="en-US" sz="2400" spc="-800" dirty="0">
              <a:solidFill>
                <a:srgbClr val="371F1F"/>
              </a:solidFill>
              <a:latin typeface="宋体"/>
              <a:ea typeface="宋体"/>
            </a:endParaRPr>
          </a:p>
          <a:p>
            <a:pPr>
              <a:lnSpc>
                <a:spcPts val="1355"/>
              </a:lnSpc>
            </a:pPr>
            <a:endParaRPr lang="en-US" dirty="0"/>
          </a:p>
          <a:p>
            <a:pPr marL="0" hangingPunct="0">
              <a:lnSpc>
                <a:spcPct val="194000"/>
              </a:lnSpc>
            </a:pPr>
            <a:r>
              <a:rPr lang="zh-CN" altLang="en-US" sz="2400" spc="-545" dirty="0">
                <a:solidFill>
                  <a:srgbClr val="371F1F"/>
                </a:solidFill>
                <a:latin typeface="宋体"/>
                <a:ea typeface="宋体"/>
              </a:rPr>
              <a:t>缩减⽹网</a:t>
            </a:r>
            <a:r>
              <a:rPr lang="zh-CN" altLang="en-US" sz="2400" spc="-535" dirty="0">
                <a:solidFill>
                  <a:srgbClr val="371F1F"/>
                </a:solidFill>
                <a:latin typeface="宋体"/>
                <a:ea typeface="宋体"/>
              </a:rPr>
              <a:t>络调⽤用链</a:t>
            </a:r>
            <a:r>
              <a:rPr lang="zh-CN" altLang="en-US" sz="2400" spc="-405" dirty="0">
                <a:solidFill>
                  <a:srgbClr val="371F1F"/>
                </a:solidFill>
                <a:latin typeface="宋体"/>
                <a:ea typeface="宋体"/>
              </a:rPr>
              <a:t>使⽤用</a:t>
            </a:r>
            <a:r>
              <a:rPr lang="zh-CN" altLang="en-US" sz="2400" spc="-400" dirty="0">
                <a:solidFill>
                  <a:srgbClr val="371F1F"/>
                </a:solidFill>
                <a:latin typeface="宋体"/>
                <a:ea typeface="宋体"/>
              </a:rPr>
              <a:t>连接池</a:t>
            </a:r>
            <a:endParaRPr lang="zh-CN" altLang="en-US" sz="2400" spc="-400" dirty="0">
              <a:solidFill>
                <a:srgbClr val="371F1F"/>
              </a:solidFill>
              <a:latin typeface="宋体"/>
              <a:ea typeface="宋体"/>
            </a:endParaRPr>
          </a:p>
        </p:txBody>
      </p:sp>
      <p:sp>
        <p:nvSpPr>
          <p:cNvPr id="261" name="TextBox 261"/>
          <p:cNvSpPr txBox="1"/>
          <p:nvPr/>
        </p:nvSpPr>
        <p:spPr>
          <a:xfrm>
            <a:off x="7112000" y="2624734"/>
            <a:ext cx="2705151" cy="1789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5" dirty="0">
                <a:solidFill>
                  <a:srgbClr val="2F2225"/>
                </a:solidFill>
                <a:latin typeface="宋体"/>
                <a:ea typeface="宋体"/>
              </a:rPr>
              <a:t>缓存</a:t>
            </a:r>
            <a:r>
              <a:rPr lang="zh-CN" altLang="en-US" sz="2400" dirty="0">
                <a:solidFill>
                  <a:srgbClr val="2F2225"/>
                </a:solidFill>
                <a:latin typeface="宋体"/>
                <a:ea typeface="宋体"/>
              </a:rPr>
              <a:t>内存化</a:t>
            </a:r>
            <a:endParaRPr lang="zh-CN" altLang="en-US" sz="2400" dirty="0">
              <a:solidFill>
                <a:srgbClr val="2F2225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spc="-5" dirty="0">
                <a:solidFill>
                  <a:srgbClr val="2F2225"/>
                </a:solidFill>
                <a:latin typeface="宋体"/>
                <a:ea typeface="宋体"/>
              </a:rPr>
              <a:t>减少</a:t>
            </a:r>
            <a:r>
              <a:rPr lang="zh-CN" altLang="en-US" sz="2400" dirty="0">
                <a:solidFill>
                  <a:srgbClr val="2F2225"/>
                </a:solidFill>
                <a:latin typeface="宋体"/>
                <a:ea typeface="宋体"/>
              </a:rPr>
              <a:t>同步逻辑</a:t>
            </a:r>
            <a:endParaRPr lang="zh-CN" altLang="en-US" sz="2400" dirty="0">
              <a:solidFill>
                <a:srgbClr val="2F2225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spc="-245" dirty="0">
                <a:solidFill>
                  <a:srgbClr val="2F2225"/>
                </a:solidFill>
                <a:latin typeface="宋体"/>
                <a:ea typeface="宋体"/>
              </a:rPr>
              <a:t>使⽤用压缩</a:t>
            </a:r>
            <a:r>
              <a:rPr lang="en-US" altLang="zh-CN" sz="2400" spc="-70" dirty="0">
                <a:solidFill>
                  <a:srgbClr val="2F2225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400" spc="-70" dirty="0">
                <a:solidFill>
                  <a:srgbClr val="2F222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zh-CN" altLang="en-US" sz="2400" spc="-245" dirty="0">
                <a:solidFill>
                  <a:srgbClr val="2F2225"/>
                </a:solidFill>
                <a:latin typeface="宋体"/>
                <a:ea typeface="宋体"/>
              </a:rPr>
              <a:t>节省带宽</a:t>
            </a:r>
            <a:endParaRPr lang="zh-CN" altLang="en-US" sz="2400" spc="-245" dirty="0">
              <a:solidFill>
                <a:srgbClr val="2F2225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19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TextBox 629"/>
          <p:cNvSpPr txBox="1"/>
          <p:nvPr/>
        </p:nvSpPr>
        <p:spPr>
          <a:xfrm>
            <a:off x="3253257" y="2653975"/>
            <a:ext cx="4500093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34061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3	</a:t>
            </a:r>
            <a:r>
              <a:rPr lang="en-US" altLang="zh-CN" sz="4000" spc="-805" dirty="0">
                <a:solidFill>
                  <a:srgbClr val="333F4F"/>
                </a:solidFill>
                <a:latin typeface="Malgun Gothic"/>
                <a:ea typeface="Malgun Gothic"/>
              </a:rPr>
              <a:t>深度排雷雷</a:t>
            </a:r>
            <a:endParaRPr lang="en-US" altLang="zh-CN" sz="4000" spc="-805" dirty="0">
              <a:solidFill>
                <a:srgbClr val="333F4F"/>
              </a:solidFill>
              <a:latin typeface="Malgun Gothic"/>
              <a:ea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Picture 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905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TextBox 915"/>
          <p:cNvSpPr txBox="1"/>
          <p:nvPr/>
        </p:nvSpPr>
        <p:spPr>
          <a:xfrm>
            <a:off x="3253257" y="2653975"/>
            <a:ext cx="3985742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262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4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上线部署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Picture 1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123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Freeform 1124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Freeform 1125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 1131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TextBox 1133"/>
          <p:cNvSpPr txBox="1"/>
          <p:nvPr/>
        </p:nvSpPr>
        <p:spPr>
          <a:xfrm>
            <a:off x="3253257" y="2653975"/>
            <a:ext cx="3477742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3342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5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总结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Picture 1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182"/>
          <p:cNvSpPr/>
          <p:nvPr/>
        </p:nvSpPr>
        <p:spPr>
          <a:xfrm>
            <a:off x="3330913" y="3892235"/>
            <a:ext cx="67964" cy="84162"/>
          </a:xfrm>
          <a:custGeom>
            <a:avLst/>
            <a:gdLst>
              <a:gd name="connsiteX0" fmla="*/ 48914 w 67964"/>
              <a:gd name="connsiteY0" fmla="*/ 62831 h 84162"/>
              <a:gd name="connsiteX1" fmla="*/ 19050 w 67964"/>
              <a:gd name="connsiteY1" fmla="*/ 19050 h 84162"/>
              <a:gd name="connsiteX2" fmla="*/ 48914 w 67964"/>
              <a:gd name="connsiteY2" fmla="*/ 62831 h 8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64" h="84162">
                <a:moveTo>
                  <a:pt x="48914" y="62831"/>
                </a:moveTo>
                <a:cubicBezTo>
                  <a:pt x="52849" y="53707"/>
                  <a:pt x="30124" y="22551"/>
                  <a:pt x="19050" y="19050"/>
                </a:cubicBezTo>
                <a:cubicBezTo>
                  <a:pt x="-3038" y="12076"/>
                  <a:pt x="40804" y="81498"/>
                  <a:pt x="48914" y="6283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3"/>
          <p:cNvSpPr/>
          <p:nvPr/>
        </p:nvSpPr>
        <p:spPr>
          <a:xfrm>
            <a:off x="2195318" y="2085837"/>
            <a:ext cx="1163857" cy="1834479"/>
          </a:xfrm>
          <a:custGeom>
            <a:avLst/>
            <a:gdLst>
              <a:gd name="connsiteX0" fmla="*/ 19050 w 1163857"/>
              <a:gd name="connsiteY0" fmla="*/ 19050 h 1834479"/>
              <a:gd name="connsiteX1" fmla="*/ 301423 w 1163857"/>
              <a:gd name="connsiteY1" fmla="*/ 281669 h 1834479"/>
              <a:gd name="connsiteX2" fmla="*/ 329641 w 1163857"/>
              <a:gd name="connsiteY2" fmla="*/ 402151 h 1834479"/>
              <a:gd name="connsiteX3" fmla="*/ 365389 w 1163857"/>
              <a:gd name="connsiteY3" fmla="*/ 600485 h 1834479"/>
              <a:gd name="connsiteX4" fmla="*/ 540780 w 1163857"/>
              <a:gd name="connsiteY4" fmla="*/ 784587 h 1834479"/>
              <a:gd name="connsiteX5" fmla="*/ 722645 w 1163857"/>
              <a:gd name="connsiteY5" fmla="*/ 966901 h 1834479"/>
              <a:gd name="connsiteX6" fmla="*/ 737814 w 1163857"/>
              <a:gd name="connsiteY6" fmla="*/ 1212504 h 1834479"/>
              <a:gd name="connsiteX7" fmla="*/ 861768 w 1163857"/>
              <a:gd name="connsiteY7" fmla="*/ 1356743 h 1834479"/>
              <a:gd name="connsiteX8" fmla="*/ 1002231 w 1163857"/>
              <a:gd name="connsiteY8" fmla="*/ 1489152 h 1834479"/>
              <a:gd name="connsiteX9" fmla="*/ 1065375 w 1163857"/>
              <a:gd name="connsiteY9" fmla="*/ 1614604 h 1834479"/>
              <a:gd name="connsiteX10" fmla="*/ 1068082 w 1163857"/>
              <a:gd name="connsiteY10" fmla="*/ 1703863 h 1834479"/>
              <a:gd name="connsiteX11" fmla="*/ 1145515 w 1163857"/>
              <a:gd name="connsiteY11" fmla="*/ 1816296 h 183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3857" h="1834479">
                <a:moveTo>
                  <a:pt x="19050" y="19050"/>
                </a:moveTo>
                <a:cubicBezTo>
                  <a:pt x="77064" y="36688"/>
                  <a:pt x="234029" y="157048"/>
                  <a:pt x="301423" y="281669"/>
                </a:cubicBezTo>
                <a:cubicBezTo>
                  <a:pt x="331910" y="338027"/>
                  <a:pt x="329984" y="369805"/>
                  <a:pt x="329641" y="402151"/>
                </a:cubicBezTo>
                <a:cubicBezTo>
                  <a:pt x="329031" y="450855"/>
                  <a:pt x="321863" y="515900"/>
                  <a:pt x="365389" y="600485"/>
                </a:cubicBezTo>
                <a:cubicBezTo>
                  <a:pt x="411889" y="690890"/>
                  <a:pt x="489692" y="756099"/>
                  <a:pt x="540780" y="784587"/>
                </a:cubicBezTo>
                <a:cubicBezTo>
                  <a:pt x="596792" y="815849"/>
                  <a:pt x="668278" y="873151"/>
                  <a:pt x="722645" y="966901"/>
                </a:cubicBezTo>
                <a:cubicBezTo>
                  <a:pt x="818957" y="1133050"/>
                  <a:pt x="670057" y="1068843"/>
                  <a:pt x="737814" y="1212504"/>
                </a:cubicBezTo>
                <a:cubicBezTo>
                  <a:pt x="768969" y="1278563"/>
                  <a:pt x="818755" y="1324027"/>
                  <a:pt x="861768" y="1356743"/>
                </a:cubicBezTo>
                <a:cubicBezTo>
                  <a:pt x="914472" y="1396778"/>
                  <a:pt x="946386" y="1414414"/>
                  <a:pt x="1002231" y="1489152"/>
                </a:cubicBezTo>
                <a:cubicBezTo>
                  <a:pt x="1035002" y="1533010"/>
                  <a:pt x="1057761" y="1578493"/>
                  <a:pt x="1065375" y="1614604"/>
                </a:cubicBezTo>
                <a:cubicBezTo>
                  <a:pt x="1072137" y="1646752"/>
                  <a:pt x="1051647" y="1664354"/>
                  <a:pt x="1068082" y="1703863"/>
                </a:cubicBezTo>
                <a:cubicBezTo>
                  <a:pt x="1081426" y="1736063"/>
                  <a:pt x="1122096" y="1787675"/>
                  <a:pt x="1145515" y="18162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5" name="Picture 1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0" y="3949700"/>
            <a:ext cx="2762250" cy="2914650"/>
          </a:xfrm>
          <a:prstGeom prst="rect">
            <a:avLst/>
          </a:prstGeom>
        </p:spPr>
      </p:pic>
      <p:sp>
        <p:nvSpPr>
          <p:cNvPr id="3" name="Freeform 1185"/>
          <p:cNvSpPr/>
          <p:nvPr/>
        </p:nvSpPr>
        <p:spPr>
          <a:xfrm>
            <a:off x="1646163" y="898142"/>
            <a:ext cx="564787" cy="1104827"/>
          </a:xfrm>
          <a:custGeom>
            <a:avLst/>
            <a:gdLst>
              <a:gd name="connsiteX0" fmla="*/ 404419 w 564787"/>
              <a:gd name="connsiteY0" fmla="*/ 1058399 h 1104827"/>
              <a:gd name="connsiteX1" fmla="*/ 375592 w 564787"/>
              <a:gd name="connsiteY1" fmla="*/ 1092582 h 1104827"/>
              <a:gd name="connsiteX2" fmla="*/ 386315 w 564787"/>
              <a:gd name="connsiteY2" fmla="*/ 1006857 h 1104827"/>
              <a:gd name="connsiteX3" fmla="*/ 390224 w 564787"/>
              <a:gd name="connsiteY3" fmla="*/ 900409 h 1104827"/>
              <a:gd name="connsiteX4" fmla="*/ 192570 w 564787"/>
              <a:gd name="connsiteY4" fmla="*/ 427938 h 1104827"/>
              <a:gd name="connsiteX5" fmla="*/ 0 w 564787"/>
              <a:gd name="connsiteY5" fmla="*/ 0 h 1104827"/>
              <a:gd name="connsiteX6" fmla="*/ 283224 w 564787"/>
              <a:gd name="connsiteY6" fmla="*/ 394907 h 1104827"/>
              <a:gd name="connsiteX7" fmla="*/ 564787 w 564787"/>
              <a:gd name="connsiteY7" fmla="*/ 791403 h 1104827"/>
              <a:gd name="connsiteX8" fmla="*/ 500711 w 564787"/>
              <a:gd name="connsiteY8" fmla="*/ 895109 h 1104827"/>
              <a:gd name="connsiteX9" fmla="*/ 404419 w 564787"/>
              <a:gd name="connsiteY9" fmla="*/ 1058399 h 110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4787" h="1104827">
                <a:moveTo>
                  <a:pt x="404419" y="1058399"/>
                </a:moveTo>
                <a:cubicBezTo>
                  <a:pt x="375407" y="1112053"/>
                  <a:pt x="372539" y="1115454"/>
                  <a:pt x="375592" y="1092582"/>
                </a:cubicBezTo>
                <a:cubicBezTo>
                  <a:pt x="377458" y="1078612"/>
                  <a:pt x="382283" y="1040036"/>
                  <a:pt x="386315" y="1006857"/>
                </a:cubicBezTo>
                <a:cubicBezTo>
                  <a:pt x="390347" y="973678"/>
                  <a:pt x="392106" y="925777"/>
                  <a:pt x="390224" y="900409"/>
                </a:cubicBezTo>
                <a:cubicBezTo>
                  <a:pt x="386957" y="856358"/>
                  <a:pt x="378078" y="835134"/>
                  <a:pt x="192570" y="427938"/>
                </a:cubicBezTo>
                <a:cubicBezTo>
                  <a:pt x="85742" y="193446"/>
                  <a:pt x="-913" y="874"/>
                  <a:pt x="0" y="0"/>
                </a:cubicBezTo>
                <a:cubicBezTo>
                  <a:pt x="914" y="-874"/>
                  <a:pt x="128365" y="176834"/>
                  <a:pt x="283224" y="394907"/>
                </a:cubicBezTo>
                <a:lnTo>
                  <a:pt x="564787" y="791403"/>
                </a:lnTo>
                <a:lnTo>
                  <a:pt x="500711" y="895109"/>
                </a:lnTo>
                <a:cubicBezTo>
                  <a:pt x="465470" y="952148"/>
                  <a:pt x="422138" y="1025628"/>
                  <a:pt x="404419" y="1058399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/>
          <p:cNvSpPr/>
          <p:nvPr/>
        </p:nvSpPr>
        <p:spPr>
          <a:xfrm>
            <a:off x="1325835" y="454027"/>
            <a:ext cx="719255" cy="1438272"/>
          </a:xfrm>
          <a:custGeom>
            <a:avLst/>
            <a:gdLst>
              <a:gd name="connsiteX0" fmla="*/ 182719 w 719255"/>
              <a:gd name="connsiteY0" fmla="*/ 1438272 h 1438272"/>
              <a:gd name="connsiteX1" fmla="*/ 164472 w 719255"/>
              <a:gd name="connsiteY1" fmla="*/ 1366834 h 1438272"/>
              <a:gd name="connsiteX2" fmla="*/ 137608 w 719255"/>
              <a:gd name="connsiteY2" fmla="*/ 1231897 h 1438272"/>
              <a:gd name="connsiteX3" fmla="*/ 122045 w 719255"/>
              <a:gd name="connsiteY3" fmla="*/ 981072 h 1438272"/>
              <a:gd name="connsiteX4" fmla="*/ 112265 w 719255"/>
              <a:gd name="connsiteY4" fmla="*/ 739772 h 1438272"/>
              <a:gd name="connsiteX5" fmla="*/ 96094 w 719255"/>
              <a:gd name="connsiteY5" fmla="*/ 571497 h 1438272"/>
              <a:gd name="connsiteX6" fmla="*/ 67487 w 719255"/>
              <a:gd name="connsiteY6" fmla="*/ 346072 h 1438272"/>
              <a:gd name="connsiteX7" fmla="*/ 32796 w 719255"/>
              <a:gd name="connsiteY7" fmla="*/ 146047 h 1438272"/>
              <a:gd name="connsiteX8" fmla="*/ 5289 w 719255"/>
              <a:gd name="connsiteY8" fmla="*/ 26995 h 1438272"/>
              <a:gd name="connsiteX9" fmla="*/ 1319 w 719255"/>
              <a:gd name="connsiteY9" fmla="*/ 0 h 1438272"/>
              <a:gd name="connsiteX10" fmla="*/ 101228 w 719255"/>
              <a:gd name="connsiteY10" fmla="*/ 150801 h 1438272"/>
              <a:gd name="connsiteX11" fmla="*/ 258536 w 719255"/>
              <a:gd name="connsiteY11" fmla="*/ 403222 h 1438272"/>
              <a:gd name="connsiteX12" fmla="*/ 390162 w 719255"/>
              <a:gd name="connsiteY12" fmla="*/ 631822 h 1438272"/>
              <a:gd name="connsiteX13" fmla="*/ 541732 w 719255"/>
              <a:gd name="connsiteY13" fmla="*/ 919462 h 1438272"/>
              <a:gd name="connsiteX14" fmla="*/ 662785 w 719255"/>
              <a:gd name="connsiteY14" fmla="*/ 1167112 h 1438272"/>
              <a:gd name="connsiteX15" fmla="*/ 710323 w 719255"/>
              <a:gd name="connsiteY15" fmla="*/ 1271847 h 1438272"/>
              <a:gd name="connsiteX16" fmla="*/ 719255 w 719255"/>
              <a:gd name="connsiteY16" fmla="*/ 1292748 h 1438272"/>
              <a:gd name="connsiteX17" fmla="*/ 682547 w 719255"/>
              <a:gd name="connsiteY17" fmla="*/ 1309027 h 1438272"/>
              <a:gd name="connsiteX18" fmla="*/ 598214 w 719255"/>
              <a:gd name="connsiteY18" fmla="*/ 1337088 h 1438272"/>
              <a:gd name="connsiteX19" fmla="*/ 458514 w 719255"/>
              <a:gd name="connsiteY19" fmla="*/ 1362091 h 1438272"/>
              <a:gd name="connsiteX20" fmla="*/ 316677 w 719255"/>
              <a:gd name="connsiteY20" fmla="*/ 1387927 h 1438272"/>
              <a:gd name="connsiteX21" fmla="*/ 225311 w 719255"/>
              <a:gd name="connsiteY21" fmla="*/ 1419408 h 1438272"/>
              <a:gd name="connsiteX22" fmla="*/ 182719 w 719255"/>
              <a:gd name="connsiteY22" fmla="*/ 1438272 h 14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9255" h="1438272">
                <a:moveTo>
                  <a:pt x="182719" y="1438272"/>
                </a:moveTo>
                <a:cubicBezTo>
                  <a:pt x="182176" y="1438272"/>
                  <a:pt x="173964" y="1406125"/>
                  <a:pt x="164472" y="1366834"/>
                </a:cubicBezTo>
                <a:cubicBezTo>
                  <a:pt x="154980" y="1327544"/>
                  <a:pt x="142891" y="1266822"/>
                  <a:pt x="137608" y="1231897"/>
                </a:cubicBezTo>
                <a:cubicBezTo>
                  <a:pt x="132326" y="1196972"/>
                  <a:pt x="125322" y="1084100"/>
                  <a:pt x="122045" y="981072"/>
                </a:cubicBezTo>
                <a:cubicBezTo>
                  <a:pt x="118768" y="878043"/>
                  <a:pt x="114367" y="769458"/>
                  <a:pt x="112265" y="739772"/>
                </a:cubicBezTo>
                <a:cubicBezTo>
                  <a:pt x="110163" y="710085"/>
                  <a:pt x="102886" y="634362"/>
                  <a:pt x="96094" y="571497"/>
                </a:cubicBezTo>
                <a:cubicBezTo>
                  <a:pt x="89302" y="508632"/>
                  <a:pt x="76429" y="407190"/>
                  <a:pt x="67487" y="346072"/>
                </a:cubicBezTo>
                <a:cubicBezTo>
                  <a:pt x="58545" y="284953"/>
                  <a:pt x="42934" y="194942"/>
                  <a:pt x="32796" y="146047"/>
                </a:cubicBezTo>
                <a:cubicBezTo>
                  <a:pt x="22658" y="97152"/>
                  <a:pt x="10280" y="43579"/>
                  <a:pt x="5289" y="26995"/>
                </a:cubicBezTo>
                <a:cubicBezTo>
                  <a:pt x="298" y="10412"/>
                  <a:pt x="-1487" y="-1735"/>
                  <a:pt x="1319" y="0"/>
                </a:cubicBezTo>
                <a:cubicBezTo>
                  <a:pt x="4127" y="1735"/>
                  <a:pt x="49086" y="69595"/>
                  <a:pt x="101228" y="150801"/>
                </a:cubicBezTo>
                <a:cubicBezTo>
                  <a:pt x="153370" y="232006"/>
                  <a:pt x="224159" y="345595"/>
                  <a:pt x="258536" y="403222"/>
                </a:cubicBezTo>
                <a:cubicBezTo>
                  <a:pt x="292913" y="460848"/>
                  <a:pt x="352145" y="563718"/>
                  <a:pt x="390162" y="631822"/>
                </a:cubicBezTo>
                <a:cubicBezTo>
                  <a:pt x="428180" y="699925"/>
                  <a:pt x="496386" y="829364"/>
                  <a:pt x="541732" y="919462"/>
                </a:cubicBezTo>
                <a:cubicBezTo>
                  <a:pt x="587078" y="1009561"/>
                  <a:pt x="641552" y="1121003"/>
                  <a:pt x="662785" y="1167112"/>
                </a:cubicBezTo>
                <a:cubicBezTo>
                  <a:pt x="684019" y="1213221"/>
                  <a:pt x="705411" y="1260352"/>
                  <a:pt x="710323" y="1271847"/>
                </a:cubicBezTo>
                <a:lnTo>
                  <a:pt x="719255" y="1292748"/>
                </a:lnTo>
                <a:lnTo>
                  <a:pt x="682547" y="1309027"/>
                </a:lnTo>
                <a:cubicBezTo>
                  <a:pt x="662358" y="1317980"/>
                  <a:pt x="624408" y="1330608"/>
                  <a:pt x="598214" y="1337088"/>
                </a:cubicBezTo>
                <a:cubicBezTo>
                  <a:pt x="572021" y="1343569"/>
                  <a:pt x="509156" y="1354820"/>
                  <a:pt x="458514" y="1362091"/>
                </a:cubicBezTo>
                <a:cubicBezTo>
                  <a:pt x="407873" y="1369361"/>
                  <a:pt x="344046" y="1380988"/>
                  <a:pt x="316677" y="1387927"/>
                </a:cubicBezTo>
                <a:cubicBezTo>
                  <a:pt x="289307" y="1394866"/>
                  <a:pt x="248193" y="1409033"/>
                  <a:pt x="225311" y="1419408"/>
                </a:cubicBezTo>
                <a:cubicBezTo>
                  <a:pt x="202429" y="1429783"/>
                  <a:pt x="183263" y="1438272"/>
                  <a:pt x="182719" y="143827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/>
          <p:cNvSpPr/>
          <p:nvPr/>
        </p:nvSpPr>
        <p:spPr>
          <a:xfrm>
            <a:off x="1292847" y="412953"/>
            <a:ext cx="764863" cy="1494838"/>
          </a:xfrm>
          <a:custGeom>
            <a:avLst/>
            <a:gdLst>
              <a:gd name="connsiteX0" fmla="*/ 19050 w 764863"/>
              <a:gd name="connsiteY0" fmla="*/ 19050 h 1494838"/>
              <a:gd name="connsiteX1" fmla="*/ 745813 w 764863"/>
              <a:gd name="connsiteY1" fmla="*/ 1326185 h 1494838"/>
              <a:gd name="connsiteX2" fmla="*/ 210602 w 764863"/>
              <a:gd name="connsiteY2" fmla="*/ 1475788 h 1494838"/>
              <a:gd name="connsiteX3" fmla="*/ 137565 w 764863"/>
              <a:gd name="connsiteY3" fmla="*/ 754556 h 1494838"/>
              <a:gd name="connsiteX4" fmla="*/ 19050 w 764863"/>
              <a:gd name="connsiteY4" fmla="*/ 19050 h 14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863" h="1494838">
                <a:moveTo>
                  <a:pt x="19050" y="19050"/>
                </a:moveTo>
                <a:cubicBezTo>
                  <a:pt x="324565" y="473928"/>
                  <a:pt x="548710" y="882640"/>
                  <a:pt x="745813" y="1326185"/>
                </a:cubicBezTo>
                <a:cubicBezTo>
                  <a:pt x="576786" y="1421260"/>
                  <a:pt x="384013" y="1371613"/>
                  <a:pt x="210602" y="1475788"/>
                </a:cubicBezTo>
                <a:cubicBezTo>
                  <a:pt x="125289" y="1185592"/>
                  <a:pt x="160027" y="1057482"/>
                  <a:pt x="137565" y="754556"/>
                </a:cubicBezTo>
                <a:cubicBezTo>
                  <a:pt x="124822" y="581993"/>
                  <a:pt x="75930" y="182643"/>
                  <a:pt x="19050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/>
          <p:cNvSpPr/>
          <p:nvPr/>
        </p:nvSpPr>
        <p:spPr>
          <a:xfrm>
            <a:off x="1327150" y="447438"/>
            <a:ext cx="1249421" cy="1226574"/>
          </a:xfrm>
          <a:custGeom>
            <a:avLst/>
            <a:gdLst>
              <a:gd name="connsiteX0" fmla="*/ 873125 w 1249421"/>
              <a:gd name="connsiteY0" fmla="*/ 1226543 h 1226574"/>
              <a:gd name="connsiteX1" fmla="*/ 824843 w 1249421"/>
              <a:gd name="connsiteY1" fmla="*/ 1192805 h 1226574"/>
              <a:gd name="connsiteX2" fmla="*/ 754326 w 1249421"/>
              <a:gd name="connsiteY2" fmla="*/ 1111486 h 1226574"/>
              <a:gd name="connsiteX3" fmla="*/ 681401 w 1249421"/>
              <a:gd name="connsiteY3" fmla="*/ 1009886 h 1226574"/>
              <a:gd name="connsiteX4" fmla="*/ 568297 w 1249421"/>
              <a:gd name="connsiteY4" fmla="*/ 828911 h 1226574"/>
              <a:gd name="connsiteX5" fmla="*/ 429580 w 1249421"/>
              <a:gd name="connsiteY5" fmla="*/ 609836 h 1226574"/>
              <a:gd name="connsiteX6" fmla="*/ 258035 w 1249421"/>
              <a:gd name="connsiteY6" fmla="*/ 362186 h 1226574"/>
              <a:gd name="connsiteX7" fmla="*/ 75046 w 1249421"/>
              <a:gd name="connsiteY7" fmla="*/ 106698 h 1226574"/>
              <a:gd name="connsiteX8" fmla="*/ 0 w 1249421"/>
              <a:gd name="connsiteY8" fmla="*/ 0 h 1226574"/>
              <a:gd name="connsiteX9" fmla="*/ 48323 w 1249421"/>
              <a:gd name="connsiteY9" fmla="*/ 30062 h 1226574"/>
              <a:gd name="connsiteX10" fmla="*/ 180086 w 1249421"/>
              <a:gd name="connsiteY10" fmla="*/ 129905 h 1226574"/>
              <a:gd name="connsiteX11" fmla="*/ 352425 w 1249421"/>
              <a:gd name="connsiteY11" fmla="*/ 273405 h 1226574"/>
              <a:gd name="connsiteX12" fmla="*/ 558800 w 1249421"/>
              <a:gd name="connsiteY12" fmla="*/ 461680 h 1226574"/>
              <a:gd name="connsiteX13" fmla="*/ 882650 w 1249421"/>
              <a:gd name="connsiteY13" fmla="*/ 775713 h 1226574"/>
              <a:gd name="connsiteX14" fmla="*/ 1168400 w 1249421"/>
              <a:gd name="connsiteY14" fmla="*/ 1053606 h 1226574"/>
              <a:gd name="connsiteX15" fmla="*/ 1249421 w 1249421"/>
              <a:gd name="connsiteY15" fmla="*/ 1132824 h 1226574"/>
              <a:gd name="connsiteX16" fmla="*/ 1192373 w 1249421"/>
              <a:gd name="connsiteY16" fmla="*/ 1145231 h 1226574"/>
              <a:gd name="connsiteX17" fmla="*/ 1070421 w 1249421"/>
              <a:gd name="connsiteY17" fmla="*/ 1166333 h 1226574"/>
              <a:gd name="connsiteX18" fmla="*/ 946494 w 1249421"/>
              <a:gd name="connsiteY18" fmla="*/ 1201427 h 1226574"/>
              <a:gd name="connsiteX19" fmla="*/ 873125 w 1249421"/>
              <a:gd name="connsiteY19" fmla="*/ 1226543 h 122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49421" h="1226574">
                <a:moveTo>
                  <a:pt x="873125" y="1226543"/>
                </a:moveTo>
                <a:cubicBezTo>
                  <a:pt x="863799" y="1228843"/>
                  <a:pt x="850971" y="1219879"/>
                  <a:pt x="824843" y="1192805"/>
                </a:cubicBezTo>
                <a:cubicBezTo>
                  <a:pt x="805273" y="1172527"/>
                  <a:pt x="773541" y="1135934"/>
                  <a:pt x="754326" y="1111486"/>
                </a:cubicBezTo>
                <a:cubicBezTo>
                  <a:pt x="735112" y="1087038"/>
                  <a:pt x="702296" y="1041318"/>
                  <a:pt x="681401" y="1009886"/>
                </a:cubicBezTo>
                <a:cubicBezTo>
                  <a:pt x="660507" y="978453"/>
                  <a:pt x="609610" y="897015"/>
                  <a:pt x="568297" y="828911"/>
                </a:cubicBezTo>
                <a:cubicBezTo>
                  <a:pt x="526984" y="760807"/>
                  <a:pt x="464561" y="662223"/>
                  <a:pt x="429580" y="609836"/>
                </a:cubicBezTo>
                <a:cubicBezTo>
                  <a:pt x="394598" y="557448"/>
                  <a:pt x="317403" y="446006"/>
                  <a:pt x="258035" y="362186"/>
                </a:cubicBezTo>
                <a:cubicBezTo>
                  <a:pt x="198666" y="278366"/>
                  <a:pt x="116321" y="163396"/>
                  <a:pt x="75046" y="106698"/>
                </a:cubicBezTo>
                <a:cubicBezTo>
                  <a:pt x="33770" y="50000"/>
                  <a:pt x="0" y="1985"/>
                  <a:pt x="0" y="0"/>
                </a:cubicBezTo>
                <a:cubicBezTo>
                  <a:pt x="0" y="-1985"/>
                  <a:pt x="21745" y="11542"/>
                  <a:pt x="48323" y="30062"/>
                </a:cubicBezTo>
                <a:cubicBezTo>
                  <a:pt x="74901" y="48583"/>
                  <a:pt x="134194" y="93512"/>
                  <a:pt x="180086" y="129905"/>
                </a:cubicBezTo>
                <a:cubicBezTo>
                  <a:pt x="225977" y="166297"/>
                  <a:pt x="303529" y="230872"/>
                  <a:pt x="352425" y="273405"/>
                </a:cubicBezTo>
                <a:cubicBezTo>
                  <a:pt x="401320" y="315937"/>
                  <a:pt x="494188" y="400661"/>
                  <a:pt x="558800" y="461680"/>
                </a:cubicBezTo>
                <a:cubicBezTo>
                  <a:pt x="623411" y="522699"/>
                  <a:pt x="769143" y="664014"/>
                  <a:pt x="882650" y="775713"/>
                </a:cubicBezTo>
                <a:cubicBezTo>
                  <a:pt x="996156" y="887412"/>
                  <a:pt x="1124743" y="1012464"/>
                  <a:pt x="1168400" y="1053606"/>
                </a:cubicBezTo>
                <a:cubicBezTo>
                  <a:pt x="1212056" y="1094748"/>
                  <a:pt x="1248515" y="1130396"/>
                  <a:pt x="1249421" y="1132824"/>
                </a:cubicBezTo>
                <a:cubicBezTo>
                  <a:pt x="1250326" y="1135251"/>
                  <a:pt x="1224654" y="1140835"/>
                  <a:pt x="1192373" y="1145231"/>
                </a:cubicBezTo>
                <a:cubicBezTo>
                  <a:pt x="1160091" y="1149628"/>
                  <a:pt x="1105213" y="1159123"/>
                  <a:pt x="1070421" y="1166333"/>
                </a:cubicBezTo>
                <a:cubicBezTo>
                  <a:pt x="1035630" y="1173542"/>
                  <a:pt x="979863" y="1189335"/>
                  <a:pt x="946494" y="1201427"/>
                </a:cubicBezTo>
                <a:cubicBezTo>
                  <a:pt x="913126" y="1213519"/>
                  <a:pt x="880110" y="1224821"/>
                  <a:pt x="873125" y="1226543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/>
          <p:cNvSpPr/>
          <p:nvPr/>
        </p:nvSpPr>
        <p:spPr>
          <a:xfrm>
            <a:off x="1292847" y="412953"/>
            <a:ext cx="1303706" cy="1280572"/>
          </a:xfrm>
          <a:custGeom>
            <a:avLst/>
            <a:gdLst>
              <a:gd name="connsiteX0" fmla="*/ 507224 w 1303706"/>
              <a:gd name="connsiteY0" fmla="*/ 712122 h 1280572"/>
              <a:gd name="connsiteX1" fmla="*/ 895513 w 1303706"/>
              <a:gd name="connsiteY1" fmla="*/ 1261522 h 1280572"/>
              <a:gd name="connsiteX2" fmla="*/ 1284656 w 1303706"/>
              <a:gd name="connsiteY2" fmla="*/ 1164401 h 1280572"/>
              <a:gd name="connsiteX3" fmla="*/ 19050 w 1303706"/>
              <a:gd name="connsiteY3" fmla="*/ 19050 h 1280572"/>
              <a:gd name="connsiteX4" fmla="*/ 507224 w 1303706"/>
              <a:gd name="connsiteY4" fmla="*/ 712122 h 12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706" h="1280572">
                <a:moveTo>
                  <a:pt x="507224" y="712122"/>
                </a:moveTo>
                <a:cubicBezTo>
                  <a:pt x="619551" y="885900"/>
                  <a:pt x="739636" y="1127008"/>
                  <a:pt x="895513" y="1261522"/>
                </a:cubicBezTo>
                <a:cubicBezTo>
                  <a:pt x="1002367" y="1204192"/>
                  <a:pt x="1161332" y="1179747"/>
                  <a:pt x="1284656" y="1164401"/>
                </a:cubicBezTo>
                <a:cubicBezTo>
                  <a:pt x="895682" y="810364"/>
                  <a:pt x="457531" y="312672"/>
                  <a:pt x="19050" y="19050"/>
                </a:cubicBezTo>
                <a:cubicBezTo>
                  <a:pt x="19050" y="19050"/>
                  <a:pt x="362151" y="487579"/>
                  <a:pt x="507224" y="712122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/>
          <p:cNvSpPr/>
          <p:nvPr/>
        </p:nvSpPr>
        <p:spPr>
          <a:xfrm>
            <a:off x="1985885" y="1670010"/>
            <a:ext cx="233612" cy="378605"/>
          </a:xfrm>
          <a:custGeom>
            <a:avLst/>
            <a:gdLst>
              <a:gd name="connsiteX0" fmla="*/ 35655 w 233612"/>
              <a:gd name="connsiteY0" fmla="*/ 73575 h 378605"/>
              <a:gd name="connsiteX1" fmla="*/ 19050 w 233612"/>
              <a:gd name="connsiteY1" fmla="*/ 359555 h 378605"/>
              <a:gd name="connsiteX2" fmla="*/ 216098 w 233612"/>
              <a:gd name="connsiteY2" fmla="*/ 16451 h 37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12" h="378605">
                <a:moveTo>
                  <a:pt x="35655" y="73575"/>
                </a:moveTo>
                <a:cubicBezTo>
                  <a:pt x="54224" y="157900"/>
                  <a:pt x="32827" y="274077"/>
                  <a:pt x="19050" y="359555"/>
                </a:cubicBezTo>
                <a:cubicBezTo>
                  <a:pt x="67705" y="245485"/>
                  <a:pt x="152347" y="124489"/>
                  <a:pt x="216098" y="1645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/>
          <p:cNvSpPr/>
          <p:nvPr/>
        </p:nvSpPr>
        <p:spPr>
          <a:xfrm>
            <a:off x="1817408" y="1796440"/>
            <a:ext cx="202930" cy="235672"/>
          </a:xfrm>
          <a:custGeom>
            <a:avLst/>
            <a:gdLst>
              <a:gd name="connsiteX0" fmla="*/ 19050 w 202930"/>
              <a:gd name="connsiteY0" fmla="*/ 19050 h 235672"/>
              <a:gd name="connsiteX1" fmla="*/ 184368 w 202930"/>
              <a:gd name="connsiteY1" fmla="*/ 217202 h 23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930" h="235672">
                <a:moveTo>
                  <a:pt x="19050" y="19050"/>
                </a:moveTo>
                <a:cubicBezTo>
                  <a:pt x="58618" y="94132"/>
                  <a:pt x="130275" y="152789"/>
                  <a:pt x="184368" y="21720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TextBox 1192"/>
          <p:cNvSpPr txBox="1"/>
          <p:nvPr/>
        </p:nvSpPr>
        <p:spPr>
          <a:xfrm>
            <a:off x="4978400" y="2695361"/>
            <a:ext cx="2339675" cy="992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5000"/>
              </a:lnSpc>
            </a:pP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Q</a:t>
            </a:r>
            <a:r>
              <a:rPr lang="en-US" altLang="zh-CN" sz="6200" spc="435" dirty="0">
                <a:solidFill>
                  <a:srgbClr val="5358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6200" spc="435" dirty="0">
                <a:solidFill>
                  <a:srgbClr val="5358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A</a:t>
            </a:r>
            <a:endParaRPr lang="en-US" altLang="zh-CN" sz="6200" dirty="0">
              <a:solidFill>
                <a:srgbClr val="5358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25"/>
            <a:ext cx="12198350" cy="6864350"/>
          </a:xfrm>
          <a:prstGeom prst="rect">
            <a:avLst/>
          </a:prstGeom>
        </p:spPr>
      </p:pic>
      <p:sp>
        <p:nvSpPr>
          <p:cNvPr id="2" name="Freeform 14"/>
          <p:cNvSpPr/>
          <p:nvPr/>
        </p:nvSpPr>
        <p:spPr>
          <a:xfrm>
            <a:off x="313239" y="781300"/>
            <a:ext cx="5063912" cy="4511386"/>
          </a:xfrm>
          <a:custGeom>
            <a:avLst/>
            <a:gdLst>
              <a:gd name="connsiteX0" fmla="*/ 1149572 w 5063912"/>
              <a:gd name="connsiteY0" fmla="*/ 4403475 h 4511386"/>
              <a:gd name="connsiteX1" fmla="*/ 1096588 w 5063912"/>
              <a:gd name="connsiteY1" fmla="*/ 4511386 h 4511386"/>
              <a:gd name="connsiteX2" fmla="*/ 1106110 w 5063912"/>
              <a:gd name="connsiteY2" fmla="*/ 4409786 h 4511386"/>
              <a:gd name="connsiteX3" fmla="*/ 1143945 w 5063912"/>
              <a:gd name="connsiteY3" fmla="*/ 4130425 h 4511386"/>
              <a:gd name="connsiteX4" fmla="*/ 1182358 w 5063912"/>
              <a:gd name="connsiteY4" fmla="*/ 3847850 h 4511386"/>
              <a:gd name="connsiteX5" fmla="*/ 1196254 w 5063912"/>
              <a:gd name="connsiteY5" fmla="*/ 3616625 h 4511386"/>
              <a:gd name="connsiteX6" fmla="*/ 1187879 w 5063912"/>
              <a:gd name="connsiteY6" fmla="*/ 3476379 h 4511386"/>
              <a:gd name="connsiteX7" fmla="*/ 1134535 w 5063912"/>
              <a:gd name="connsiteY7" fmla="*/ 3496094 h 4511386"/>
              <a:gd name="connsiteX8" fmla="*/ 1048810 w 5063912"/>
              <a:gd name="connsiteY8" fmla="*/ 3517938 h 4511386"/>
              <a:gd name="connsiteX9" fmla="*/ 886911 w 5063912"/>
              <a:gd name="connsiteY9" fmla="*/ 3525002 h 4511386"/>
              <a:gd name="connsiteX10" fmla="*/ 693854 w 5063912"/>
              <a:gd name="connsiteY10" fmla="*/ 3530782 h 4511386"/>
              <a:gd name="connsiteX11" fmla="*/ 616059 w 5063912"/>
              <a:gd name="connsiteY11" fmla="*/ 3534665 h 4511386"/>
              <a:gd name="connsiteX12" fmla="*/ 597813 w 5063912"/>
              <a:gd name="connsiteY12" fmla="*/ 3374238 h 4511386"/>
              <a:gd name="connsiteX13" fmla="*/ 562911 w 5063912"/>
              <a:gd name="connsiteY13" fmla="*/ 3061971 h 4511386"/>
              <a:gd name="connsiteX14" fmla="*/ 524720 w 5063912"/>
              <a:gd name="connsiteY14" fmla="*/ 2773046 h 4511386"/>
              <a:gd name="connsiteX15" fmla="*/ 476741 w 5063912"/>
              <a:gd name="connsiteY15" fmla="*/ 2463550 h 4511386"/>
              <a:gd name="connsiteX16" fmla="*/ 416393 w 5063912"/>
              <a:gd name="connsiteY16" fmla="*/ 2120650 h 4511386"/>
              <a:gd name="connsiteX17" fmla="*/ 355986 w 5063912"/>
              <a:gd name="connsiteY17" fmla="*/ 1815850 h 4511386"/>
              <a:gd name="connsiteX18" fmla="*/ 295775 w 5063912"/>
              <a:gd name="connsiteY18" fmla="*/ 1542800 h 4511386"/>
              <a:gd name="connsiteX19" fmla="*/ 217283 w 5063912"/>
              <a:gd name="connsiteY19" fmla="*/ 1222125 h 4511386"/>
              <a:gd name="connsiteX20" fmla="*/ 128234 w 5063912"/>
              <a:gd name="connsiteY20" fmla="*/ 891925 h 4511386"/>
              <a:gd name="connsiteX21" fmla="*/ 44816 w 5063912"/>
              <a:gd name="connsiteY21" fmla="*/ 613572 h 4511386"/>
              <a:gd name="connsiteX22" fmla="*/ 0 w 5063912"/>
              <a:gd name="connsiteY22" fmla="*/ 472284 h 4511386"/>
              <a:gd name="connsiteX23" fmla="*/ 119469 w 5063912"/>
              <a:gd name="connsiteY23" fmla="*/ 463236 h 4511386"/>
              <a:gd name="connsiteX24" fmla="*/ 417010 w 5063912"/>
              <a:gd name="connsiteY24" fmla="*/ 456865 h 4511386"/>
              <a:gd name="connsiteX25" fmla="*/ 747210 w 5063912"/>
              <a:gd name="connsiteY25" fmla="*/ 440862 h 4511386"/>
              <a:gd name="connsiteX26" fmla="*/ 1061536 w 5063912"/>
              <a:gd name="connsiteY26" fmla="*/ 418369 h 4511386"/>
              <a:gd name="connsiteX27" fmla="*/ 1437942 w 5063912"/>
              <a:gd name="connsiteY27" fmla="*/ 383623 h 4511386"/>
              <a:gd name="connsiteX28" fmla="*/ 1847517 w 5063912"/>
              <a:gd name="connsiteY28" fmla="*/ 339283 h 4511386"/>
              <a:gd name="connsiteX29" fmla="*/ 2544261 w 5063912"/>
              <a:gd name="connsiteY29" fmla="*/ 253772 h 4511386"/>
              <a:gd name="connsiteX30" fmla="*/ 3264986 w 5063912"/>
              <a:gd name="connsiteY30" fmla="*/ 165274 h 4511386"/>
              <a:gd name="connsiteX31" fmla="*/ 3715836 w 5063912"/>
              <a:gd name="connsiteY31" fmla="*/ 114443 h 4511386"/>
              <a:gd name="connsiteX32" fmla="*/ 4046036 w 5063912"/>
              <a:gd name="connsiteY32" fmla="*/ 79330 h 4511386"/>
              <a:gd name="connsiteX33" fmla="*/ 4347661 w 5063912"/>
              <a:gd name="connsiteY33" fmla="*/ 50907 h 4511386"/>
              <a:gd name="connsiteX34" fmla="*/ 4722311 w 5063912"/>
              <a:gd name="connsiteY34" fmla="*/ 19252 h 4511386"/>
              <a:gd name="connsiteX35" fmla="*/ 4926834 w 5063912"/>
              <a:gd name="connsiteY35" fmla="*/ 3180 h 4511386"/>
              <a:gd name="connsiteX36" fmla="*/ 4963081 w 5063912"/>
              <a:gd name="connsiteY36" fmla="*/ 0 h 4511386"/>
              <a:gd name="connsiteX37" fmla="*/ 4982111 w 5063912"/>
              <a:gd name="connsiteY37" fmla="*/ 39873 h 4511386"/>
              <a:gd name="connsiteX38" fmla="*/ 5017245 w 5063912"/>
              <a:gd name="connsiteY38" fmla="*/ 136586 h 4511386"/>
              <a:gd name="connsiteX39" fmla="*/ 5042922 w 5063912"/>
              <a:gd name="connsiteY39" fmla="*/ 256924 h 4511386"/>
              <a:gd name="connsiteX40" fmla="*/ 5059855 w 5063912"/>
              <a:gd name="connsiteY40" fmla="*/ 450599 h 4511386"/>
              <a:gd name="connsiteX41" fmla="*/ 5062443 w 5063912"/>
              <a:gd name="connsiteY41" fmla="*/ 642715 h 4511386"/>
              <a:gd name="connsiteX42" fmla="*/ 5043978 w 5063912"/>
              <a:gd name="connsiteY42" fmla="*/ 707498 h 4511386"/>
              <a:gd name="connsiteX43" fmla="*/ 3255825 w 5063912"/>
              <a:gd name="connsiteY43" fmla="*/ 875909 h 4511386"/>
              <a:gd name="connsiteX44" fmla="*/ 1479865 w 5063912"/>
              <a:gd name="connsiteY44" fmla="*/ 1042979 h 4511386"/>
              <a:gd name="connsiteX45" fmla="*/ 1630222 w 5063912"/>
              <a:gd name="connsiteY45" fmla="*/ 2212802 h 4511386"/>
              <a:gd name="connsiteX46" fmla="*/ 1782169 w 5063912"/>
              <a:gd name="connsiteY46" fmla="*/ 3394539 h 4511386"/>
              <a:gd name="connsiteX47" fmla="*/ 1739168 w 5063912"/>
              <a:gd name="connsiteY47" fmla="*/ 3439997 h 4511386"/>
              <a:gd name="connsiteX48" fmla="*/ 1651632 w 5063912"/>
              <a:gd name="connsiteY48" fmla="*/ 3518829 h 4511386"/>
              <a:gd name="connsiteX49" fmla="*/ 1568099 w 5063912"/>
              <a:gd name="connsiteY49" fmla="*/ 3616966 h 4511386"/>
              <a:gd name="connsiteX50" fmla="*/ 1488279 w 5063912"/>
              <a:gd name="connsiteY50" fmla="*/ 3731094 h 4511386"/>
              <a:gd name="connsiteX51" fmla="*/ 1406142 w 5063912"/>
              <a:gd name="connsiteY51" fmla="*/ 3866900 h 4511386"/>
              <a:gd name="connsiteX52" fmla="*/ 1313302 w 5063912"/>
              <a:gd name="connsiteY52" fmla="*/ 4042732 h 4511386"/>
              <a:gd name="connsiteX53" fmla="*/ 1232148 w 5063912"/>
              <a:gd name="connsiteY53" fmla="*/ 4211007 h 4511386"/>
              <a:gd name="connsiteX54" fmla="*/ 1149572 w 5063912"/>
              <a:gd name="connsiteY54" fmla="*/ 4403475 h 45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063912" h="4511386">
                <a:moveTo>
                  <a:pt x="1149572" y="4403475"/>
                </a:moveTo>
                <a:cubicBezTo>
                  <a:pt x="1114215" y="4488428"/>
                  <a:pt x="1096673" y="4524155"/>
                  <a:pt x="1096588" y="4511386"/>
                </a:cubicBezTo>
                <a:cubicBezTo>
                  <a:pt x="1096518" y="4500887"/>
                  <a:pt x="1100803" y="4455167"/>
                  <a:pt x="1106110" y="4409786"/>
                </a:cubicBezTo>
                <a:cubicBezTo>
                  <a:pt x="1111417" y="4364405"/>
                  <a:pt x="1128443" y="4238692"/>
                  <a:pt x="1143945" y="4130425"/>
                </a:cubicBezTo>
                <a:cubicBezTo>
                  <a:pt x="1159446" y="4022157"/>
                  <a:pt x="1176732" y="3894998"/>
                  <a:pt x="1182358" y="3847850"/>
                </a:cubicBezTo>
                <a:cubicBezTo>
                  <a:pt x="1187983" y="3800701"/>
                  <a:pt x="1194237" y="3696650"/>
                  <a:pt x="1196254" y="3616625"/>
                </a:cubicBezTo>
                <a:cubicBezTo>
                  <a:pt x="1199814" y="3475449"/>
                  <a:pt x="1199565" y="3471282"/>
                  <a:pt x="1187879" y="3476379"/>
                </a:cubicBezTo>
                <a:cubicBezTo>
                  <a:pt x="1181255" y="3479267"/>
                  <a:pt x="1157250" y="3488139"/>
                  <a:pt x="1134535" y="3496094"/>
                </a:cubicBezTo>
                <a:cubicBezTo>
                  <a:pt x="1111820" y="3504049"/>
                  <a:pt x="1073244" y="3513879"/>
                  <a:pt x="1048810" y="3517938"/>
                </a:cubicBezTo>
                <a:cubicBezTo>
                  <a:pt x="1024377" y="3521998"/>
                  <a:pt x="951522" y="3525177"/>
                  <a:pt x="886911" y="3525002"/>
                </a:cubicBezTo>
                <a:cubicBezTo>
                  <a:pt x="822299" y="3524827"/>
                  <a:pt x="735424" y="3527428"/>
                  <a:pt x="693854" y="3530782"/>
                </a:cubicBezTo>
                <a:cubicBezTo>
                  <a:pt x="652284" y="3534135"/>
                  <a:pt x="617277" y="3535883"/>
                  <a:pt x="616059" y="3534665"/>
                </a:cubicBezTo>
                <a:cubicBezTo>
                  <a:pt x="614841" y="3533447"/>
                  <a:pt x="606631" y="3461255"/>
                  <a:pt x="597813" y="3374238"/>
                </a:cubicBezTo>
                <a:cubicBezTo>
                  <a:pt x="588996" y="3287221"/>
                  <a:pt x="573290" y="3146701"/>
                  <a:pt x="562911" y="3061971"/>
                </a:cubicBezTo>
                <a:cubicBezTo>
                  <a:pt x="552532" y="2977241"/>
                  <a:pt x="535346" y="2847225"/>
                  <a:pt x="524720" y="2773046"/>
                </a:cubicBezTo>
                <a:cubicBezTo>
                  <a:pt x="514094" y="2698867"/>
                  <a:pt x="492503" y="2559593"/>
                  <a:pt x="476741" y="2463550"/>
                </a:cubicBezTo>
                <a:cubicBezTo>
                  <a:pt x="460979" y="2367506"/>
                  <a:pt x="433822" y="2213201"/>
                  <a:pt x="416393" y="2120650"/>
                </a:cubicBezTo>
                <a:cubicBezTo>
                  <a:pt x="398963" y="2028098"/>
                  <a:pt x="371780" y="1890938"/>
                  <a:pt x="355986" y="1815850"/>
                </a:cubicBezTo>
                <a:cubicBezTo>
                  <a:pt x="340191" y="1740761"/>
                  <a:pt x="313097" y="1617888"/>
                  <a:pt x="295775" y="1542800"/>
                </a:cubicBezTo>
                <a:cubicBezTo>
                  <a:pt x="278454" y="1467711"/>
                  <a:pt x="243132" y="1323407"/>
                  <a:pt x="217283" y="1222125"/>
                </a:cubicBezTo>
                <a:cubicBezTo>
                  <a:pt x="191434" y="1120842"/>
                  <a:pt x="151362" y="972252"/>
                  <a:pt x="128234" y="891925"/>
                </a:cubicBezTo>
                <a:cubicBezTo>
                  <a:pt x="105107" y="811597"/>
                  <a:pt x="67569" y="686338"/>
                  <a:pt x="44816" y="613572"/>
                </a:cubicBezTo>
                <a:cubicBezTo>
                  <a:pt x="22063" y="540806"/>
                  <a:pt x="1896" y="477226"/>
                  <a:pt x="0" y="472284"/>
                </a:cubicBezTo>
                <a:cubicBezTo>
                  <a:pt x="-2898" y="464730"/>
                  <a:pt x="16120" y="463289"/>
                  <a:pt x="119469" y="463236"/>
                </a:cubicBezTo>
                <a:cubicBezTo>
                  <a:pt x="187073" y="463202"/>
                  <a:pt x="320967" y="460335"/>
                  <a:pt x="417010" y="456865"/>
                </a:cubicBezTo>
                <a:cubicBezTo>
                  <a:pt x="513054" y="453396"/>
                  <a:pt x="661644" y="446194"/>
                  <a:pt x="747210" y="440862"/>
                </a:cubicBezTo>
                <a:cubicBezTo>
                  <a:pt x="832777" y="435529"/>
                  <a:pt x="974223" y="425407"/>
                  <a:pt x="1061536" y="418369"/>
                </a:cubicBezTo>
                <a:cubicBezTo>
                  <a:pt x="1148848" y="411331"/>
                  <a:pt x="1318231" y="395695"/>
                  <a:pt x="1437942" y="383623"/>
                </a:cubicBezTo>
                <a:cubicBezTo>
                  <a:pt x="1557653" y="371551"/>
                  <a:pt x="1741962" y="351598"/>
                  <a:pt x="1847517" y="339283"/>
                </a:cubicBezTo>
                <a:cubicBezTo>
                  <a:pt x="1953072" y="326968"/>
                  <a:pt x="2266607" y="288488"/>
                  <a:pt x="2544261" y="253772"/>
                </a:cubicBezTo>
                <a:cubicBezTo>
                  <a:pt x="2821914" y="219055"/>
                  <a:pt x="3146241" y="179231"/>
                  <a:pt x="3264986" y="165274"/>
                </a:cubicBezTo>
                <a:cubicBezTo>
                  <a:pt x="3383731" y="151316"/>
                  <a:pt x="3586613" y="128442"/>
                  <a:pt x="3715836" y="114443"/>
                </a:cubicBezTo>
                <a:cubicBezTo>
                  <a:pt x="3845058" y="100444"/>
                  <a:pt x="3993648" y="84643"/>
                  <a:pt x="4046036" y="79330"/>
                </a:cubicBezTo>
                <a:cubicBezTo>
                  <a:pt x="4098423" y="74017"/>
                  <a:pt x="4234154" y="61226"/>
                  <a:pt x="4347661" y="50907"/>
                </a:cubicBezTo>
                <a:cubicBezTo>
                  <a:pt x="4461167" y="40587"/>
                  <a:pt x="4629759" y="26343"/>
                  <a:pt x="4722311" y="19252"/>
                </a:cubicBezTo>
                <a:cubicBezTo>
                  <a:pt x="4814862" y="12162"/>
                  <a:pt x="4906897" y="4929"/>
                  <a:pt x="4926834" y="3180"/>
                </a:cubicBezTo>
                <a:lnTo>
                  <a:pt x="4963081" y="0"/>
                </a:lnTo>
                <a:lnTo>
                  <a:pt x="4982111" y="39873"/>
                </a:lnTo>
                <a:cubicBezTo>
                  <a:pt x="4992578" y="61803"/>
                  <a:pt x="5008388" y="105324"/>
                  <a:pt x="5017245" y="136586"/>
                </a:cubicBezTo>
                <a:cubicBezTo>
                  <a:pt x="5026102" y="167847"/>
                  <a:pt x="5037657" y="221999"/>
                  <a:pt x="5042922" y="256924"/>
                </a:cubicBezTo>
                <a:cubicBezTo>
                  <a:pt x="5048187" y="291849"/>
                  <a:pt x="5055807" y="379003"/>
                  <a:pt x="5059855" y="450599"/>
                </a:cubicBezTo>
                <a:cubicBezTo>
                  <a:pt x="5064036" y="524551"/>
                  <a:pt x="5065154" y="607527"/>
                  <a:pt x="5062443" y="642715"/>
                </a:cubicBezTo>
                <a:cubicBezTo>
                  <a:pt x="5058096" y="699148"/>
                  <a:pt x="5056454" y="704909"/>
                  <a:pt x="5043978" y="707498"/>
                </a:cubicBezTo>
                <a:cubicBezTo>
                  <a:pt x="5036447" y="709061"/>
                  <a:pt x="4231779" y="784846"/>
                  <a:pt x="3255825" y="875909"/>
                </a:cubicBezTo>
                <a:cubicBezTo>
                  <a:pt x="2279872" y="966972"/>
                  <a:pt x="1480690" y="1042154"/>
                  <a:pt x="1479865" y="1042979"/>
                </a:cubicBezTo>
                <a:cubicBezTo>
                  <a:pt x="1479040" y="1043803"/>
                  <a:pt x="1546701" y="1570224"/>
                  <a:pt x="1630222" y="2212802"/>
                </a:cubicBezTo>
                <a:cubicBezTo>
                  <a:pt x="1713743" y="2855379"/>
                  <a:pt x="1782119" y="3387161"/>
                  <a:pt x="1782169" y="3394539"/>
                </a:cubicBezTo>
                <a:cubicBezTo>
                  <a:pt x="1782232" y="3403778"/>
                  <a:pt x="1768849" y="3417927"/>
                  <a:pt x="1739168" y="3439997"/>
                </a:cubicBezTo>
                <a:cubicBezTo>
                  <a:pt x="1715467" y="3457622"/>
                  <a:pt x="1676076" y="3493096"/>
                  <a:pt x="1651632" y="3518829"/>
                </a:cubicBezTo>
                <a:cubicBezTo>
                  <a:pt x="1627187" y="3544563"/>
                  <a:pt x="1589598" y="3588724"/>
                  <a:pt x="1568099" y="3616966"/>
                </a:cubicBezTo>
                <a:cubicBezTo>
                  <a:pt x="1546601" y="3645208"/>
                  <a:pt x="1510681" y="3696565"/>
                  <a:pt x="1488279" y="3731094"/>
                </a:cubicBezTo>
                <a:cubicBezTo>
                  <a:pt x="1465876" y="3765624"/>
                  <a:pt x="1428915" y="3826736"/>
                  <a:pt x="1406142" y="3866900"/>
                </a:cubicBezTo>
                <a:cubicBezTo>
                  <a:pt x="1383370" y="3907063"/>
                  <a:pt x="1341592" y="3986188"/>
                  <a:pt x="1313302" y="4042732"/>
                </a:cubicBezTo>
                <a:cubicBezTo>
                  <a:pt x="1285012" y="4099276"/>
                  <a:pt x="1248493" y="4175000"/>
                  <a:pt x="1232148" y="4211007"/>
                </a:cubicBezTo>
                <a:cubicBezTo>
                  <a:pt x="1215803" y="4247015"/>
                  <a:pt x="1178644" y="4333625"/>
                  <a:pt x="1149572" y="4403475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74345" y="1450051"/>
            <a:ext cx="5957144" cy="4874482"/>
          </a:xfrm>
          <a:custGeom>
            <a:avLst/>
            <a:gdLst>
              <a:gd name="connsiteX0" fmla="*/ 2812560 w 5957144"/>
              <a:gd name="connsiteY0" fmla="*/ 3830659 h 4874482"/>
              <a:gd name="connsiteX1" fmla="*/ 777417 w 5957144"/>
              <a:gd name="connsiteY1" fmla="*/ 4294906 h 4874482"/>
              <a:gd name="connsiteX2" fmla="*/ 384970 w 5957144"/>
              <a:gd name="connsiteY2" fmla="*/ 2462704 h 4874482"/>
              <a:gd name="connsiteX3" fmla="*/ 19050 w 5957144"/>
              <a:gd name="connsiteY3" fmla="*/ 370721 h 4874482"/>
              <a:gd name="connsiteX4" fmla="*/ 3600681 w 5957144"/>
              <a:gd name="connsiteY4" fmla="*/ 35519 h 4874482"/>
              <a:gd name="connsiteX5" fmla="*/ 5580029 w 5957144"/>
              <a:gd name="connsiteY5" fmla="*/ 19050 h 4874482"/>
              <a:gd name="connsiteX6" fmla="*/ 5938094 w 5957144"/>
              <a:gd name="connsiteY6" fmla="*/ 3452891 h 4874482"/>
              <a:gd name="connsiteX7" fmla="*/ 3811231 w 5957144"/>
              <a:gd name="connsiteY7" fmla="*/ 3560971 h 4874482"/>
              <a:gd name="connsiteX8" fmla="*/ 4486924 w 5957144"/>
              <a:gd name="connsiteY8" fmla="*/ 4855432 h 4874482"/>
              <a:gd name="connsiteX9" fmla="*/ 3084284 w 5957144"/>
              <a:gd name="connsiteY9" fmla="*/ 3726258 h 4874482"/>
              <a:gd name="connsiteX10" fmla="*/ 2812560 w 5957144"/>
              <a:gd name="connsiteY10" fmla="*/ 3830659 h 487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7144" h="4874482">
                <a:moveTo>
                  <a:pt x="2812560" y="3830659"/>
                </a:moveTo>
                <a:cubicBezTo>
                  <a:pt x="2170480" y="4038622"/>
                  <a:pt x="1421250" y="4045696"/>
                  <a:pt x="777417" y="4294906"/>
                </a:cubicBezTo>
                <a:cubicBezTo>
                  <a:pt x="438523" y="3762228"/>
                  <a:pt x="529514" y="3060013"/>
                  <a:pt x="384970" y="2462704"/>
                </a:cubicBezTo>
                <a:cubicBezTo>
                  <a:pt x="214274" y="1756581"/>
                  <a:pt x="19603" y="1115381"/>
                  <a:pt x="19050" y="370721"/>
                </a:cubicBezTo>
                <a:cubicBezTo>
                  <a:pt x="1198642" y="213039"/>
                  <a:pt x="2402756" y="61458"/>
                  <a:pt x="3600681" y="35519"/>
                </a:cubicBezTo>
                <a:cubicBezTo>
                  <a:pt x="4255690" y="21595"/>
                  <a:pt x="4934968" y="159575"/>
                  <a:pt x="5580029" y="19050"/>
                </a:cubicBezTo>
                <a:cubicBezTo>
                  <a:pt x="5752089" y="335711"/>
                  <a:pt x="5842363" y="3435407"/>
                  <a:pt x="5938094" y="3452891"/>
                </a:cubicBezTo>
                <a:cubicBezTo>
                  <a:pt x="5195516" y="3317390"/>
                  <a:pt x="4543677" y="3523724"/>
                  <a:pt x="3811231" y="3560971"/>
                </a:cubicBezTo>
                <a:cubicBezTo>
                  <a:pt x="4059724" y="3977315"/>
                  <a:pt x="4291128" y="4406482"/>
                  <a:pt x="4486924" y="4855432"/>
                </a:cubicBezTo>
                <a:cubicBezTo>
                  <a:pt x="4425989" y="4715620"/>
                  <a:pt x="3252308" y="3857425"/>
                  <a:pt x="3084284" y="3726258"/>
                </a:cubicBezTo>
                <a:cubicBezTo>
                  <a:pt x="2996459" y="3766052"/>
                  <a:pt x="2905602" y="3800566"/>
                  <a:pt x="2812560" y="3830659"/>
                </a:cubicBezTo>
                <a:close/>
              </a:path>
            </a:pathLst>
          </a:custGeom>
          <a:ln w="6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3454400"/>
            <a:ext cx="3790950" cy="276225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2906842" y="1999101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内存泄露？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845195" y="2868920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协程泄露？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2906842" y="3827285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0000"/>
                </a:solidFill>
                <a:ea typeface="幼圆" panose="02010509060101010101" pitchFamily="49" charset="-122"/>
              </a:rPr>
              <a:t>CPU</a:t>
            </a:r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占用异常？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9"/>
          <p:cNvSpPr/>
          <p:nvPr/>
        </p:nvSpPr>
        <p:spPr>
          <a:xfrm>
            <a:off x="6528663" y="1364360"/>
            <a:ext cx="714895" cy="842467"/>
          </a:xfrm>
          <a:custGeom>
            <a:avLst/>
            <a:gdLst>
              <a:gd name="connsiteX0" fmla="*/ 0 w 714895"/>
              <a:gd name="connsiteY0" fmla="*/ 425881 h 842467"/>
              <a:gd name="connsiteX1" fmla="*/ 376643 w 714895"/>
              <a:gd name="connsiteY1" fmla="*/ 0 h 842467"/>
              <a:gd name="connsiteX2" fmla="*/ 714895 w 714895"/>
              <a:gd name="connsiteY2" fmla="*/ 513943 h 842467"/>
              <a:gd name="connsiteX3" fmla="*/ 395909 w 714895"/>
              <a:gd name="connsiteY3" fmla="*/ 842467 h 842467"/>
              <a:gd name="connsiteX4" fmla="*/ 0 w 714895"/>
              <a:gd name="connsiteY4" fmla="*/ 468782 h 84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95" h="842467">
                <a:moveTo>
                  <a:pt x="0" y="425881"/>
                </a:moveTo>
                <a:cubicBezTo>
                  <a:pt x="177000" y="461949"/>
                  <a:pt x="290068" y="152387"/>
                  <a:pt x="376643" y="0"/>
                </a:cubicBezTo>
                <a:cubicBezTo>
                  <a:pt x="376517" y="231368"/>
                  <a:pt x="551027" y="370103"/>
                  <a:pt x="714895" y="513943"/>
                </a:cubicBezTo>
                <a:cubicBezTo>
                  <a:pt x="547560" y="540308"/>
                  <a:pt x="452373" y="676897"/>
                  <a:pt x="395909" y="842467"/>
                </a:cubicBezTo>
                <a:cubicBezTo>
                  <a:pt x="354698" y="637895"/>
                  <a:pt x="197319" y="517182"/>
                  <a:pt x="0" y="468782"/>
                </a:cubicBezTo>
              </a:path>
            </a:pathLst>
          </a:custGeom>
          <a:ln w="20">
            <a:solidFill>
              <a:srgbClr val="FFC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6509613" y="1345310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6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7120613" y="2508461"/>
            <a:ext cx="707722" cy="811971"/>
          </a:xfrm>
          <a:custGeom>
            <a:avLst/>
            <a:gdLst>
              <a:gd name="connsiteX0" fmla="*/ 402382 w 707722"/>
              <a:gd name="connsiteY0" fmla="*/ 805110 h 811971"/>
              <a:gd name="connsiteX1" fmla="*/ 385187 w 707722"/>
              <a:gd name="connsiteY1" fmla="*/ 782885 h 811971"/>
              <a:gd name="connsiteX2" fmla="*/ 354510 w 707722"/>
              <a:gd name="connsiteY2" fmla="*/ 706669 h 811971"/>
              <a:gd name="connsiteX3" fmla="*/ 302073 w 707722"/>
              <a:gd name="connsiteY3" fmla="*/ 627294 h 811971"/>
              <a:gd name="connsiteX4" fmla="*/ 232611 w 707722"/>
              <a:gd name="connsiteY4" fmla="*/ 559769 h 811971"/>
              <a:gd name="connsiteX5" fmla="*/ 150508 w 707722"/>
              <a:gd name="connsiteY5" fmla="*/ 507964 h 811971"/>
              <a:gd name="connsiteX6" fmla="*/ 52349 w 707722"/>
              <a:gd name="connsiteY6" fmla="*/ 466416 h 811971"/>
              <a:gd name="connsiteX7" fmla="*/ 0 w 707722"/>
              <a:gd name="connsiteY7" fmla="*/ 429321 h 811971"/>
              <a:gd name="connsiteX8" fmla="*/ 33577 w 707722"/>
              <a:gd name="connsiteY8" fmla="*/ 408906 h 811971"/>
              <a:gd name="connsiteX9" fmla="*/ 100718 w 707722"/>
              <a:gd name="connsiteY9" fmla="*/ 390159 h 811971"/>
              <a:gd name="connsiteX10" fmla="*/ 168257 w 707722"/>
              <a:gd name="connsiteY10" fmla="*/ 335215 h 811971"/>
              <a:gd name="connsiteX11" fmla="*/ 236625 w 707722"/>
              <a:gd name="connsiteY11" fmla="*/ 242837 h 811971"/>
              <a:gd name="connsiteX12" fmla="*/ 320433 w 707722"/>
              <a:gd name="connsiteY12" fmla="*/ 89566 h 811971"/>
              <a:gd name="connsiteX13" fmla="*/ 375288 w 707722"/>
              <a:gd name="connsiteY13" fmla="*/ 666 h 811971"/>
              <a:gd name="connsiteX14" fmla="*/ 380865 w 707722"/>
              <a:gd name="connsiteY14" fmla="*/ 30621 h 811971"/>
              <a:gd name="connsiteX15" fmla="*/ 390401 w 707722"/>
              <a:gd name="connsiteY15" fmla="*/ 88359 h 811971"/>
              <a:gd name="connsiteX16" fmla="*/ 413498 w 707722"/>
              <a:gd name="connsiteY16" fmla="*/ 155951 h 811971"/>
              <a:gd name="connsiteX17" fmla="*/ 455335 w 707722"/>
              <a:gd name="connsiteY17" fmla="*/ 230912 h 811971"/>
              <a:gd name="connsiteX18" fmla="*/ 549824 w 707722"/>
              <a:gd name="connsiteY18" fmla="*/ 342706 h 811971"/>
              <a:gd name="connsiteX19" fmla="*/ 663313 w 707722"/>
              <a:gd name="connsiteY19" fmla="*/ 450867 h 811971"/>
              <a:gd name="connsiteX20" fmla="*/ 707722 w 707722"/>
              <a:gd name="connsiteY20" fmla="*/ 495516 h 811971"/>
              <a:gd name="connsiteX21" fmla="*/ 681069 w 707722"/>
              <a:gd name="connsiteY21" fmla="*/ 504395 h 811971"/>
              <a:gd name="connsiteX22" fmla="*/ 619170 w 707722"/>
              <a:gd name="connsiteY22" fmla="*/ 528007 h 811971"/>
              <a:gd name="connsiteX23" fmla="*/ 549739 w 707722"/>
              <a:gd name="connsiteY23" fmla="*/ 573526 h 811971"/>
              <a:gd name="connsiteX24" fmla="*/ 490333 w 707722"/>
              <a:gd name="connsiteY24" fmla="*/ 637851 h 811971"/>
              <a:gd name="connsiteX25" fmla="*/ 435274 w 707722"/>
              <a:gd name="connsiteY25" fmla="*/ 733118 h 811971"/>
              <a:gd name="connsiteX26" fmla="*/ 402382 w 707722"/>
              <a:gd name="connsiteY26" fmla="*/ 805110 h 81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07722" h="811971">
                <a:moveTo>
                  <a:pt x="402382" y="805110"/>
                </a:moveTo>
                <a:cubicBezTo>
                  <a:pt x="397154" y="818348"/>
                  <a:pt x="395394" y="816073"/>
                  <a:pt x="385187" y="782885"/>
                </a:cubicBezTo>
                <a:cubicBezTo>
                  <a:pt x="378932" y="762550"/>
                  <a:pt x="365128" y="728253"/>
                  <a:pt x="354510" y="706669"/>
                </a:cubicBezTo>
                <a:cubicBezTo>
                  <a:pt x="343892" y="685084"/>
                  <a:pt x="320295" y="649366"/>
                  <a:pt x="302073" y="627294"/>
                </a:cubicBezTo>
                <a:cubicBezTo>
                  <a:pt x="283851" y="605222"/>
                  <a:pt x="252593" y="574836"/>
                  <a:pt x="232611" y="559769"/>
                </a:cubicBezTo>
                <a:cubicBezTo>
                  <a:pt x="212629" y="544703"/>
                  <a:pt x="175683" y="521391"/>
                  <a:pt x="150508" y="507964"/>
                </a:cubicBezTo>
                <a:cubicBezTo>
                  <a:pt x="125334" y="494539"/>
                  <a:pt x="81162" y="475842"/>
                  <a:pt x="52349" y="466416"/>
                </a:cubicBezTo>
                <a:cubicBezTo>
                  <a:pt x="1460" y="449769"/>
                  <a:pt x="-37" y="448708"/>
                  <a:pt x="0" y="429321"/>
                </a:cubicBezTo>
                <a:cubicBezTo>
                  <a:pt x="37" y="409526"/>
                  <a:pt x="311" y="409359"/>
                  <a:pt x="33577" y="408906"/>
                </a:cubicBezTo>
                <a:cubicBezTo>
                  <a:pt x="57903" y="408574"/>
                  <a:pt x="76344" y="403425"/>
                  <a:pt x="100718" y="390159"/>
                </a:cubicBezTo>
                <a:cubicBezTo>
                  <a:pt x="119199" y="380100"/>
                  <a:pt x="149592" y="355375"/>
                  <a:pt x="168257" y="335215"/>
                </a:cubicBezTo>
                <a:cubicBezTo>
                  <a:pt x="186922" y="315055"/>
                  <a:pt x="217688" y="273485"/>
                  <a:pt x="236625" y="242837"/>
                </a:cubicBezTo>
                <a:cubicBezTo>
                  <a:pt x="255563" y="212189"/>
                  <a:pt x="293277" y="143217"/>
                  <a:pt x="320433" y="89566"/>
                </a:cubicBezTo>
                <a:cubicBezTo>
                  <a:pt x="355014" y="21249"/>
                  <a:pt x="371451" y="-5389"/>
                  <a:pt x="375288" y="666"/>
                </a:cubicBezTo>
                <a:cubicBezTo>
                  <a:pt x="378302" y="5422"/>
                  <a:pt x="380811" y="18902"/>
                  <a:pt x="380865" y="30621"/>
                </a:cubicBezTo>
                <a:cubicBezTo>
                  <a:pt x="380918" y="42341"/>
                  <a:pt x="385209" y="68323"/>
                  <a:pt x="390401" y="88359"/>
                </a:cubicBezTo>
                <a:cubicBezTo>
                  <a:pt x="395593" y="108395"/>
                  <a:pt x="405986" y="138811"/>
                  <a:pt x="413498" y="155951"/>
                </a:cubicBezTo>
                <a:cubicBezTo>
                  <a:pt x="421009" y="173090"/>
                  <a:pt x="439835" y="206823"/>
                  <a:pt x="455335" y="230912"/>
                </a:cubicBezTo>
                <a:cubicBezTo>
                  <a:pt x="470835" y="255001"/>
                  <a:pt x="513355" y="305309"/>
                  <a:pt x="549824" y="342706"/>
                </a:cubicBezTo>
                <a:cubicBezTo>
                  <a:pt x="586293" y="380104"/>
                  <a:pt x="637363" y="428776"/>
                  <a:pt x="663313" y="450867"/>
                </a:cubicBezTo>
                <a:cubicBezTo>
                  <a:pt x="689262" y="472958"/>
                  <a:pt x="709246" y="493050"/>
                  <a:pt x="707722" y="495516"/>
                </a:cubicBezTo>
                <a:cubicBezTo>
                  <a:pt x="706198" y="497981"/>
                  <a:pt x="694204" y="501977"/>
                  <a:pt x="681069" y="504395"/>
                </a:cubicBezTo>
                <a:cubicBezTo>
                  <a:pt x="667934" y="506813"/>
                  <a:pt x="640079" y="517438"/>
                  <a:pt x="619170" y="528007"/>
                </a:cubicBezTo>
                <a:cubicBezTo>
                  <a:pt x="598261" y="538576"/>
                  <a:pt x="567018" y="559059"/>
                  <a:pt x="549739" y="573526"/>
                </a:cubicBezTo>
                <a:cubicBezTo>
                  <a:pt x="532461" y="587992"/>
                  <a:pt x="505728" y="616938"/>
                  <a:pt x="490333" y="637851"/>
                </a:cubicBezTo>
                <a:cubicBezTo>
                  <a:pt x="474939" y="658763"/>
                  <a:pt x="450162" y="701633"/>
                  <a:pt x="435274" y="733118"/>
                </a:cubicBezTo>
                <a:cubicBezTo>
                  <a:pt x="420387" y="764603"/>
                  <a:pt x="405586" y="797000"/>
                  <a:pt x="402382" y="80511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7118680" y="2465451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6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7212344" y="3775131"/>
            <a:ext cx="706401" cy="831794"/>
          </a:xfrm>
          <a:custGeom>
            <a:avLst/>
            <a:gdLst>
              <a:gd name="connsiteX0" fmla="*/ 399100 w 706401"/>
              <a:gd name="connsiteY0" fmla="*/ 831794 h 831794"/>
              <a:gd name="connsiteX1" fmla="*/ 390320 w 706401"/>
              <a:gd name="connsiteY1" fmla="*/ 810237 h 831794"/>
              <a:gd name="connsiteX2" fmla="*/ 356771 w 706401"/>
              <a:gd name="connsiteY2" fmla="*/ 726215 h 831794"/>
              <a:gd name="connsiteX3" fmla="*/ 275767 w 706401"/>
              <a:gd name="connsiteY3" fmla="*/ 615320 h 831794"/>
              <a:gd name="connsiteX4" fmla="*/ 175400 w 706401"/>
              <a:gd name="connsiteY4" fmla="*/ 535343 h 831794"/>
              <a:gd name="connsiteX5" fmla="*/ 62417 w 706401"/>
              <a:gd name="connsiteY5" fmla="*/ 485172 h 831794"/>
              <a:gd name="connsiteX6" fmla="*/ 276 w 706401"/>
              <a:gd name="connsiteY6" fmla="*/ 445542 h 831794"/>
              <a:gd name="connsiteX7" fmla="*/ 34939 w 706401"/>
              <a:gd name="connsiteY7" fmla="*/ 425306 h 831794"/>
              <a:gd name="connsiteX8" fmla="*/ 94798 w 706401"/>
              <a:gd name="connsiteY8" fmla="*/ 409275 h 831794"/>
              <a:gd name="connsiteX9" fmla="*/ 156223 w 706401"/>
              <a:gd name="connsiteY9" fmla="*/ 362967 h 831794"/>
              <a:gd name="connsiteX10" fmla="*/ 224704 w 706401"/>
              <a:gd name="connsiteY10" fmla="*/ 279195 h 831794"/>
              <a:gd name="connsiteX11" fmla="*/ 317693 w 706401"/>
              <a:gd name="connsiteY11" fmla="*/ 113964 h 831794"/>
              <a:gd name="connsiteX12" fmla="*/ 376571 w 706401"/>
              <a:gd name="connsiteY12" fmla="*/ 0 h 831794"/>
              <a:gd name="connsiteX13" fmla="*/ 381498 w 706401"/>
              <a:gd name="connsiteY13" fmla="*/ 44450 h 831794"/>
              <a:gd name="connsiteX14" fmla="*/ 402180 w 706401"/>
              <a:gd name="connsiteY14" fmla="*/ 136051 h 831794"/>
              <a:gd name="connsiteX15" fmla="*/ 442797 w 706401"/>
              <a:gd name="connsiteY15" fmla="*/ 224951 h 831794"/>
              <a:gd name="connsiteX16" fmla="*/ 508954 w 706401"/>
              <a:gd name="connsiteY16" fmla="*/ 315012 h 831794"/>
              <a:gd name="connsiteX17" fmla="*/ 629996 w 706401"/>
              <a:gd name="connsiteY17" fmla="*/ 435019 h 831794"/>
              <a:gd name="connsiteX18" fmla="*/ 706401 w 706401"/>
              <a:gd name="connsiteY18" fmla="*/ 512119 h 831794"/>
              <a:gd name="connsiteX19" fmla="*/ 688296 w 706401"/>
              <a:gd name="connsiteY19" fmla="*/ 517525 h 831794"/>
              <a:gd name="connsiteX20" fmla="*/ 622919 w 706401"/>
              <a:gd name="connsiteY20" fmla="*/ 542857 h 831794"/>
              <a:gd name="connsiteX21" fmla="*/ 537725 w 706401"/>
              <a:gd name="connsiteY21" fmla="*/ 601594 h 831794"/>
              <a:gd name="connsiteX22" fmla="*/ 482846 w 706401"/>
              <a:gd name="connsiteY22" fmla="*/ 664690 h 831794"/>
              <a:gd name="connsiteX23" fmla="*/ 437540 w 706401"/>
              <a:gd name="connsiteY23" fmla="*/ 744500 h 831794"/>
              <a:gd name="connsiteX24" fmla="*/ 408242 w 706401"/>
              <a:gd name="connsiteY24" fmla="*/ 811707 h 831794"/>
              <a:gd name="connsiteX25" fmla="*/ 399100 w 706401"/>
              <a:gd name="connsiteY25" fmla="*/ 831794 h 83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6401" h="831794">
                <a:moveTo>
                  <a:pt x="399100" y="831794"/>
                </a:moveTo>
                <a:cubicBezTo>
                  <a:pt x="396430" y="833444"/>
                  <a:pt x="392479" y="823743"/>
                  <a:pt x="390320" y="810237"/>
                </a:cubicBezTo>
                <a:cubicBezTo>
                  <a:pt x="388160" y="796731"/>
                  <a:pt x="373063" y="758921"/>
                  <a:pt x="356771" y="726215"/>
                </a:cubicBezTo>
                <a:cubicBezTo>
                  <a:pt x="332982" y="678460"/>
                  <a:pt x="317031" y="656622"/>
                  <a:pt x="275767" y="615320"/>
                </a:cubicBezTo>
                <a:cubicBezTo>
                  <a:pt x="244534" y="584060"/>
                  <a:pt x="205176" y="552696"/>
                  <a:pt x="175400" y="535343"/>
                </a:cubicBezTo>
                <a:cubicBezTo>
                  <a:pt x="148459" y="519641"/>
                  <a:pt x="97617" y="497065"/>
                  <a:pt x="62417" y="485172"/>
                </a:cubicBezTo>
                <a:cubicBezTo>
                  <a:pt x="203" y="464153"/>
                  <a:pt x="-1530" y="463047"/>
                  <a:pt x="276" y="445542"/>
                </a:cubicBezTo>
                <a:cubicBezTo>
                  <a:pt x="2018" y="428667"/>
                  <a:pt x="4198" y="427395"/>
                  <a:pt x="34939" y="425306"/>
                </a:cubicBezTo>
                <a:cubicBezTo>
                  <a:pt x="52982" y="424080"/>
                  <a:pt x="79918" y="416866"/>
                  <a:pt x="94798" y="409275"/>
                </a:cubicBezTo>
                <a:cubicBezTo>
                  <a:pt x="109678" y="401683"/>
                  <a:pt x="137319" y="380845"/>
                  <a:pt x="156223" y="362967"/>
                </a:cubicBezTo>
                <a:cubicBezTo>
                  <a:pt x="175125" y="345090"/>
                  <a:pt x="205942" y="307392"/>
                  <a:pt x="224704" y="279195"/>
                </a:cubicBezTo>
                <a:cubicBezTo>
                  <a:pt x="243465" y="250998"/>
                  <a:pt x="285311" y="176644"/>
                  <a:pt x="317693" y="113964"/>
                </a:cubicBezTo>
                <a:lnTo>
                  <a:pt x="376571" y="0"/>
                </a:lnTo>
                <a:lnTo>
                  <a:pt x="381498" y="44450"/>
                </a:lnTo>
                <a:cubicBezTo>
                  <a:pt x="384207" y="68897"/>
                  <a:pt x="393515" y="110118"/>
                  <a:pt x="402180" y="136051"/>
                </a:cubicBezTo>
                <a:cubicBezTo>
                  <a:pt x="410847" y="161985"/>
                  <a:pt x="429124" y="201990"/>
                  <a:pt x="442797" y="224951"/>
                </a:cubicBezTo>
                <a:cubicBezTo>
                  <a:pt x="456470" y="247913"/>
                  <a:pt x="486240" y="288440"/>
                  <a:pt x="508954" y="315012"/>
                </a:cubicBezTo>
                <a:cubicBezTo>
                  <a:pt x="531666" y="341584"/>
                  <a:pt x="586136" y="395587"/>
                  <a:pt x="629996" y="435019"/>
                </a:cubicBezTo>
                <a:cubicBezTo>
                  <a:pt x="673857" y="474451"/>
                  <a:pt x="708239" y="509146"/>
                  <a:pt x="706401" y="512119"/>
                </a:cubicBezTo>
                <a:cubicBezTo>
                  <a:pt x="704564" y="515092"/>
                  <a:pt x="696416" y="517525"/>
                  <a:pt x="688296" y="517525"/>
                </a:cubicBezTo>
                <a:cubicBezTo>
                  <a:pt x="680175" y="517525"/>
                  <a:pt x="650755" y="528924"/>
                  <a:pt x="622919" y="542857"/>
                </a:cubicBezTo>
                <a:cubicBezTo>
                  <a:pt x="593289" y="557687"/>
                  <a:pt x="557969" y="582038"/>
                  <a:pt x="537725" y="601594"/>
                </a:cubicBezTo>
                <a:cubicBezTo>
                  <a:pt x="518704" y="619967"/>
                  <a:pt x="494010" y="648360"/>
                  <a:pt x="482846" y="664690"/>
                </a:cubicBezTo>
                <a:cubicBezTo>
                  <a:pt x="471683" y="681020"/>
                  <a:pt x="451295" y="716934"/>
                  <a:pt x="437540" y="744500"/>
                </a:cubicBezTo>
                <a:cubicBezTo>
                  <a:pt x="423785" y="772065"/>
                  <a:pt x="410601" y="802308"/>
                  <a:pt x="408242" y="811707"/>
                </a:cubicBezTo>
                <a:cubicBezTo>
                  <a:pt x="405883" y="821105"/>
                  <a:pt x="401769" y="830144"/>
                  <a:pt x="399100" y="831794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7189046" y="3750746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0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5"/>
                  <a:pt x="414957" y="861513"/>
                </a:cubicBezTo>
                <a:cubicBezTo>
                  <a:pt x="373750" y="656942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7585935" y="5044852"/>
            <a:ext cx="712212" cy="823439"/>
          </a:xfrm>
          <a:custGeom>
            <a:avLst/>
            <a:gdLst>
              <a:gd name="connsiteX0" fmla="*/ 402479 w 712212"/>
              <a:gd name="connsiteY0" fmla="*/ 815471 h 823439"/>
              <a:gd name="connsiteX1" fmla="*/ 387899 w 712212"/>
              <a:gd name="connsiteY1" fmla="*/ 797112 h 823439"/>
              <a:gd name="connsiteX2" fmla="*/ 354070 w 712212"/>
              <a:gd name="connsiteY2" fmla="*/ 713281 h 823439"/>
              <a:gd name="connsiteX3" fmla="*/ 286624 w 712212"/>
              <a:gd name="connsiteY3" fmla="*/ 617881 h 823439"/>
              <a:gd name="connsiteX4" fmla="*/ 198694 w 712212"/>
              <a:gd name="connsiteY4" fmla="*/ 543018 h 823439"/>
              <a:gd name="connsiteX5" fmla="*/ 106619 w 712212"/>
              <a:gd name="connsiteY5" fmla="*/ 493747 h 823439"/>
              <a:gd name="connsiteX6" fmla="*/ 30162 w 712212"/>
              <a:gd name="connsiteY6" fmla="*/ 466894 h 823439"/>
              <a:gd name="connsiteX7" fmla="*/ 0 w 712212"/>
              <a:gd name="connsiteY7" fmla="*/ 437834 h 823439"/>
              <a:gd name="connsiteX8" fmla="*/ 0 w 712212"/>
              <a:gd name="connsiteY8" fmla="*/ 416363 h 823439"/>
              <a:gd name="connsiteX9" fmla="*/ 32920 w 712212"/>
              <a:gd name="connsiteY9" fmla="*/ 416363 h 823439"/>
              <a:gd name="connsiteX10" fmla="*/ 94832 w 712212"/>
              <a:gd name="connsiteY10" fmla="*/ 402426 h 823439"/>
              <a:gd name="connsiteX11" fmla="*/ 158988 w 712212"/>
              <a:gd name="connsiteY11" fmla="*/ 353213 h 823439"/>
              <a:gd name="connsiteX12" fmla="*/ 224487 w 712212"/>
              <a:gd name="connsiteY12" fmla="*/ 272016 h 823439"/>
              <a:gd name="connsiteX13" fmla="*/ 311193 w 712212"/>
              <a:gd name="connsiteY13" fmla="*/ 117126 h 823439"/>
              <a:gd name="connsiteX14" fmla="*/ 374282 w 712212"/>
              <a:gd name="connsiteY14" fmla="*/ 1440 h 823439"/>
              <a:gd name="connsiteX15" fmla="*/ 381093 w 712212"/>
              <a:gd name="connsiteY15" fmla="*/ 22981 h 823439"/>
              <a:gd name="connsiteX16" fmla="*/ 390373 w 712212"/>
              <a:gd name="connsiteY16" fmla="*/ 90190 h 823439"/>
              <a:gd name="connsiteX17" fmla="*/ 415713 w 712212"/>
              <a:gd name="connsiteY17" fmla="*/ 165669 h 823439"/>
              <a:gd name="connsiteX18" fmla="*/ 458195 w 712212"/>
              <a:gd name="connsiteY18" fmla="*/ 241018 h 823439"/>
              <a:gd name="connsiteX19" fmla="*/ 521632 w 712212"/>
              <a:gd name="connsiteY19" fmla="*/ 321930 h 823439"/>
              <a:gd name="connsiteX20" fmla="*/ 635476 w 712212"/>
              <a:gd name="connsiteY20" fmla="*/ 432665 h 823439"/>
              <a:gd name="connsiteX21" fmla="*/ 712212 w 712212"/>
              <a:gd name="connsiteY21" fmla="*/ 501308 h 823439"/>
              <a:gd name="connsiteX22" fmla="*/ 672018 w 712212"/>
              <a:gd name="connsiteY22" fmla="*/ 514398 h 823439"/>
              <a:gd name="connsiteX23" fmla="*/ 600475 w 712212"/>
              <a:gd name="connsiteY23" fmla="*/ 545914 h 823439"/>
              <a:gd name="connsiteX24" fmla="*/ 540989 w 712212"/>
              <a:gd name="connsiteY24" fmla="*/ 590276 h 823439"/>
              <a:gd name="connsiteX25" fmla="*/ 484892 w 712212"/>
              <a:gd name="connsiteY25" fmla="*/ 655393 h 823439"/>
              <a:gd name="connsiteX26" fmla="*/ 432730 w 712212"/>
              <a:gd name="connsiteY26" fmla="*/ 747557 h 823439"/>
              <a:gd name="connsiteX27" fmla="*/ 402479 w 712212"/>
              <a:gd name="connsiteY27" fmla="*/ 815471 h 8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2212" h="823439">
                <a:moveTo>
                  <a:pt x="402479" y="815471"/>
                </a:moveTo>
                <a:cubicBezTo>
                  <a:pt x="396980" y="829047"/>
                  <a:pt x="395656" y="827380"/>
                  <a:pt x="387899" y="797112"/>
                </a:cubicBezTo>
                <a:cubicBezTo>
                  <a:pt x="383206" y="778802"/>
                  <a:pt x="367983" y="741078"/>
                  <a:pt x="354070" y="713281"/>
                </a:cubicBezTo>
                <a:cubicBezTo>
                  <a:pt x="337859" y="680892"/>
                  <a:pt x="313635" y="646629"/>
                  <a:pt x="286624" y="617881"/>
                </a:cubicBezTo>
                <a:cubicBezTo>
                  <a:pt x="263442" y="593209"/>
                  <a:pt x="223873" y="559520"/>
                  <a:pt x="198694" y="543018"/>
                </a:cubicBezTo>
                <a:cubicBezTo>
                  <a:pt x="173514" y="526515"/>
                  <a:pt x="132081" y="504343"/>
                  <a:pt x="106619" y="493747"/>
                </a:cubicBezTo>
                <a:cubicBezTo>
                  <a:pt x="81157" y="483151"/>
                  <a:pt x="46752" y="471067"/>
                  <a:pt x="30162" y="466894"/>
                </a:cubicBezTo>
                <a:cubicBezTo>
                  <a:pt x="1622" y="459714"/>
                  <a:pt x="0" y="458151"/>
                  <a:pt x="0" y="437834"/>
                </a:cubicBezTo>
                <a:lnTo>
                  <a:pt x="0" y="416363"/>
                </a:lnTo>
                <a:lnTo>
                  <a:pt x="32920" y="416363"/>
                </a:lnTo>
                <a:cubicBezTo>
                  <a:pt x="53775" y="416363"/>
                  <a:pt x="76465" y="411255"/>
                  <a:pt x="94832" y="402426"/>
                </a:cubicBezTo>
                <a:cubicBezTo>
                  <a:pt x="110778" y="394760"/>
                  <a:pt x="139648" y="372614"/>
                  <a:pt x="158988" y="353213"/>
                </a:cubicBezTo>
                <a:cubicBezTo>
                  <a:pt x="178328" y="333812"/>
                  <a:pt x="207802" y="297273"/>
                  <a:pt x="224487" y="272016"/>
                </a:cubicBezTo>
                <a:cubicBezTo>
                  <a:pt x="241171" y="246759"/>
                  <a:pt x="280189" y="177058"/>
                  <a:pt x="311193" y="117126"/>
                </a:cubicBezTo>
                <a:cubicBezTo>
                  <a:pt x="342198" y="57193"/>
                  <a:pt x="370588" y="5135"/>
                  <a:pt x="374282" y="1440"/>
                </a:cubicBezTo>
                <a:cubicBezTo>
                  <a:pt x="379005" y="-3281"/>
                  <a:pt x="381027" y="3112"/>
                  <a:pt x="381093" y="22981"/>
                </a:cubicBezTo>
                <a:cubicBezTo>
                  <a:pt x="381145" y="38522"/>
                  <a:pt x="385321" y="68767"/>
                  <a:pt x="390373" y="90190"/>
                </a:cubicBezTo>
                <a:cubicBezTo>
                  <a:pt x="395425" y="111613"/>
                  <a:pt x="406828" y="145579"/>
                  <a:pt x="415713" y="165669"/>
                </a:cubicBezTo>
                <a:cubicBezTo>
                  <a:pt x="424598" y="185759"/>
                  <a:pt x="443715" y="219666"/>
                  <a:pt x="458195" y="241018"/>
                </a:cubicBezTo>
                <a:cubicBezTo>
                  <a:pt x="472675" y="262369"/>
                  <a:pt x="501222" y="298779"/>
                  <a:pt x="521632" y="321930"/>
                </a:cubicBezTo>
                <a:cubicBezTo>
                  <a:pt x="542042" y="345080"/>
                  <a:pt x="593272" y="394911"/>
                  <a:pt x="635476" y="432665"/>
                </a:cubicBezTo>
                <a:lnTo>
                  <a:pt x="712212" y="501308"/>
                </a:lnTo>
                <a:lnTo>
                  <a:pt x="672018" y="514398"/>
                </a:lnTo>
                <a:cubicBezTo>
                  <a:pt x="649912" y="521598"/>
                  <a:pt x="617718" y="535780"/>
                  <a:pt x="600475" y="545914"/>
                </a:cubicBezTo>
                <a:cubicBezTo>
                  <a:pt x="583233" y="556048"/>
                  <a:pt x="556464" y="576011"/>
                  <a:pt x="540989" y="590276"/>
                </a:cubicBezTo>
                <a:cubicBezTo>
                  <a:pt x="525514" y="604540"/>
                  <a:pt x="500270" y="633843"/>
                  <a:pt x="484892" y="655393"/>
                </a:cubicBezTo>
                <a:cubicBezTo>
                  <a:pt x="469514" y="676943"/>
                  <a:pt x="446041" y="718417"/>
                  <a:pt x="432730" y="747557"/>
                </a:cubicBezTo>
                <a:cubicBezTo>
                  <a:pt x="419418" y="776697"/>
                  <a:pt x="405806" y="807258"/>
                  <a:pt x="402479" y="815471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7565543" y="5016290"/>
            <a:ext cx="752995" cy="880562"/>
          </a:xfrm>
          <a:custGeom>
            <a:avLst/>
            <a:gdLst>
              <a:gd name="connsiteX0" fmla="*/ 19050 w 752995"/>
              <a:gd name="connsiteY0" fmla="*/ 444922 h 880562"/>
              <a:gd name="connsiteX1" fmla="*/ 395693 w 752995"/>
              <a:gd name="connsiteY1" fmla="*/ 19050 h 880562"/>
              <a:gd name="connsiteX2" fmla="*/ 733945 w 752995"/>
              <a:gd name="connsiteY2" fmla="*/ 532992 h 880562"/>
              <a:gd name="connsiteX3" fmla="*/ 414957 w 752995"/>
              <a:gd name="connsiteY3" fmla="*/ 861513 h 880562"/>
              <a:gd name="connsiteX4" fmla="*/ 19050 w 752995"/>
              <a:gd name="connsiteY4" fmla="*/ 487826 h 8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2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5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042982" y="3883714"/>
            <a:ext cx="2719818" cy="2133416"/>
          </a:xfrm>
          <a:custGeom>
            <a:avLst/>
            <a:gdLst>
              <a:gd name="connsiteX0" fmla="*/ 326197 w 2719818"/>
              <a:gd name="connsiteY0" fmla="*/ 19050 h 2133416"/>
              <a:gd name="connsiteX1" fmla="*/ 492233 w 2719818"/>
              <a:gd name="connsiteY1" fmla="*/ 155833 h 2133416"/>
              <a:gd name="connsiteX2" fmla="*/ 527375 w 2719818"/>
              <a:gd name="connsiteY2" fmla="*/ 668517 h 2133416"/>
              <a:gd name="connsiteX3" fmla="*/ 47444 w 2719818"/>
              <a:gd name="connsiteY3" fmla="*/ 1463116 h 2133416"/>
              <a:gd name="connsiteX4" fmla="*/ 975573 w 2719818"/>
              <a:gd name="connsiteY4" fmla="*/ 1135490 h 2133416"/>
              <a:gd name="connsiteX5" fmla="*/ 1698131 w 2719818"/>
              <a:gd name="connsiteY5" fmla="*/ 1092891 h 2133416"/>
              <a:gd name="connsiteX6" fmla="*/ 1435582 w 2719818"/>
              <a:gd name="connsiteY6" fmla="*/ 1977687 h 2133416"/>
              <a:gd name="connsiteX7" fmla="*/ 2061313 w 2719818"/>
              <a:gd name="connsiteY7" fmla="*/ 1847815 h 2133416"/>
              <a:gd name="connsiteX8" fmla="*/ 2701647 w 2719818"/>
              <a:gd name="connsiteY8" fmla="*/ 2116504 h 213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818" h="2133416">
                <a:moveTo>
                  <a:pt x="326197" y="19050"/>
                </a:moveTo>
                <a:cubicBezTo>
                  <a:pt x="390879" y="70286"/>
                  <a:pt x="423871" y="94489"/>
                  <a:pt x="492233" y="155833"/>
                </a:cubicBezTo>
                <a:cubicBezTo>
                  <a:pt x="691523" y="334858"/>
                  <a:pt x="680967" y="463064"/>
                  <a:pt x="527375" y="668517"/>
                </a:cubicBezTo>
                <a:cubicBezTo>
                  <a:pt x="417930" y="814933"/>
                  <a:pt x="-108193" y="1231164"/>
                  <a:pt x="47444" y="1463116"/>
                </a:cubicBezTo>
                <a:cubicBezTo>
                  <a:pt x="228963" y="1733727"/>
                  <a:pt x="812794" y="1234660"/>
                  <a:pt x="975573" y="1135490"/>
                </a:cubicBezTo>
                <a:cubicBezTo>
                  <a:pt x="1167504" y="1018477"/>
                  <a:pt x="1619809" y="705892"/>
                  <a:pt x="1698131" y="1092891"/>
                </a:cubicBezTo>
                <a:cubicBezTo>
                  <a:pt x="1754734" y="1372699"/>
                  <a:pt x="1341355" y="1732291"/>
                  <a:pt x="1435582" y="1977687"/>
                </a:cubicBezTo>
                <a:cubicBezTo>
                  <a:pt x="1544050" y="2260230"/>
                  <a:pt x="1885523" y="1943850"/>
                  <a:pt x="2061313" y="1847815"/>
                </a:cubicBezTo>
                <a:cubicBezTo>
                  <a:pt x="2407716" y="1658566"/>
                  <a:pt x="2555282" y="1760081"/>
                  <a:pt x="2701647" y="2116504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038241" y="1768564"/>
            <a:ext cx="1262643" cy="1768385"/>
          </a:xfrm>
          <a:custGeom>
            <a:avLst/>
            <a:gdLst>
              <a:gd name="connsiteX0" fmla="*/ 823979 w 1262643"/>
              <a:gd name="connsiteY0" fmla="*/ 1768385 h 1768385"/>
              <a:gd name="connsiteX1" fmla="*/ 789031 w 1262643"/>
              <a:gd name="connsiteY1" fmla="*/ 1706472 h 1768385"/>
              <a:gd name="connsiteX2" fmla="*/ 734733 w 1262643"/>
              <a:gd name="connsiteY2" fmla="*/ 1571535 h 1768385"/>
              <a:gd name="connsiteX3" fmla="*/ 689162 w 1262643"/>
              <a:gd name="connsiteY3" fmla="*/ 1447710 h 1768385"/>
              <a:gd name="connsiteX4" fmla="*/ 641627 w 1262643"/>
              <a:gd name="connsiteY4" fmla="*/ 1346110 h 1768385"/>
              <a:gd name="connsiteX5" fmla="*/ 563633 w 1262643"/>
              <a:gd name="connsiteY5" fmla="*/ 1203235 h 1768385"/>
              <a:gd name="connsiteX6" fmla="*/ 379753 w 1262643"/>
              <a:gd name="connsiteY6" fmla="*/ 863510 h 1768385"/>
              <a:gd name="connsiteX7" fmla="*/ 171575 w 1262643"/>
              <a:gd name="connsiteY7" fmla="*/ 472985 h 1768385"/>
              <a:gd name="connsiteX8" fmla="*/ 48358 w 1262643"/>
              <a:gd name="connsiteY8" fmla="*/ 257085 h 1768385"/>
              <a:gd name="connsiteX9" fmla="*/ 0 w 1262643"/>
              <a:gd name="connsiteY9" fmla="*/ 178894 h 1768385"/>
              <a:gd name="connsiteX10" fmla="*/ 170736 w 1262643"/>
              <a:gd name="connsiteY10" fmla="*/ 85407 h 1768385"/>
              <a:gd name="connsiteX11" fmla="*/ 346203 w 1262643"/>
              <a:gd name="connsiteY11" fmla="*/ 0 h 1768385"/>
              <a:gd name="connsiteX12" fmla="*/ 404665 w 1262643"/>
              <a:gd name="connsiteY12" fmla="*/ 77611 h 1768385"/>
              <a:gd name="connsiteX13" fmla="*/ 502769 w 1262643"/>
              <a:gd name="connsiteY13" fmla="*/ 218985 h 1768385"/>
              <a:gd name="connsiteX14" fmla="*/ 607635 w 1262643"/>
              <a:gd name="connsiteY14" fmla="*/ 384085 h 1768385"/>
              <a:gd name="connsiteX15" fmla="*/ 756902 w 1262643"/>
              <a:gd name="connsiteY15" fmla="*/ 638085 h 1768385"/>
              <a:gd name="connsiteX16" fmla="*/ 944597 w 1262643"/>
              <a:gd name="connsiteY16" fmla="*/ 968285 h 1768385"/>
              <a:gd name="connsiteX17" fmla="*/ 1110177 w 1262643"/>
              <a:gd name="connsiteY17" fmla="*/ 1248855 h 1768385"/>
              <a:gd name="connsiteX18" fmla="*/ 1199128 w 1262643"/>
              <a:gd name="connsiteY18" fmla="*/ 1394905 h 1768385"/>
              <a:gd name="connsiteX19" fmla="*/ 1240048 w 1262643"/>
              <a:gd name="connsiteY19" fmla="*/ 1482635 h 1768385"/>
              <a:gd name="connsiteX20" fmla="*/ 1262643 w 1262643"/>
              <a:gd name="connsiteY20" fmla="*/ 1546881 h 1768385"/>
              <a:gd name="connsiteX21" fmla="*/ 1048356 w 1262643"/>
              <a:gd name="connsiteY21" fmla="*/ 1665944 h 1768385"/>
              <a:gd name="connsiteX22" fmla="*/ 823979 w 1262643"/>
              <a:gd name="connsiteY22" fmla="*/ 1768385 h 17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2643" h="1768385">
                <a:moveTo>
                  <a:pt x="823979" y="1768385"/>
                </a:moveTo>
                <a:cubicBezTo>
                  <a:pt x="820621" y="1768385"/>
                  <a:pt x="804894" y="1740524"/>
                  <a:pt x="789031" y="1706472"/>
                </a:cubicBezTo>
                <a:cubicBezTo>
                  <a:pt x="773168" y="1672421"/>
                  <a:pt x="748734" y="1611699"/>
                  <a:pt x="734733" y="1571535"/>
                </a:cubicBezTo>
                <a:cubicBezTo>
                  <a:pt x="720733" y="1531371"/>
                  <a:pt x="700226" y="1475650"/>
                  <a:pt x="689162" y="1447710"/>
                </a:cubicBezTo>
                <a:cubicBezTo>
                  <a:pt x="678097" y="1419770"/>
                  <a:pt x="656707" y="1374050"/>
                  <a:pt x="641627" y="1346110"/>
                </a:cubicBezTo>
                <a:cubicBezTo>
                  <a:pt x="626547" y="1318170"/>
                  <a:pt x="591449" y="1253876"/>
                  <a:pt x="563633" y="1203235"/>
                </a:cubicBezTo>
                <a:cubicBezTo>
                  <a:pt x="535816" y="1152594"/>
                  <a:pt x="453070" y="999717"/>
                  <a:pt x="379753" y="863510"/>
                </a:cubicBezTo>
                <a:cubicBezTo>
                  <a:pt x="306436" y="727302"/>
                  <a:pt x="212756" y="551566"/>
                  <a:pt x="171575" y="472985"/>
                </a:cubicBezTo>
                <a:cubicBezTo>
                  <a:pt x="130394" y="394404"/>
                  <a:pt x="74946" y="297249"/>
                  <a:pt x="48358" y="257085"/>
                </a:cubicBezTo>
                <a:cubicBezTo>
                  <a:pt x="21770" y="216921"/>
                  <a:pt x="9" y="181735"/>
                  <a:pt x="0" y="178894"/>
                </a:cubicBezTo>
                <a:cubicBezTo>
                  <a:pt x="-9" y="176053"/>
                  <a:pt x="76822" y="133984"/>
                  <a:pt x="170736" y="85407"/>
                </a:cubicBezTo>
                <a:cubicBezTo>
                  <a:pt x="264651" y="36831"/>
                  <a:pt x="343610" y="-1602"/>
                  <a:pt x="346203" y="0"/>
                </a:cubicBezTo>
                <a:cubicBezTo>
                  <a:pt x="348795" y="1602"/>
                  <a:pt x="375103" y="36527"/>
                  <a:pt x="404665" y="77611"/>
                </a:cubicBezTo>
                <a:cubicBezTo>
                  <a:pt x="434227" y="118695"/>
                  <a:pt x="478374" y="182314"/>
                  <a:pt x="502769" y="218985"/>
                </a:cubicBezTo>
                <a:cubicBezTo>
                  <a:pt x="527163" y="255656"/>
                  <a:pt x="574353" y="329951"/>
                  <a:pt x="607635" y="384085"/>
                </a:cubicBezTo>
                <a:cubicBezTo>
                  <a:pt x="640916" y="438219"/>
                  <a:pt x="708087" y="552519"/>
                  <a:pt x="756902" y="638085"/>
                </a:cubicBezTo>
                <a:cubicBezTo>
                  <a:pt x="805718" y="723651"/>
                  <a:pt x="890181" y="872241"/>
                  <a:pt x="944597" y="968285"/>
                </a:cubicBezTo>
                <a:cubicBezTo>
                  <a:pt x="999013" y="1064329"/>
                  <a:pt x="1073524" y="1190585"/>
                  <a:pt x="1110177" y="1248855"/>
                </a:cubicBezTo>
                <a:cubicBezTo>
                  <a:pt x="1146830" y="1307124"/>
                  <a:pt x="1186858" y="1372847"/>
                  <a:pt x="1199128" y="1394905"/>
                </a:cubicBezTo>
                <a:cubicBezTo>
                  <a:pt x="1211398" y="1416962"/>
                  <a:pt x="1229812" y="1456441"/>
                  <a:pt x="1240048" y="1482635"/>
                </a:cubicBezTo>
                <a:cubicBezTo>
                  <a:pt x="1250283" y="1508829"/>
                  <a:pt x="1260451" y="1537739"/>
                  <a:pt x="1262643" y="1546881"/>
                </a:cubicBezTo>
                <a:cubicBezTo>
                  <a:pt x="1266562" y="1563231"/>
                  <a:pt x="1263069" y="1565172"/>
                  <a:pt x="1048356" y="1665944"/>
                </a:cubicBezTo>
                <a:cubicBezTo>
                  <a:pt x="928306" y="1722286"/>
                  <a:pt x="827337" y="1768385"/>
                  <a:pt x="823979" y="1768385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007420" y="1738772"/>
            <a:ext cx="1309756" cy="1811246"/>
          </a:xfrm>
          <a:custGeom>
            <a:avLst/>
            <a:gdLst>
              <a:gd name="connsiteX0" fmla="*/ 1290706 w 1309756"/>
              <a:gd name="connsiteY0" fmla="*/ 1587091 h 1811246"/>
              <a:gd name="connsiteX1" fmla="*/ 1083306 w 1309756"/>
              <a:gd name="connsiteY1" fmla="*/ 1190596 h 1811246"/>
              <a:gd name="connsiteX2" fmla="*/ 368591 w 1309756"/>
              <a:gd name="connsiteY2" fmla="*/ 19050 h 1811246"/>
              <a:gd name="connsiteX3" fmla="*/ 19050 w 1309756"/>
              <a:gd name="connsiteY3" fmla="*/ 199913 h 1811246"/>
              <a:gd name="connsiteX4" fmla="*/ 107371 w 1309756"/>
              <a:gd name="connsiteY4" fmla="*/ 328716 h 1811246"/>
              <a:gd name="connsiteX5" fmla="*/ 666876 w 1309756"/>
              <a:gd name="connsiteY5" fmla="*/ 1370464 h 1811246"/>
              <a:gd name="connsiteX6" fmla="*/ 845929 w 1309756"/>
              <a:gd name="connsiteY6" fmla="*/ 1796013 h 18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56" h="1811246">
                <a:moveTo>
                  <a:pt x="1290706" y="1587091"/>
                </a:moveTo>
                <a:cubicBezTo>
                  <a:pt x="1254878" y="1435095"/>
                  <a:pt x="1163219" y="1325444"/>
                  <a:pt x="1083306" y="1190596"/>
                </a:cubicBezTo>
                <a:cubicBezTo>
                  <a:pt x="850352" y="797374"/>
                  <a:pt x="647703" y="383270"/>
                  <a:pt x="368591" y="19050"/>
                </a:cubicBezTo>
                <a:lnTo>
                  <a:pt x="19050" y="199913"/>
                </a:lnTo>
                <a:lnTo>
                  <a:pt x="107371" y="328716"/>
                </a:lnTo>
                <a:cubicBezTo>
                  <a:pt x="218559" y="544251"/>
                  <a:pt x="549270" y="1158816"/>
                  <a:pt x="666876" y="1370464"/>
                </a:cubicBezTo>
                <a:cubicBezTo>
                  <a:pt x="740921" y="1503715"/>
                  <a:pt x="771151" y="1669303"/>
                  <a:pt x="845929" y="179601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854110" y="3258058"/>
            <a:ext cx="458648" cy="287046"/>
          </a:xfrm>
          <a:custGeom>
            <a:avLst/>
            <a:gdLst>
              <a:gd name="connsiteX0" fmla="*/ 439598 w 458648"/>
              <a:gd name="connsiteY0" fmla="*/ 19050 h 287046"/>
              <a:gd name="connsiteX1" fmla="*/ 18362 w 458648"/>
              <a:gd name="connsiteY1" fmla="*/ 268204 h 28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648" h="287046">
                <a:moveTo>
                  <a:pt x="439598" y="19050"/>
                </a:moveTo>
                <a:cubicBezTo>
                  <a:pt x="410454" y="94499"/>
                  <a:pt x="132527" y="233763"/>
                  <a:pt x="18362" y="268204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930798" y="2288048"/>
            <a:ext cx="282256" cy="304078"/>
          </a:xfrm>
          <a:custGeom>
            <a:avLst/>
            <a:gdLst>
              <a:gd name="connsiteX0" fmla="*/ 19050 w 282256"/>
              <a:gd name="connsiteY0" fmla="*/ 285028 h 304078"/>
              <a:gd name="connsiteX1" fmla="*/ 265491 w 282256"/>
              <a:gd name="connsiteY1" fmla="*/ 17573 h 30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256" h="304078">
                <a:moveTo>
                  <a:pt x="19050" y="285028"/>
                </a:moveTo>
                <a:cubicBezTo>
                  <a:pt x="69916" y="182008"/>
                  <a:pt x="170408" y="78693"/>
                  <a:pt x="265491" y="1757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272029" y="2329240"/>
            <a:ext cx="880620" cy="1111049"/>
          </a:xfrm>
          <a:custGeom>
            <a:avLst/>
            <a:gdLst>
              <a:gd name="connsiteX0" fmla="*/ 72577 w 880620"/>
              <a:gd name="connsiteY0" fmla="*/ 1110218 h 1111049"/>
              <a:gd name="connsiteX1" fmla="*/ 52527 w 880620"/>
              <a:gd name="connsiteY1" fmla="*/ 1105028 h 1111049"/>
              <a:gd name="connsiteX2" fmla="*/ 23315 w 880620"/>
              <a:gd name="connsiteY2" fmla="*/ 669451 h 1111049"/>
              <a:gd name="connsiteX3" fmla="*/ 236 w 880620"/>
              <a:gd name="connsiteY3" fmla="*/ 233065 h 1111049"/>
              <a:gd name="connsiteX4" fmla="*/ 154865 w 880620"/>
              <a:gd name="connsiteY4" fmla="*/ 148780 h 1111049"/>
              <a:gd name="connsiteX5" fmla="*/ 366270 w 880620"/>
              <a:gd name="connsiteY5" fmla="*/ 50126 h 1111049"/>
              <a:gd name="connsiteX6" fmla="*/ 471045 w 880620"/>
              <a:gd name="connsiteY6" fmla="*/ 13787 h 1111049"/>
              <a:gd name="connsiteX7" fmla="*/ 550420 w 880620"/>
              <a:gd name="connsiteY7" fmla="*/ 55 h 1111049"/>
              <a:gd name="connsiteX8" fmla="*/ 599936 w 880620"/>
              <a:gd name="connsiteY8" fmla="*/ 6861 h 1111049"/>
              <a:gd name="connsiteX9" fmla="*/ 620091 w 880620"/>
              <a:gd name="connsiteY9" fmla="*/ 29315 h 1111049"/>
              <a:gd name="connsiteX10" fmla="*/ 619657 w 880620"/>
              <a:gd name="connsiteY10" fmla="*/ 70644 h 1111049"/>
              <a:gd name="connsiteX11" fmla="*/ 594200 w 880620"/>
              <a:gd name="connsiteY11" fmla="*/ 135886 h 1111049"/>
              <a:gd name="connsiteX12" fmla="*/ 586394 w 880620"/>
              <a:gd name="connsiteY12" fmla="*/ 169528 h 1111049"/>
              <a:gd name="connsiteX13" fmla="*/ 648845 w 880620"/>
              <a:gd name="connsiteY13" fmla="*/ 161631 h 1111049"/>
              <a:gd name="connsiteX14" fmla="*/ 716608 w 880620"/>
              <a:gd name="connsiteY14" fmla="*/ 172067 h 1111049"/>
              <a:gd name="connsiteX15" fmla="*/ 744505 w 880620"/>
              <a:gd name="connsiteY15" fmla="*/ 214125 h 1111049"/>
              <a:gd name="connsiteX16" fmla="*/ 743609 w 880620"/>
              <a:gd name="connsiteY16" fmla="*/ 268987 h 1111049"/>
              <a:gd name="connsiteX17" fmla="*/ 701933 w 880620"/>
              <a:gd name="connsiteY17" fmla="*/ 318813 h 1111049"/>
              <a:gd name="connsiteX18" fmla="*/ 672085 w 880620"/>
              <a:gd name="connsiteY18" fmla="*/ 342406 h 1111049"/>
              <a:gd name="connsiteX19" fmla="*/ 727532 w 880620"/>
              <a:gd name="connsiteY19" fmla="*/ 345567 h 1111049"/>
              <a:gd name="connsiteX20" fmla="*/ 806716 w 880620"/>
              <a:gd name="connsiteY20" fmla="*/ 359993 h 1111049"/>
              <a:gd name="connsiteX21" fmla="*/ 842837 w 880620"/>
              <a:gd name="connsiteY21" fmla="*/ 395530 h 1111049"/>
              <a:gd name="connsiteX22" fmla="*/ 855220 w 880620"/>
              <a:gd name="connsiteY22" fmla="*/ 428725 h 1111049"/>
              <a:gd name="connsiteX23" fmla="*/ 841381 w 880620"/>
              <a:gd name="connsiteY23" fmla="*/ 455240 h 1111049"/>
              <a:gd name="connsiteX24" fmla="*/ 799993 w 880620"/>
              <a:gd name="connsiteY24" fmla="*/ 490305 h 1111049"/>
              <a:gd name="connsiteX25" fmla="*/ 772444 w 880620"/>
              <a:gd name="connsiteY25" fmla="*/ 507776 h 1111049"/>
              <a:gd name="connsiteX26" fmla="*/ 790020 w 880620"/>
              <a:gd name="connsiteY26" fmla="*/ 512102 h 1111049"/>
              <a:gd name="connsiteX27" fmla="*/ 834547 w 880620"/>
              <a:gd name="connsiteY27" fmla="*/ 532116 h 1111049"/>
              <a:gd name="connsiteX28" fmla="*/ 871060 w 880620"/>
              <a:gd name="connsiteY28" fmla="*/ 566291 h 1111049"/>
              <a:gd name="connsiteX29" fmla="*/ 880620 w 880620"/>
              <a:gd name="connsiteY29" fmla="*/ 602139 h 1111049"/>
              <a:gd name="connsiteX30" fmla="*/ 866784 w 880620"/>
              <a:gd name="connsiteY30" fmla="*/ 648082 h 1111049"/>
              <a:gd name="connsiteX31" fmla="*/ 808292 w 880620"/>
              <a:gd name="connsiteY31" fmla="*/ 723675 h 1111049"/>
              <a:gd name="connsiteX32" fmla="*/ 705316 w 880620"/>
              <a:gd name="connsiteY32" fmla="*/ 814520 h 1111049"/>
              <a:gd name="connsiteX33" fmla="*/ 578071 w 880620"/>
              <a:gd name="connsiteY33" fmla="*/ 900297 h 1111049"/>
              <a:gd name="connsiteX34" fmla="*/ 428351 w 880620"/>
              <a:gd name="connsiteY34" fmla="*/ 982861 h 1111049"/>
              <a:gd name="connsiteX35" fmla="*/ 295001 w 880620"/>
              <a:gd name="connsiteY35" fmla="*/ 1045186 h 1111049"/>
              <a:gd name="connsiteX36" fmla="*/ 191645 w 880620"/>
              <a:gd name="connsiteY36" fmla="*/ 1083004 h 1111049"/>
              <a:gd name="connsiteX37" fmla="*/ 115445 w 880620"/>
              <a:gd name="connsiteY37" fmla="*/ 1103042 h 1111049"/>
              <a:gd name="connsiteX38" fmla="*/ 72577 w 880620"/>
              <a:gd name="connsiteY38" fmla="*/ 1110218 h 11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0620" h="1111049">
                <a:moveTo>
                  <a:pt x="72577" y="1110218"/>
                </a:moveTo>
                <a:cubicBezTo>
                  <a:pt x="61260" y="1112325"/>
                  <a:pt x="54200" y="1110498"/>
                  <a:pt x="52527" y="1105028"/>
                </a:cubicBezTo>
                <a:cubicBezTo>
                  <a:pt x="51107" y="1100384"/>
                  <a:pt x="37961" y="904374"/>
                  <a:pt x="23315" y="669451"/>
                </a:cubicBezTo>
                <a:cubicBezTo>
                  <a:pt x="8668" y="434527"/>
                  <a:pt x="-1716" y="238154"/>
                  <a:pt x="236" y="233065"/>
                </a:cubicBezTo>
                <a:cubicBezTo>
                  <a:pt x="2188" y="227976"/>
                  <a:pt x="71772" y="190048"/>
                  <a:pt x="154865" y="148780"/>
                </a:cubicBezTo>
                <a:cubicBezTo>
                  <a:pt x="237959" y="107511"/>
                  <a:pt x="333091" y="63117"/>
                  <a:pt x="366270" y="50126"/>
                </a:cubicBezTo>
                <a:cubicBezTo>
                  <a:pt x="399449" y="37135"/>
                  <a:pt x="446598" y="20783"/>
                  <a:pt x="471045" y="13787"/>
                </a:cubicBezTo>
                <a:cubicBezTo>
                  <a:pt x="495493" y="6792"/>
                  <a:pt x="531211" y="612"/>
                  <a:pt x="550420" y="55"/>
                </a:cubicBezTo>
                <a:cubicBezTo>
                  <a:pt x="569629" y="-502"/>
                  <a:pt x="591911" y="2560"/>
                  <a:pt x="599936" y="6861"/>
                </a:cubicBezTo>
                <a:cubicBezTo>
                  <a:pt x="607962" y="11163"/>
                  <a:pt x="617032" y="21266"/>
                  <a:pt x="620091" y="29315"/>
                </a:cubicBezTo>
                <a:cubicBezTo>
                  <a:pt x="623347" y="37876"/>
                  <a:pt x="623166" y="55023"/>
                  <a:pt x="619657" y="70644"/>
                </a:cubicBezTo>
                <a:cubicBezTo>
                  <a:pt x="616357" y="85327"/>
                  <a:pt x="604902" y="114686"/>
                  <a:pt x="594200" y="135886"/>
                </a:cubicBezTo>
                <a:cubicBezTo>
                  <a:pt x="577910" y="168157"/>
                  <a:pt x="576639" y="173633"/>
                  <a:pt x="586394" y="169528"/>
                </a:cubicBezTo>
                <a:cubicBezTo>
                  <a:pt x="592802" y="166830"/>
                  <a:pt x="620905" y="163277"/>
                  <a:pt x="648845" y="161631"/>
                </a:cubicBezTo>
                <a:cubicBezTo>
                  <a:pt x="693633" y="158993"/>
                  <a:pt x="701653" y="160228"/>
                  <a:pt x="716608" y="172067"/>
                </a:cubicBezTo>
                <a:cubicBezTo>
                  <a:pt x="725938" y="179453"/>
                  <a:pt x="738492" y="198379"/>
                  <a:pt x="744505" y="214125"/>
                </a:cubicBezTo>
                <a:cubicBezTo>
                  <a:pt x="754957" y="241493"/>
                  <a:pt x="754918" y="243909"/>
                  <a:pt x="743609" y="268987"/>
                </a:cubicBezTo>
                <a:cubicBezTo>
                  <a:pt x="736930" y="283798"/>
                  <a:pt x="718784" y="305492"/>
                  <a:pt x="701933" y="318813"/>
                </a:cubicBezTo>
                <a:lnTo>
                  <a:pt x="672085" y="342406"/>
                </a:lnTo>
                <a:lnTo>
                  <a:pt x="727532" y="345567"/>
                </a:lnTo>
                <a:cubicBezTo>
                  <a:pt x="761476" y="347503"/>
                  <a:pt x="792184" y="353097"/>
                  <a:pt x="806716" y="359993"/>
                </a:cubicBezTo>
                <a:cubicBezTo>
                  <a:pt x="821877" y="367187"/>
                  <a:pt x="834928" y="380027"/>
                  <a:pt x="842837" y="395530"/>
                </a:cubicBezTo>
                <a:cubicBezTo>
                  <a:pt x="849648" y="408881"/>
                  <a:pt x="855220" y="423818"/>
                  <a:pt x="855220" y="428725"/>
                </a:cubicBezTo>
                <a:cubicBezTo>
                  <a:pt x="855220" y="433632"/>
                  <a:pt x="848993" y="445564"/>
                  <a:pt x="841381" y="455240"/>
                </a:cubicBezTo>
                <a:cubicBezTo>
                  <a:pt x="833769" y="464917"/>
                  <a:pt x="815145" y="480696"/>
                  <a:pt x="799993" y="490305"/>
                </a:cubicBezTo>
                <a:lnTo>
                  <a:pt x="772444" y="507776"/>
                </a:lnTo>
                <a:lnTo>
                  <a:pt x="790020" y="512102"/>
                </a:lnTo>
                <a:cubicBezTo>
                  <a:pt x="799686" y="514481"/>
                  <a:pt x="819724" y="523488"/>
                  <a:pt x="834547" y="532116"/>
                </a:cubicBezTo>
                <a:cubicBezTo>
                  <a:pt x="849371" y="540744"/>
                  <a:pt x="865802" y="556123"/>
                  <a:pt x="871060" y="566291"/>
                </a:cubicBezTo>
                <a:cubicBezTo>
                  <a:pt x="876318" y="576459"/>
                  <a:pt x="880620" y="592591"/>
                  <a:pt x="880620" y="602139"/>
                </a:cubicBezTo>
                <a:cubicBezTo>
                  <a:pt x="880620" y="611688"/>
                  <a:pt x="874394" y="632362"/>
                  <a:pt x="866784" y="648082"/>
                </a:cubicBezTo>
                <a:cubicBezTo>
                  <a:pt x="859174" y="663802"/>
                  <a:pt x="832852" y="697819"/>
                  <a:pt x="808292" y="723675"/>
                </a:cubicBezTo>
                <a:cubicBezTo>
                  <a:pt x="783731" y="749531"/>
                  <a:pt x="737391" y="790411"/>
                  <a:pt x="705316" y="814520"/>
                </a:cubicBezTo>
                <a:cubicBezTo>
                  <a:pt x="673240" y="838629"/>
                  <a:pt x="615979" y="877229"/>
                  <a:pt x="578071" y="900297"/>
                </a:cubicBezTo>
                <a:cubicBezTo>
                  <a:pt x="540162" y="923366"/>
                  <a:pt x="472788" y="960519"/>
                  <a:pt x="428351" y="982861"/>
                </a:cubicBezTo>
                <a:cubicBezTo>
                  <a:pt x="383914" y="1005203"/>
                  <a:pt x="323906" y="1033249"/>
                  <a:pt x="295001" y="1045186"/>
                </a:cubicBezTo>
                <a:cubicBezTo>
                  <a:pt x="266095" y="1057123"/>
                  <a:pt x="219585" y="1074142"/>
                  <a:pt x="191645" y="1083004"/>
                </a:cubicBezTo>
                <a:cubicBezTo>
                  <a:pt x="163705" y="1091867"/>
                  <a:pt x="129415" y="1100884"/>
                  <a:pt x="115445" y="1103042"/>
                </a:cubicBezTo>
                <a:cubicBezTo>
                  <a:pt x="101475" y="1105200"/>
                  <a:pt x="82185" y="1108429"/>
                  <a:pt x="72577" y="1110218"/>
                </a:cubicBezTo>
                <a:close/>
              </a:path>
            </a:pathLst>
          </a:custGeom>
          <a:solidFill>
            <a:srgbClr val="FCFDFD">
              <a:alpha val="100000"/>
            </a:srgbClr>
          </a:solidFill>
          <a:ln w="20">
            <a:solidFill>
              <a:srgbClr val="FCFDF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242409" y="2301929"/>
            <a:ext cx="922179" cy="1149924"/>
          </a:xfrm>
          <a:custGeom>
            <a:avLst/>
            <a:gdLst>
              <a:gd name="connsiteX0" fmla="*/ 19050 w 922179"/>
              <a:gd name="connsiteY0" fmla="*/ 249845 h 1149924"/>
              <a:gd name="connsiteX1" fmla="*/ 598154 w 922179"/>
              <a:gd name="connsiteY1" fmla="*/ 194229 h 1149924"/>
              <a:gd name="connsiteX2" fmla="*/ 769330 w 922179"/>
              <a:gd name="connsiteY2" fmla="*/ 237732 h 1149924"/>
              <a:gd name="connsiteX3" fmla="*/ 690660 w 922179"/>
              <a:gd name="connsiteY3" fmla="*/ 363739 h 1149924"/>
              <a:gd name="connsiteX4" fmla="*/ 873969 w 922179"/>
              <a:gd name="connsiteY4" fmla="*/ 435062 h 1149924"/>
              <a:gd name="connsiteX5" fmla="*/ 790055 w 922179"/>
              <a:gd name="connsiteY5" fmla="*/ 526967 h 1149924"/>
              <a:gd name="connsiteX6" fmla="*/ 75101 w 922179"/>
              <a:gd name="connsiteY6" fmla="*/ 1130476 h 11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179" h="1149924">
                <a:moveTo>
                  <a:pt x="19050" y="249845"/>
                </a:moveTo>
                <a:cubicBezTo>
                  <a:pt x="40581" y="247103"/>
                  <a:pt x="851484" y="-228964"/>
                  <a:pt x="598154" y="194229"/>
                </a:cubicBezTo>
                <a:cubicBezTo>
                  <a:pt x="703121" y="160487"/>
                  <a:pt x="753685" y="181148"/>
                  <a:pt x="769330" y="237732"/>
                </a:cubicBezTo>
                <a:cubicBezTo>
                  <a:pt x="785772" y="269510"/>
                  <a:pt x="768624" y="320179"/>
                  <a:pt x="690660" y="363739"/>
                </a:cubicBezTo>
                <a:cubicBezTo>
                  <a:pt x="792179" y="368746"/>
                  <a:pt x="853414" y="361706"/>
                  <a:pt x="873969" y="435062"/>
                </a:cubicBezTo>
                <a:cubicBezTo>
                  <a:pt x="895810" y="471843"/>
                  <a:pt x="824482" y="517503"/>
                  <a:pt x="790055" y="526967"/>
                </a:cubicBezTo>
                <a:cubicBezTo>
                  <a:pt x="1223384" y="630522"/>
                  <a:pt x="291085" y="1147374"/>
                  <a:pt x="75101" y="113047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787400" y="2608861"/>
            <a:ext cx="520651" cy="1055088"/>
          </a:xfrm>
          <a:custGeom>
            <a:avLst/>
            <a:gdLst>
              <a:gd name="connsiteX0" fmla="*/ 348503 w 520651"/>
              <a:gd name="connsiteY0" fmla="*/ 1055088 h 1055088"/>
              <a:gd name="connsiteX1" fmla="*/ 339705 w 520651"/>
              <a:gd name="connsiteY1" fmla="*/ 1047151 h 1055088"/>
              <a:gd name="connsiteX2" fmla="*/ 168455 w 520651"/>
              <a:gd name="connsiteY2" fmla="*/ 582156 h 1055088"/>
              <a:gd name="connsiteX3" fmla="*/ 0 w 520651"/>
              <a:gd name="connsiteY3" fmla="*/ 117530 h 1055088"/>
              <a:gd name="connsiteX4" fmla="*/ 32291 w 520651"/>
              <a:gd name="connsiteY4" fmla="*/ 74630 h 1055088"/>
              <a:gd name="connsiteX5" fmla="*/ 89391 w 520651"/>
              <a:gd name="connsiteY5" fmla="*/ 19649 h 1055088"/>
              <a:gd name="connsiteX6" fmla="*/ 114200 w 520651"/>
              <a:gd name="connsiteY6" fmla="*/ 0 h 1055088"/>
              <a:gd name="connsiteX7" fmla="*/ 236738 w 520651"/>
              <a:gd name="connsiteY7" fmla="*/ 246556 h 1055088"/>
              <a:gd name="connsiteX8" fmla="*/ 396457 w 520651"/>
              <a:gd name="connsiteY8" fmla="*/ 575663 h 1055088"/>
              <a:gd name="connsiteX9" fmla="*/ 477121 w 520651"/>
              <a:gd name="connsiteY9" fmla="*/ 766163 h 1055088"/>
              <a:gd name="connsiteX10" fmla="*/ 520651 w 520651"/>
              <a:gd name="connsiteY10" fmla="*/ 884153 h 1055088"/>
              <a:gd name="connsiteX11" fmla="*/ 504734 w 520651"/>
              <a:gd name="connsiteY11" fmla="*/ 902736 h 1055088"/>
              <a:gd name="connsiteX12" fmla="*/ 421637 w 520651"/>
              <a:gd name="connsiteY12" fmla="*/ 983184 h 1055088"/>
              <a:gd name="connsiteX13" fmla="*/ 348503 w 520651"/>
              <a:gd name="connsiteY13" fmla="*/ 1055088 h 105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0651" h="1055088">
                <a:moveTo>
                  <a:pt x="348503" y="1055088"/>
                </a:moveTo>
                <a:cubicBezTo>
                  <a:pt x="345202" y="1055088"/>
                  <a:pt x="341243" y="1051516"/>
                  <a:pt x="339705" y="1047151"/>
                </a:cubicBezTo>
                <a:cubicBezTo>
                  <a:pt x="338168" y="1042785"/>
                  <a:pt x="261105" y="833537"/>
                  <a:pt x="168455" y="582156"/>
                </a:cubicBezTo>
                <a:cubicBezTo>
                  <a:pt x="75804" y="330775"/>
                  <a:pt x="0" y="121693"/>
                  <a:pt x="0" y="117530"/>
                </a:cubicBezTo>
                <a:cubicBezTo>
                  <a:pt x="0" y="113368"/>
                  <a:pt x="14531" y="94062"/>
                  <a:pt x="32291" y="74630"/>
                </a:cubicBezTo>
                <a:cubicBezTo>
                  <a:pt x="50051" y="55197"/>
                  <a:pt x="75746" y="30456"/>
                  <a:pt x="89391" y="19649"/>
                </a:cubicBezTo>
                <a:lnTo>
                  <a:pt x="114200" y="0"/>
                </a:lnTo>
                <a:lnTo>
                  <a:pt x="236738" y="246556"/>
                </a:lnTo>
                <a:cubicBezTo>
                  <a:pt x="304133" y="382163"/>
                  <a:pt x="376007" y="530261"/>
                  <a:pt x="396457" y="575663"/>
                </a:cubicBezTo>
                <a:cubicBezTo>
                  <a:pt x="416907" y="621066"/>
                  <a:pt x="453206" y="706791"/>
                  <a:pt x="477121" y="766163"/>
                </a:cubicBezTo>
                <a:cubicBezTo>
                  <a:pt x="501036" y="825536"/>
                  <a:pt x="520625" y="878631"/>
                  <a:pt x="520651" y="884153"/>
                </a:cubicBezTo>
                <a:cubicBezTo>
                  <a:pt x="520678" y="889674"/>
                  <a:pt x="513515" y="898037"/>
                  <a:pt x="504734" y="902736"/>
                </a:cubicBezTo>
                <a:cubicBezTo>
                  <a:pt x="495953" y="907436"/>
                  <a:pt x="458560" y="943637"/>
                  <a:pt x="421637" y="983184"/>
                </a:cubicBezTo>
                <a:cubicBezTo>
                  <a:pt x="384714" y="1022732"/>
                  <a:pt x="351804" y="1055088"/>
                  <a:pt x="348503" y="1055088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759611" y="2582583"/>
            <a:ext cx="564635" cy="1094175"/>
          </a:xfrm>
          <a:custGeom>
            <a:avLst/>
            <a:gdLst>
              <a:gd name="connsiteX0" fmla="*/ 19050 w 564635"/>
              <a:gd name="connsiteY0" fmla="*/ 137761 h 1094175"/>
              <a:gd name="connsiteX1" fmla="*/ 135044 w 564635"/>
              <a:gd name="connsiteY1" fmla="*/ 19050 h 1094175"/>
              <a:gd name="connsiteX2" fmla="*/ 545585 w 564635"/>
              <a:gd name="connsiteY2" fmla="*/ 908789 h 1094175"/>
              <a:gd name="connsiteX3" fmla="*/ 365598 w 564635"/>
              <a:gd name="connsiteY3" fmla="*/ 1077957 h 10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635" h="1094175">
                <a:moveTo>
                  <a:pt x="19050" y="137761"/>
                </a:moveTo>
                <a:cubicBezTo>
                  <a:pt x="47503" y="91456"/>
                  <a:pt x="97547" y="50888"/>
                  <a:pt x="135044" y="19050"/>
                </a:cubicBezTo>
                <a:cubicBezTo>
                  <a:pt x="281447" y="317485"/>
                  <a:pt x="438306" y="604401"/>
                  <a:pt x="545585" y="908789"/>
                </a:cubicBezTo>
                <a:cubicBezTo>
                  <a:pt x="472257" y="951748"/>
                  <a:pt x="428731" y="1036017"/>
                  <a:pt x="365598" y="107795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80717" y="2704475"/>
            <a:ext cx="1095939" cy="1461205"/>
          </a:xfrm>
          <a:custGeom>
            <a:avLst/>
            <a:gdLst>
              <a:gd name="connsiteX0" fmla="*/ 19050 w 1095939"/>
              <a:gd name="connsiteY0" fmla="*/ 435217 h 1461205"/>
              <a:gd name="connsiteX1" fmla="*/ 645987 w 1095939"/>
              <a:gd name="connsiteY1" fmla="*/ 19050 h 1461205"/>
              <a:gd name="connsiteX2" fmla="*/ 1076889 w 1095939"/>
              <a:gd name="connsiteY2" fmla="*/ 930419 h 1461205"/>
              <a:gd name="connsiteX3" fmla="*/ 505506 w 1095939"/>
              <a:gd name="connsiteY3" fmla="*/ 1442953 h 14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939" h="1461205">
                <a:moveTo>
                  <a:pt x="19050" y="435217"/>
                </a:moveTo>
                <a:cubicBezTo>
                  <a:pt x="208413" y="407859"/>
                  <a:pt x="518892" y="168763"/>
                  <a:pt x="645987" y="19050"/>
                </a:cubicBezTo>
                <a:cubicBezTo>
                  <a:pt x="848325" y="291692"/>
                  <a:pt x="928913" y="622016"/>
                  <a:pt x="1076889" y="930419"/>
                </a:cubicBezTo>
                <a:cubicBezTo>
                  <a:pt x="893190" y="1097036"/>
                  <a:pt x="715712" y="1310352"/>
                  <a:pt x="505506" y="144295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827131" y="1383191"/>
            <a:ext cx="579751" cy="522026"/>
          </a:xfrm>
          <a:custGeom>
            <a:avLst/>
            <a:gdLst>
              <a:gd name="connsiteX0" fmla="*/ 560701 w 579751"/>
              <a:gd name="connsiteY0" fmla="*/ 346033 h 522026"/>
              <a:gd name="connsiteX1" fmla="*/ 369812 w 579751"/>
              <a:gd name="connsiteY1" fmla="*/ 19050 h 522026"/>
              <a:gd name="connsiteX2" fmla="*/ 19050 w 579751"/>
              <a:gd name="connsiteY2" fmla="*/ 202282 h 522026"/>
              <a:gd name="connsiteX3" fmla="*/ 204074 w 579751"/>
              <a:gd name="connsiteY3" fmla="*/ 504845 h 5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751" h="522026">
                <a:moveTo>
                  <a:pt x="560701" y="346033"/>
                </a:moveTo>
                <a:cubicBezTo>
                  <a:pt x="504975" y="238336"/>
                  <a:pt x="423056" y="117060"/>
                  <a:pt x="369812" y="19050"/>
                </a:cubicBezTo>
                <a:cubicBezTo>
                  <a:pt x="252063" y="72562"/>
                  <a:pt x="126677" y="134228"/>
                  <a:pt x="19050" y="202282"/>
                </a:cubicBezTo>
                <a:cubicBezTo>
                  <a:pt x="84262" y="296080"/>
                  <a:pt x="156788" y="401084"/>
                  <a:pt x="204074" y="504845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1838537" y="3276508"/>
            <a:ext cx="535805" cy="633156"/>
          </a:xfrm>
          <a:custGeom>
            <a:avLst/>
            <a:gdLst>
              <a:gd name="connsiteX0" fmla="*/ 19050 w 535805"/>
              <a:gd name="connsiteY0" fmla="*/ 226262 h 633156"/>
              <a:gd name="connsiteX1" fmla="*/ 516755 w 535805"/>
              <a:gd name="connsiteY1" fmla="*/ 614106 h 633156"/>
              <a:gd name="connsiteX2" fmla="*/ 463817 w 535805"/>
              <a:gd name="connsiteY2" fmla="*/ 17309 h 6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805" h="633156">
                <a:moveTo>
                  <a:pt x="19050" y="226262"/>
                </a:moveTo>
                <a:cubicBezTo>
                  <a:pt x="117627" y="393427"/>
                  <a:pt x="342068" y="526271"/>
                  <a:pt x="516755" y="614106"/>
                </a:cubicBezTo>
                <a:cubicBezTo>
                  <a:pt x="491546" y="417822"/>
                  <a:pt x="509249" y="210480"/>
                  <a:pt x="463817" y="17309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1"/>
          <p:cNvSpPr txBox="1"/>
          <p:nvPr/>
        </p:nvSpPr>
        <p:spPr>
          <a:xfrm>
            <a:off x="3126841" y="911999"/>
            <a:ext cx="2567473" cy="621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85000"/>
              </a:lnSpc>
            </a:pPr>
            <a:r>
              <a:rPr lang="en-US" altLang="zh-CN" sz="4800" spc="-5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Co</a:t>
            </a:r>
            <a:r>
              <a:rPr lang="en-US" altLang="zh-CN" sz="48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ntents</a:t>
            </a:r>
            <a:endParaRPr lang="en-US" altLang="zh-CN" sz="4800" dirty="0">
              <a:solidFill>
                <a:srgbClr val="44546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7471688" y="2723799"/>
            <a:ext cx="2974763" cy="42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3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	</a:t>
            </a:r>
            <a:r>
              <a:rPr lang="en-US" altLang="zh-CN" sz="2800" dirty="0">
                <a:effectLst/>
              </a:rPr>
              <a:t>Web </a:t>
            </a:r>
            <a:r>
              <a:rPr lang="zh-CN" altLang="en-US" sz="2800" b="1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界面</a:t>
            </a:r>
            <a:endParaRPr lang="zh-CN" altLang="en-US" sz="2800" b="1" spc="-5" dirty="0">
              <a:solidFill>
                <a:srgbClr val="333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495176" y="4013475"/>
            <a:ext cx="3355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	</a:t>
            </a:r>
            <a:r>
              <a:rPr lang="en-US" altLang="zh-CN" sz="2800" dirty="0">
                <a:effectLst/>
              </a:rPr>
              <a:t>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可视化界面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882763" y="5189141"/>
            <a:ext cx="1622797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842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	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28617" y="1570244"/>
            <a:ext cx="152708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85000"/>
              </a:lnSpc>
            </a:pPr>
            <a:r>
              <a:rPr lang="zh-CN" altLang="en-US" sz="4800" spc="-5" dirty="0">
                <a:solidFill>
                  <a:srgbClr val="44546A"/>
                </a:solidFill>
                <a:latin typeface="Arial" panose="020B0604020202020204"/>
              </a:rPr>
              <a:t>目录</a:t>
            </a:r>
            <a:endParaRPr lang="en-US" altLang="zh-CN" sz="4800" spc="-5" dirty="0">
              <a:solidFill>
                <a:srgbClr val="44546A"/>
              </a:solidFill>
              <a:latin typeface="Arial" panose="020B0604020202020204"/>
            </a:endParaRPr>
          </a:p>
        </p:txBody>
      </p:sp>
      <p:sp>
        <p:nvSpPr>
          <p:cNvPr id="51" name="Freeform 21"/>
          <p:cNvSpPr/>
          <p:nvPr/>
        </p:nvSpPr>
        <p:spPr>
          <a:xfrm>
            <a:off x="6519617" y="1397079"/>
            <a:ext cx="707722" cy="811971"/>
          </a:xfrm>
          <a:custGeom>
            <a:avLst/>
            <a:gdLst>
              <a:gd name="connsiteX0" fmla="*/ 402382 w 707722"/>
              <a:gd name="connsiteY0" fmla="*/ 805110 h 811971"/>
              <a:gd name="connsiteX1" fmla="*/ 385187 w 707722"/>
              <a:gd name="connsiteY1" fmla="*/ 782885 h 811971"/>
              <a:gd name="connsiteX2" fmla="*/ 354510 w 707722"/>
              <a:gd name="connsiteY2" fmla="*/ 706669 h 811971"/>
              <a:gd name="connsiteX3" fmla="*/ 302073 w 707722"/>
              <a:gd name="connsiteY3" fmla="*/ 627294 h 811971"/>
              <a:gd name="connsiteX4" fmla="*/ 232611 w 707722"/>
              <a:gd name="connsiteY4" fmla="*/ 559769 h 811971"/>
              <a:gd name="connsiteX5" fmla="*/ 150508 w 707722"/>
              <a:gd name="connsiteY5" fmla="*/ 507964 h 811971"/>
              <a:gd name="connsiteX6" fmla="*/ 52349 w 707722"/>
              <a:gd name="connsiteY6" fmla="*/ 466416 h 811971"/>
              <a:gd name="connsiteX7" fmla="*/ 0 w 707722"/>
              <a:gd name="connsiteY7" fmla="*/ 429321 h 811971"/>
              <a:gd name="connsiteX8" fmla="*/ 33577 w 707722"/>
              <a:gd name="connsiteY8" fmla="*/ 408906 h 811971"/>
              <a:gd name="connsiteX9" fmla="*/ 100718 w 707722"/>
              <a:gd name="connsiteY9" fmla="*/ 390159 h 811971"/>
              <a:gd name="connsiteX10" fmla="*/ 168257 w 707722"/>
              <a:gd name="connsiteY10" fmla="*/ 335215 h 811971"/>
              <a:gd name="connsiteX11" fmla="*/ 236625 w 707722"/>
              <a:gd name="connsiteY11" fmla="*/ 242837 h 811971"/>
              <a:gd name="connsiteX12" fmla="*/ 320433 w 707722"/>
              <a:gd name="connsiteY12" fmla="*/ 89566 h 811971"/>
              <a:gd name="connsiteX13" fmla="*/ 375288 w 707722"/>
              <a:gd name="connsiteY13" fmla="*/ 666 h 811971"/>
              <a:gd name="connsiteX14" fmla="*/ 380865 w 707722"/>
              <a:gd name="connsiteY14" fmla="*/ 30621 h 811971"/>
              <a:gd name="connsiteX15" fmla="*/ 390401 w 707722"/>
              <a:gd name="connsiteY15" fmla="*/ 88359 h 811971"/>
              <a:gd name="connsiteX16" fmla="*/ 413498 w 707722"/>
              <a:gd name="connsiteY16" fmla="*/ 155951 h 811971"/>
              <a:gd name="connsiteX17" fmla="*/ 455335 w 707722"/>
              <a:gd name="connsiteY17" fmla="*/ 230912 h 811971"/>
              <a:gd name="connsiteX18" fmla="*/ 549824 w 707722"/>
              <a:gd name="connsiteY18" fmla="*/ 342706 h 811971"/>
              <a:gd name="connsiteX19" fmla="*/ 663313 w 707722"/>
              <a:gd name="connsiteY19" fmla="*/ 450867 h 811971"/>
              <a:gd name="connsiteX20" fmla="*/ 707722 w 707722"/>
              <a:gd name="connsiteY20" fmla="*/ 495516 h 811971"/>
              <a:gd name="connsiteX21" fmla="*/ 681069 w 707722"/>
              <a:gd name="connsiteY21" fmla="*/ 504395 h 811971"/>
              <a:gd name="connsiteX22" fmla="*/ 619170 w 707722"/>
              <a:gd name="connsiteY22" fmla="*/ 528007 h 811971"/>
              <a:gd name="connsiteX23" fmla="*/ 549739 w 707722"/>
              <a:gd name="connsiteY23" fmla="*/ 573526 h 811971"/>
              <a:gd name="connsiteX24" fmla="*/ 490333 w 707722"/>
              <a:gd name="connsiteY24" fmla="*/ 637851 h 811971"/>
              <a:gd name="connsiteX25" fmla="*/ 435274 w 707722"/>
              <a:gd name="connsiteY25" fmla="*/ 733118 h 811971"/>
              <a:gd name="connsiteX26" fmla="*/ 402382 w 707722"/>
              <a:gd name="connsiteY26" fmla="*/ 805110 h 81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07722" h="811971">
                <a:moveTo>
                  <a:pt x="402382" y="805110"/>
                </a:moveTo>
                <a:cubicBezTo>
                  <a:pt x="397154" y="818348"/>
                  <a:pt x="395394" y="816073"/>
                  <a:pt x="385187" y="782885"/>
                </a:cubicBezTo>
                <a:cubicBezTo>
                  <a:pt x="378932" y="762550"/>
                  <a:pt x="365128" y="728253"/>
                  <a:pt x="354510" y="706669"/>
                </a:cubicBezTo>
                <a:cubicBezTo>
                  <a:pt x="343892" y="685084"/>
                  <a:pt x="320295" y="649366"/>
                  <a:pt x="302073" y="627294"/>
                </a:cubicBezTo>
                <a:cubicBezTo>
                  <a:pt x="283851" y="605222"/>
                  <a:pt x="252593" y="574836"/>
                  <a:pt x="232611" y="559769"/>
                </a:cubicBezTo>
                <a:cubicBezTo>
                  <a:pt x="212629" y="544703"/>
                  <a:pt x="175683" y="521391"/>
                  <a:pt x="150508" y="507964"/>
                </a:cubicBezTo>
                <a:cubicBezTo>
                  <a:pt x="125334" y="494539"/>
                  <a:pt x="81162" y="475842"/>
                  <a:pt x="52349" y="466416"/>
                </a:cubicBezTo>
                <a:cubicBezTo>
                  <a:pt x="1460" y="449769"/>
                  <a:pt x="-37" y="448708"/>
                  <a:pt x="0" y="429321"/>
                </a:cubicBezTo>
                <a:cubicBezTo>
                  <a:pt x="37" y="409526"/>
                  <a:pt x="311" y="409359"/>
                  <a:pt x="33577" y="408906"/>
                </a:cubicBezTo>
                <a:cubicBezTo>
                  <a:pt x="57903" y="408574"/>
                  <a:pt x="76344" y="403425"/>
                  <a:pt x="100718" y="390159"/>
                </a:cubicBezTo>
                <a:cubicBezTo>
                  <a:pt x="119199" y="380100"/>
                  <a:pt x="149592" y="355375"/>
                  <a:pt x="168257" y="335215"/>
                </a:cubicBezTo>
                <a:cubicBezTo>
                  <a:pt x="186922" y="315055"/>
                  <a:pt x="217688" y="273485"/>
                  <a:pt x="236625" y="242837"/>
                </a:cubicBezTo>
                <a:cubicBezTo>
                  <a:pt x="255563" y="212189"/>
                  <a:pt x="293277" y="143217"/>
                  <a:pt x="320433" y="89566"/>
                </a:cubicBezTo>
                <a:cubicBezTo>
                  <a:pt x="355014" y="21249"/>
                  <a:pt x="371451" y="-5389"/>
                  <a:pt x="375288" y="666"/>
                </a:cubicBezTo>
                <a:cubicBezTo>
                  <a:pt x="378302" y="5422"/>
                  <a:pt x="380811" y="18902"/>
                  <a:pt x="380865" y="30621"/>
                </a:cubicBezTo>
                <a:cubicBezTo>
                  <a:pt x="380918" y="42341"/>
                  <a:pt x="385209" y="68323"/>
                  <a:pt x="390401" y="88359"/>
                </a:cubicBezTo>
                <a:cubicBezTo>
                  <a:pt x="395593" y="108395"/>
                  <a:pt x="405986" y="138811"/>
                  <a:pt x="413498" y="155951"/>
                </a:cubicBezTo>
                <a:cubicBezTo>
                  <a:pt x="421009" y="173090"/>
                  <a:pt x="439835" y="206823"/>
                  <a:pt x="455335" y="230912"/>
                </a:cubicBezTo>
                <a:cubicBezTo>
                  <a:pt x="470835" y="255001"/>
                  <a:pt x="513355" y="305309"/>
                  <a:pt x="549824" y="342706"/>
                </a:cubicBezTo>
                <a:cubicBezTo>
                  <a:pt x="586293" y="380104"/>
                  <a:pt x="637363" y="428776"/>
                  <a:pt x="663313" y="450867"/>
                </a:cubicBezTo>
                <a:cubicBezTo>
                  <a:pt x="689262" y="472958"/>
                  <a:pt x="709246" y="493050"/>
                  <a:pt x="707722" y="495516"/>
                </a:cubicBezTo>
                <a:cubicBezTo>
                  <a:pt x="706198" y="497981"/>
                  <a:pt x="694204" y="501977"/>
                  <a:pt x="681069" y="504395"/>
                </a:cubicBezTo>
                <a:cubicBezTo>
                  <a:pt x="667934" y="506813"/>
                  <a:pt x="640079" y="517438"/>
                  <a:pt x="619170" y="528007"/>
                </a:cubicBezTo>
                <a:cubicBezTo>
                  <a:pt x="598261" y="538576"/>
                  <a:pt x="567018" y="559059"/>
                  <a:pt x="549739" y="573526"/>
                </a:cubicBezTo>
                <a:cubicBezTo>
                  <a:pt x="532461" y="587992"/>
                  <a:pt x="505728" y="616938"/>
                  <a:pt x="490333" y="637851"/>
                </a:cubicBezTo>
                <a:cubicBezTo>
                  <a:pt x="474939" y="658763"/>
                  <a:pt x="450162" y="701633"/>
                  <a:pt x="435274" y="733118"/>
                </a:cubicBezTo>
                <a:cubicBezTo>
                  <a:pt x="420387" y="764603"/>
                  <a:pt x="405586" y="797000"/>
                  <a:pt x="402382" y="80511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44"/>
          <p:cNvSpPr txBox="1"/>
          <p:nvPr/>
        </p:nvSpPr>
        <p:spPr>
          <a:xfrm>
            <a:off x="6852071" y="1619656"/>
            <a:ext cx="3278957" cy="42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3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	</a:t>
            </a:r>
            <a:r>
              <a:rPr lang="en-US" altLang="zh-CN" sz="2800" dirty="0"/>
              <a:t>CPU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48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8"/>
          <p:cNvSpPr txBox="1"/>
          <p:nvPr/>
        </p:nvSpPr>
        <p:spPr>
          <a:xfrm>
            <a:off x="3253257" y="2653975"/>
            <a:ext cx="5621426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93802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1	</a:t>
            </a:r>
            <a:r>
              <a:rPr lang="en-US" altLang="zh-CN" sz="44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40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0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0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28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28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8820" t="10309" r="8856" b="10103"/>
          <a:stretch>
            <a:fillRect/>
          </a:stretch>
        </p:blipFill>
        <p:spPr>
          <a:xfrm>
            <a:off x="463782" y="1429305"/>
            <a:ext cx="5806830" cy="4837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0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0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28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28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557" t="15486" r="10537" b="15600"/>
          <a:stretch>
            <a:fillRect/>
          </a:stretch>
        </p:blipFill>
        <p:spPr>
          <a:xfrm>
            <a:off x="363855" y="1607820"/>
            <a:ext cx="6153785" cy="3641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1665" y="5922645"/>
            <a:ext cx="6508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Gin </a:t>
            </a:r>
            <a:r>
              <a:rPr lang="zh-CN" altLang="en-US" sz="2800"/>
              <a:t>框架：</a:t>
            </a:r>
            <a:r>
              <a:rPr lang="zh-CN" altLang="en-US" sz="2800">
                <a:cs typeface="+mn-lt"/>
              </a:rPr>
              <a:t>github.com/gin-contrib/pprof</a:t>
            </a:r>
            <a:endParaRPr lang="zh-CN" altLang="en-US" sz="2800"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03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3"/>
          <p:cNvSpPr txBox="1"/>
          <p:nvPr/>
        </p:nvSpPr>
        <p:spPr>
          <a:xfrm>
            <a:off x="3253257" y="2653975"/>
            <a:ext cx="5103343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438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2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设计调优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15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2330488" y="3245396"/>
            <a:ext cx="461090" cy="669662"/>
          </a:xfrm>
          <a:custGeom>
            <a:avLst/>
            <a:gdLst>
              <a:gd name="connsiteX0" fmla="*/ 19050 w 461090"/>
              <a:gd name="connsiteY0" fmla="*/ 338310 h 669662"/>
              <a:gd name="connsiteX1" fmla="*/ 241903 w 461090"/>
              <a:gd name="connsiteY1" fmla="*/ 19050 h 669662"/>
              <a:gd name="connsiteX2" fmla="*/ 442040 w 461090"/>
              <a:gd name="connsiteY2" fmla="*/ 404332 h 669662"/>
              <a:gd name="connsiteX3" fmla="*/ 253300 w 461090"/>
              <a:gd name="connsiteY3" fmla="*/ 650612 h 669662"/>
              <a:gd name="connsiteX4" fmla="*/ 19050 w 461090"/>
              <a:gd name="connsiteY4" fmla="*/ 370473 h 6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669662">
                <a:moveTo>
                  <a:pt x="19050" y="338310"/>
                </a:moveTo>
                <a:cubicBezTo>
                  <a:pt x="123779" y="365356"/>
                  <a:pt x="190674" y="133286"/>
                  <a:pt x="241903" y="19050"/>
                </a:cubicBezTo>
                <a:cubicBezTo>
                  <a:pt x="241824" y="192495"/>
                  <a:pt x="345085" y="296498"/>
                  <a:pt x="442040" y="404332"/>
                </a:cubicBezTo>
                <a:cubicBezTo>
                  <a:pt x="343029" y="424097"/>
                  <a:pt x="286708" y="526492"/>
                  <a:pt x="253300" y="650612"/>
                </a:cubicBezTo>
                <a:cubicBezTo>
                  <a:pt x="228919" y="497253"/>
                  <a:pt x="135803" y="406758"/>
                  <a:pt x="19050" y="37047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/>
          <p:cNvSpPr/>
          <p:nvPr/>
        </p:nvSpPr>
        <p:spPr>
          <a:xfrm>
            <a:off x="8904302" y="3930637"/>
            <a:ext cx="1406256" cy="2896170"/>
          </a:xfrm>
          <a:custGeom>
            <a:avLst/>
            <a:gdLst>
              <a:gd name="connsiteX0" fmla="*/ 1387206 w 1406256"/>
              <a:gd name="connsiteY0" fmla="*/ 19050 h 2896170"/>
              <a:gd name="connsiteX1" fmla="*/ 19050 w 1406256"/>
              <a:gd name="connsiteY1" fmla="*/ 2877120 h 289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256" h="2896170">
                <a:moveTo>
                  <a:pt x="1387206" y="19050"/>
                </a:moveTo>
                <a:lnTo>
                  <a:pt x="19050" y="2877120"/>
                </a:lnTo>
              </a:path>
            </a:pathLst>
          </a:custGeom>
          <a:ln w="60">
            <a:solidFill>
              <a:srgbClr val="FFC000">
                <a:alpha val="100000"/>
              </a:srgbClr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2991292" y="1747027"/>
            <a:ext cx="6543803" cy="839073"/>
          </a:xfrm>
          <a:custGeom>
            <a:avLst/>
            <a:gdLst>
              <a:gd name="connsiteX0" fmla="*/ 6524753 w 6543803"/>
              <a:gd name="connsiteY0" fmla="*/ 820023 h 839073"/>
              <a:gd name="connsiteX1" fmla="*/ 19050 w 6543803"/>
              <a:gd name="connsiteY1" fmla="*/ 19050 h 8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803" h="839073">
                <a:moveTo>
                  <a:pt x="6524753" y="820023"/>
                </a:moveTo>
                <a:lnTo>
                  <a:pt x="19050" y="19050"/>
                </a:lnTo>
              </a:path>
            </a:pathLst>
          </a:custGeom>
          <a:ln w="60">
            <a:solidFill>
              <a:srgbClr val="FFC000">
                <a:alpha val="100000"/>
              </a:srgbClr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9379025" y="3086100"/>
            <a:ext cx="558724" cy="678930"/>
          </a:xfrm>
          <a:custGeom>
            <a:avLst/>
            <a:gdLst>
              <a:gd name="connsiteX0" fmla="*/ 371834 w 558724"/>
              <a:gd name="connsiteY0" fmla="*/ 678910 h 678930"/>
              <a:gd name="connsiteX1" fmla="*/ 280703 w 558724"/>
              <a:gd name="connsiteY1" fmla="*/ 670247 h 678930"/>
              <a:gd name="connsiteX2" fmla="*/ 200058 w 558724"/>
              <a:gd name="connsiteY2" fmla="*/ 638847 h 678930"/>
              <a:gd name="connsiteX3" fmla="*/ 114654 w 558724"/>
              <a:gd name="connsiteY3" fmla="*/ 577263 h 678930"/>
              <a:gd name="connsiteX4" fmla="*/ 50798 w 558724"/>
              <a:gd name="connsiteY4" fmla="*/ 486965 h 678930"/>
              <a:gd name="connsiteX5" fmla="*/ 12587 w 558724"/>
              <a:gd name="connsiteY5" fmla="*/ 384746 h 678930"/>
              <a:gd name="connsiteX6" fmla="*/ 0 w 558724"/>
              <a:gd name="connsiteY6" fmla="*/ 283146 h 678930"/>
              <a:gd name="connsiteX7" fmla="*/ 9356 w 558724"/>
              <a:gd name="connsiteY7" fmla="*/ 196898 h 678930"/>
              <a:gd name="connsiteX8" fmla="*/ 38288 w 558724"/>
              <a:gd name="connsiteY8" fmla="*/ 123306 h 678930"/>
              <a:gd name="connsiteX9" fmla="*/ 96111 w 558724"/>
              <a:gd name="connsiteY9" fmla="*/ 42295 h 678930"/>
              <a:gd name="connsiteX10" fmla="*/ 139288 w 558724"/>
              <a:gd name="connsiteY10" fmla="*/ 0 h 678930"/>
              <a:gd name="connsiteX11" fmla="*/ 351508 w 558724"/>
              <a:gd name="connsiteY11" fmla="*/ 307547 h 678930"/>
              <a:gd name="connsiteX12" fmla="*/ 558724 w 558724"/>
              <a:gd name="connsiteY12" fmla="*/ 620863 h 678930"/>
              <a:gd name="connsiteX13" fmla="*/ 528562 w 558724"/>
              <a:gd name="connsiteY13" fmla="*/ 642912 h 678930"/>
              <a:gd name="connsiteX14" fmla="*/ 463909 w 558724"/>
              <a:gd name="connsiteY14" fmla="*/ 669321 h 678930"/>
              <a:gd name="connsiteX15" fmla="*/ 371834 w 558724"/>
              <a:gd name="connsiteY15" fmla="*/ 678910 h 67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724" h="678930">
                <a:moveTo>
                  <a:pt x="371834" y="678910"/>
                </a:moveTo>
                <a:cubicBezTo>
                  <a:pt x="340162" y="678612"/>
                  <a:pt x="299153" y="674714"/>
                  <a:pt x="280703" y="670247"/>
                </a:cubicBezTo>
                <a:cubicBezTo>
                  <a:pt x="262251" y="665779"/>
                  <a:pt x="225962" y="651649"/>
                  <a:pt x="200058" y="638847"/>
                </a:cubicBezTo>
                <a:cubicBezTo>
                  <a:pt x="169378" y="623684"/>
                  <a:pt x="139608" y="602217"/>
                  <a:pt x="114654" y="577263"/>
                </a:cubicBezTo>
                <a:cubicBezTo>
                  <a:pt x="88256" y="550865"/>
                  <a:pt x="68403" y="522791"/>
                  <a:pt x="50798" y="486965"/>
                </a:cubicBezTo>
                <a:cubicBezTo>
                  <a:pt x="36747" y="458370"/>
                  <a:pt x="19552" y="412372"/>
                  <a:pt x="12587" y="384746"/>
                </a:cubicBezTo>
                <a:cubicBezTo>
                  <a:pt x="5059" y="354884"/>
                  <a:pt x="-44" y="313689"/>
                  <a:pt x="0" y="283146"/>
                </a:cubicBezTo>
                <a:cubicBezTo>
                  <a:pt x="41" y="254892"/>
                  <a:pt x="4251" y="216080"/>
                  <a:pt x="9356" y="196898"/>
                </a:cubicBezTo>
                <a:cubicBezTo>
                  <a:pt x="14461" y="177715"/>
                  <a:pt x="27480" y="144599"/>
                  <a:pt x="38288" y="123306"/>
                </a:cubicBezTo>
                <a:cubicBezTo>
                  <a:pt x="49096" y="102013"/>
                  <a:pt x="75116" y="65558"/>
                  <a:pt x="96111" y="42295"/>
                </a:cubicBezTo>
                <a:cubicBezTo>
                  <a:pt x="117107" y="19033"/>
                  <a:pt x="136536" y="0"/>
                  <a:pt x="139288" y="0"/>
                </a:cubicBezTo>
                <a:cubicBezTo>
                  <a:pt x="142039" y="0"/>
                  <a:pt x="237538" y="138396"/>
                  <a:pt x="351508" y="307547"/>
                </a:cubicBezTo>
                <a:cubicBezTo>
                  <a:pt x="465477" y="476699"/>
                  <a:pt x="558724" y="617691"/>
                  <a:pt x="558724" y="620863"/>
                </a:cubicBezTo>
                <a:cubicBezTo>
                  <a:pt x="558724" y="624035"/>
                  <a:pt x="545152" y="633957"/>
                  <a:pt x="528562" y="642912"/>
                </a:cubicBezTo>
                <a:cubicBezTo>
                  <a:pt x="511972" y="651866"/>
                  <a:pt x="482879" y="663750"/>
                  <a:pt x="463909" y="669321"/>
                </a:cubicBezTo>
                <a:cubicBezTo>
                  <a:pt x="442585" y="675583"/>
                  <a:pt x="407437" y="679243"/>
                  <a:pt x="371834" y="678910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9351742" y="3058579"/>
            <a:ext cx="601536" cy="721797"/>
          </a:xfrm>
          <a:custGeom>
            <a:avLst/>
            <a:gdLst>
              <a:gd name="connsiteX0" fmla="*/ 163753 w 601536"/>
              <a:gd name="connsiteY0" fmla="*/ 19050 h 721797"/>
              <a:gd name="connsiteX1" fmla="*/ 71449 w 601536"/>
              <a:gd name="connsiteY1" fmla="*/ 510355 h 721797"/>
              <a:gd name="connsiteX2" fmla="*/ 583665 w 601536"/>
              <a:gd name="connsiteY2" fmla="*/ 642241 h 72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536" h="721797">
                <a:moveTo>
                  <a:pt x="163753" y="19050"/>
                </a:moveTo>
                <a:cubicBezTo>
                  <a:pt x="3376" y="150732"/>
                  <a:pt x="-17959" y="325723"/>
                  <a:pt x="71449" y="510355"/>
                </a:cubicBezTo>
                <a:cubicBezTo>
                  <a:pt x="172472" y="718943"/>
                  <a:pt x="453229" y="749867"/>
                  <a:pt x="583665" y="64224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9467621" y="3290379"/>
            <a:ext cx="216166" cy="288731"/>
          </a:xfrm>
          <a:custGeom>
            <a:avLst/>
            <a:gdLst>
              <a:gd name="connsiteX0" fmla="*/ 50903 w 216166"/>
              <a:gd name="connsiteY0" fmla="*/ 19050 h 288731"/>
              <a:gd name="connsiteX1" fmla="*/ 19050 w 216166"/>
              <a:gd name="connsiteY1" fmla="*/ 132445 h 288731"/>
              <a:gd name="connsiteX2" fmla="*/ 131141 w 216166"/>
              <a:gd name="connsiteY2" fmla="*/ 136608 h 288731"/>
              <a:gd name="connsiteX3" fmla="*/ 106815 w 216166"/>
              <a:gd name="connsiteY3" fmla="*/ 264913 h 288731"/>
              <a:gd name="connsiteX4" fmla="*/ 199923 w 216166"/>
              <a:gd name="connsiteY4" fmla="*/ 267417 h 2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66" h="288731">
                <a:moveTo>
                  <a:pt x="50903" y="19050"/>
                </a:moveTo>
                <a:cubicBezTo>
                  <a:pt x="33134" y="48774"/>
                  <a:pt x="25079" y="101227"/>
                  <a:pt x="19050" y="132445"/>
                </a:cubicBezTo>
                <a:cubicBezTo>
                  <a:pt x="52201" y="125367"/>
                  <a:pt x="97436" y="142922"/>
                  <a:pt x="131141" y="136608"/>
                </a:cubicBezTo>
                <a:cubicBezTo>
                  <a:pt x="117927" y="175881"/>
                  <a:pt x="131107" y="222901"/>
                  <a:pt x="106815" y="264913"/>
                </a:cubicBezTo>
                <a:cubicBezTo>
                  <a:pt x="134063" y="267888"/>
                  <a:pt x="171921" y="273027"/>
                  <a:pt x="199923" y="26741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9761009" y="2628448"/>
            <a:ext cx="1179321" cy="1327529"/>
          </a:xfrm>
          <a:custGeom>
            <a:avLst/>
            <a:gdLst>
              <a:gd name="connsiteX0" fmla="*/ 517222 w 1179321"/>
              <a:gd name="connsiteY0" fmla="*/ 1327529 h 1327529"/>
              <a:gd name="connsiteX1" fmla="*/ 443441 w 1179321"/>
              <a:gd name="connsiteY1" fmla="*/ 1285539 h 1327529"/>
              <a:gd name="connsiteX2" fmla="*/ 306029 w 1179321"/>
              <a:gd name="connsiteY2" fmla="*/ 1190519 h 1327529"/>
              <a:gd name="connsiteX3" fmla="*/ 167371 w 1179321"/>
              <a:gd name="connsiteY3" fmla="*/ 1072567 h 1327529"/>
              <a:gd name="connsiteX4" fmla="*/ 72294 w 1179321"/>
              <a:gd name="connsiteY4" fmla="*/ 972398 h 1327529"/>
              <a:gd name="connsiteX5" fmla="*/ 26003 w 1179321"/>
              <a:gd name="connsiteY5" fmla="*/ 898976 h 1327529"/>
              <a:gd name="connsiteX6" fmla="*/ 2341 w 1179321"/>
              <a:gd name="connsiteY6" fmla="*/ 839977 h 1327529"/>
              <a:gd name="connsiteX7" fmla="*/ 15841 w 1179321"/>
              <a:gd name="connsiteY7" fmla="*/ 823915 h 1327529"/>
              <a:gd name="connsiteX8" fmla="*/ 100541 w 1179321"/>
              <a:gd name="connsiteY8" fmla="*/ 828332 h 1327529"/>
              <a:gd name="connsiteX9" fmla="*/ 208476 w 1179321"/>
              <a:gd name="connsiteY9" fmla="*/ 816825 h 1327529"/>
              <a:gd name="connsiteX10" fmla="*/ 287851 w 1179321"/>
              <a:gd name="connsiteY10" fmla="*/ 789809 h 1327529"/>
              <a:gd name="connsiteX11" fmla="*/ 364066 w 1179321"/>
              <a:gd name="connsiteY11" fmla="*/ 751193 h 1327529"/>
              <a:gd name="connsiteX12" fmla="*/ 452966 w 1179321"/>
              <a:gd name="connsiteY12" fmla="*/ 688992 h 1327529"/>
              <a:gd name="connsiteX13" fmla="*/ 571021 w 1179321"/>
              <a:gd name="connsiteY13" fmla="*/ 580552 h 1327529"/>
              <a:gd name="connsiteX14" fmla="*/ 700364 w 1179321"/>
              <a:gd name="connsiteY14" fmla="*/ 432251 h 1327529"/>
              <a:gd name="connsiteX15" fmla="*/ 785508 w 1179321"/>
              <a:gd name="connsiteY15" fmla="*/ 331842 h 1327529"/>
              <a:gd name="connsiteX16" fmla="*/ 891834 w 1179321"/>
              <a:gd name="connsiteY16" fmla="*/ 254524 h 1327529"/>
              <a:gd name="connsiteX17" fmla="*/ 1014565 w 1179321"/>
              <a:gd name="connsiteY17" fmla="*/ 161705 h 1327529"/>
              <a:gd name="connsiteX18" fmla="*/ 1081489 w 1179321"/>
              <a:gd name="connsiteY18" fmla="*/ 86623 h 1327529"/>
              <a:gd name="connsiteX19" fmla="*/ 1120381 w 1179321"/>
              <a:gd name="connsiteY19" fmla="*/ 24038 h 1327529"/>
              <a:gd name="connsiteX20" fmla="*/ 1131808 w 1179321"/>
              <a:gd name="connsiteY20" fmla="*/ 0 h 1327529"/>
              <a:gd name="connsiteX21" fmla="*/ 1155549 w 1179321"/>
              <a:gd name="connsiteY21" fmla="*/ 65313 h 1327529"/>
              <a:gd name="connsiteX22" fmla="*/ 1179321 w 1179321"/>
              <a:gd name="connsiteY22" fmla="*/ 171901 h 1327529"/>
              <a:gd name="connsiteX23" fmla="*/ 1168582 w 1179321"/>
              <a:gd name="connsiteY23" fmla="*/ 240394 h 1327529"/>
              <a:gd name="connsiteX24" fmla="*/ 1136152 w 1179321"/>
              <a:gd name="connsiteY24" fmla="*/ 294369 h 1327529"/>
              <a:gd name="connsiteX25" fmla="*/ 1085352 w 1179321"/>
              <a:gd name="connsiteY25" fmla="*/ 345156 h 1327529"/>
              <a:gd name="connsiteX26" fmla="*/ 984806 w 1179321"/>
              <a:gd name="connsiteY26" fmla="*/ 405481 h 1327529"/>
              <a:gd name="connsiteX27" fmla="*/ 913369 w 1179321"/>
              <a:gd name="connsiteY27" fmla="*/ 446690 h 1327529"/>
              <a:gd name="connsiteX28" fmla="*/ 833111 w 1179321"/>
              <a:gd name="connsiteY28" fmla="*/ 618140 h 1327529"/>
              <a:gd name="connsiteX29" fmla="*/ 715171 w 1179321"/>
              <a:gd name="connsiteY29" fmla="*/ 866968 h 1327529"/>
              <a:gd name="connsiteX30" fmla="*/ 631250 w 1179321"/>
              <a:gd name="connsiteY30" fmla="*/ 1057468 h 1327529"/>
              <a:gd name="connsiteX31" fmla="*/ 554685 w 1179321"/>
              <a:gd name="connsiteY31" fmla="*/ 1246639 h 1327529"/>
              <a:gd name="connsiteX32" fmla="*/ 517222 w 1179321"/>
              <a:gd name="connsiteY32" fmla="*/ 1327529 h 13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79321" h="1327529">
                <a:moveTo>
                  <a:pt x="517222" y="1327529"/>
                </a:moveTo>
                <a:cubicBezTo>
                  <a:pt x="513314" y="1327489"/>
                  <a:pt x="480112" y="1308594"/>
                  <a:pt x="443441" y="1285539"/>
                </a:cubicBezTo>
                <a:cubicBezTo>
                  <a:pt x="406769" y="1262485"/>
                  <a:pt x="344934" y="1219725"/>
                  <a:pt x="306029" y="1190519"/>
                </a:cubicBezTo>
                <a:cubicBezTo>
                  <a:pt x="267124" y="1161312"/>
                  <a:pt x="204727" y="1108234"/>
                  <a:pt x="167371" y="1072567"/>
                </a:cubicBezTo>
                <a:cubicBezTo>
                  <a:pt x="130015" y="1036901"/>
                  <a:pt x="87231" y="991825"/>
                  <a:pt x="72294" y="972398"/>
                </a:cubicBezTo>
                <a:cubicBezTo>
                  <a:pt x="57359" y="952971"/>
                  <a:pt x="36528" y="919931"/>
                  <a:pt x="26003" y="898976"/>
                </a:cubicBezTo>
                <a:cubicBezTo>
                  <a:pt x="15478" y="878021"/>
                  <a:pt x="4830" y="851471"/>
                  <a:pt x="2341" y="839977"/>
                </a:cubicBezTo>
                <a:cubicBezTo>
                  <a:pt x="-2095" y="819482"/>
                  <a:pt x="-1833" y="819170"/>
                  <a:pt x="15841" y="823915"/>
                </a:cubicBezTo>
                <a:cubicBezTo>
                  <a:pt x="25755" y="826575"/>
                  <a:pt x="63869" y="828563"/>
                  <a:pt x="100541" y="828332"/>
                </a:cubicBezTo>
                <a:cubicBezTo>
                  <a:pt x="142738" y="828066"/>
                  <a:pt x="182363" y="823842"/>
                  <a:pt x="208476" y="816825"/>
                </a:cubicBezTo>
                <a:cubicBezTo>
                  <a:pt x="231168" y="810728"/>
                  <a:pt x="266887" y="798570"/>
                  <a:pt x="287851" y="789809"/>
                </a:cubicBezTo>
                <a:cubicBezTo>
                  <a:pt x="308814" y="781048"/>
                  <a:pt x="343110" y="763671"/>
                  <a:pt x="364066" y="751193"/>
                </a:cubicBezTo>
                <a:cubicBezTo>
                  <a:pt x="385021" y="738716"/>
                  <a:pt x="425026" y="710725"/>
                  <a:pt x="452966" y="688992"/>
                </a:cubicBezTo>
                <a:cubicBezTo>
                  <a:pt x="480906" y="667259"/>
                  <a:pt x="534031" y="618461"/>
                  <a:pt x="571021" y="580552"/>
                </a:cubicBezTo>
                <a:cubicBezTo>
                  <a:pt x="608012" y="542643"/>
                  <a:pt x="666216" y="475907"/>
                  <a:pt x="700364" y="432251"/>
                </a:cubicBezTo>
                <a:cubicBezTo>
                  <a:pt x="734511" y="388595"/>
                  <a:pt x="772827" y="343411"/>
                  <a:pt x="785508" y="331842"/>
                </a:cubicBezTo>
                <a:cubicBezTo>
                  <a:pt x="798190" y="320273"/>
                  <a:pt x="846036" y="285480"/>
                  <a:pt x="891834" y="254524"/>
                </a:cubicBezTo>
                <a:cubicBezTo>
                  <a:pt x="937632" y="223567"/>
                  <a:pt x="992861" y="181799"/>
                  <a:pt x="1014565" y="161705"/>
                </a:cubicBezTo>
                <a:cubicBezTo>
                  <a:pt x="1036269" y="141611"/>
                  <a:pt x="1066385" y="107824"/>
                  <a:pt x="1081489" y="86623"/>
                </a:cubicBezTo>
                <a:cubicBezTo>
                  <a:pt x="1096595" y="65422"/>
                  <a:pt x="1114095" y="37259"/>
                  <a:pt x="1120381" y="24038"/>
                </a:cubicBezTo>
                <a:lnTo>
                  <a:pt x="1131808" y="0"/>
                </a:lnTo>
                <a:lnTo>
                  <a:pt x="1155549" y="65313"/>
                </a:lnTo>
                <a:cubicBezTo>
                  <a:pt x="1173808" y="115543"/>
                  <a:pt x="1179297" y="140158"/>
                  <a:pt x="1179321" y="171901"/>
                </a:cubicBezTo>
                <a:cubicBezTo>
                  <a:pt x="1179338" y="195840"/>
                  <a:pt x="1174828" y="224608"/>
                  <a:pt x="1168582" y="240394"/>
                </a:cubicBezTo>
                <a:cubicBezTo>
                  <a:pt x="1162661" y="255363"/>
                  <a:pt x="1148067" y="279652"/>
                  <a:pt x="1136152" y="294369"/>
                </a:cubicBezTo>
                <a:cubicBezTo>
                  <a:pt x="1124237" y="309085"/>
                  <a:pt x="1101377" y="331939"/>
                  <a:pt x="1085352" y="345156"/>
                </a:cubicBezTo>
                <a:cubicBezTo>
                  <a:pt x="1069327" y="358372"/>
                  <a:pt x="1024081" y="385518"/>
                  <a:pt x="984806" y="405481"/>
                </a:cubicBezTo>
                <a:cubicBezTo>
                  <a:pt x="945531" y="425443"/>
                  <a:pt x="913384" y="443988"/>
                  <a:pt x="913369" y="446690"/>
                </a:cubicBezTo>
                <a:cubicBezTo>
                  <a:pt x="913353" y="449393"/>
                  <a:pt x="877237" y="526546"/>
                  <a:pt x="833111" y="618140"/>
                </a:cubicBezTo>
                <a:cubicBezTo>
                  <a:pt x="788985" y="709735"/>
                  <a:pt x="735912" y="821708"/>
                  <a:pt x="715171" y="866968"/>
                </a:cubicBezTo>
                <a:cubicBezTo>
                  <a:pt x="694430" y="912228"/>
                  <a:pt x="656666" y="997953"/>
                  <a:pt x="631250" y="1057468"/>
                </a:cubicBezTo>
                <a:cubicBezTo>
                  <a:pt x="605835" y="1116983"/>
                  <a:pt x="571380" y="1202109"/>
                  <a:pt x="554685" y="1246639"/>
                </a:cubicBezTo>
                <a:cubicBezTo>
                  <a:pt x="537989" y="1291168"/>
                  <a:pt x="521131" y="1327569"/>
                  <a:pt x="517222" y="1327529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/>
          <p:cNvSpPr/>
          <p:nvPr/>
        </p:nvSpPr>
        <p:spPr>
          <a:xfrm>
            <a:off x="11715750" y="4199954"/>
            <a:ext cx="354992" cy="324403"/>
          </a:xfrm>
          <a:custGeom>
            <a:avLst/>
            <a:gdLst>
              <a:gd name="connsiteX0" fmla="*/ 139700 w 354992"/>
              <a:gd name="connsiteY0" fmla="*/ 323751 h 324403"/>
              <a:gd name="connsiteX1" fmla="*/ 79917 w 354992"/>
              <a:gd name="connsiteY1" fmla="*/ 319977 h 324403"/>
              <a:gd name="connsiteX2" fmla="*/ 27530 w 354992"/>
              <a:gd name="connsiteY2" fmla="*/ 285609 h 324403"/>
              <a:gd name="connsiteX3" fmla="*/ 0 w 354992"/>
              <a:gd name="connsiteY3" fmla="*/ 249020 h 324403"/>
              <a:gd name="connsiteX4" fmla="*/ 30162 w 354992"/>
              <a:gd name="connsiteY4" fmla="*/ 233252 h 324403"/>
              <a:gd name="connsiteX5" fmla="*/ 110295 w 354992"/>
              <a:gd name="connsiteY5" fmla="*/ 216727 h 324403"/>
              <a:gd name="connsiteX6" fmla="*/ 192384 w 354992"/>
              <a:gd name="connsiteY6" fmla="*/ 189466 h 324403"/>
              <a:gd name="connsiteX7" fmla="*/ 242582 w 354992"/>
              <a:gd name="connsiteY7" fmla="*/ 143543 h 324403"/>
              <a:gd name="connsiteX8" fmla="*/ 267515 w 354992"/>
              <a:gd name="connsiteY8" fmla="*/ 89617 h 324403"/>
              <a:gd name="connsiteX9" fmla="*/ 271611 w 354992"/>
              <a:gd name="connsiteY9" fmla="*/ 30932 h 324403"/>
              <a:gd name="connsiteX10" fmla="*/ 285239 w 354992"/>
              <a:gd name="connsiteY10" fmla="*/ 1595 h 324403"/>
              <a:gd name="connsiteX11" fmla="*/ 310057 w 354992"/>
              <a:gd name="connsiteY11" fmla="*/ 12159 h 324403"/>
              <a:gd name="connsiteX12" fmla="*/ 334580 w 354992"/>
              <a:gd name="connsiteY12" fmla="*/ 50574 h 324403"/>
              <a:gd name="connsiteX13" fmla="*/ 353967 w 354992"/>
              <a:gd name="connsiteY13" fmla="*/ 118686 h 324403"/>
              <a:gd name="connsiteX14" fmla="*/ 342917 w 354992"/>
              <a:gd name="connsiteY14" fmla="*/ 184683 h 324403"/>
              <a:gd name="connsiteX15" fmla="*/ 297723 w 354992"/>
              <a:gd name="connsiteY15" fmla="*/ 245167 h 324403"/>
              <a:gd name="connsiteX16" fmla="*/ 220750 w 354992"/>
              <a:gd name="connsiteY16" fmla="*/ 298350 h 324403"/>
              <a:gd name="connsiteX17" fmla="*/ 139700 w 354992"/>
              <a:gd name="connsiteY17" fmla="*/ 323751 h 32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4992" h="324403">
                <a:moveTo>
                  <a:pt x="139700" y="323751"/>
                </a:moveTo>
                <a:cubicBezTo>
                  <a:pt x="120491" y="325437"/>
                  <a:pt x="93588" y="323738"/>
                  <a:pt x="79917" y="319977"/>
                </a:cubicBezTo>
                <a:cubicBezTo>
                  <a:pt x="65177" y="315922"/>
                  <a:pt x="43854" y="301934"/>
                  <a:pt x="27530" y="285609"/>
                </a:cubicBezTo>
                <a:cubicBezTo>
                  <a:pt x="12388" y="270468"/>
                  <a:pt x="0" y="254003"/>
                  <a:pt x="0" y="249020"/>
                </a:cubicBezTo>
                <a:cubicBezTo>
                  <a:pt x="0" y="243389"/>
                  <a:pt x="11410" y="237423"/>
                  <a:pt x="30162" y="233252"/>
                </a:cubicBezTo>
                <a:cubicBezTo>
                  <a:pt x="46752" y="229562"/>
                  <a:pt x="82812" y="222126"/>
                  <a:pt x="110295" y="216727"/>
                </a:cubicBezTo>
                <a:cubicBezTo>
                  <a:pt x="137779" y="211329"/>
                  <a:pt x="174719" y="199062"/>
                  <a:pt x="192384" y="189466"/>
                </a:cubicBezTo>
                <a:cubicBezTo>
                  <a:pt x="213397" y="178052"/>
                  <a:pt x="230754" y="162174"/>
                  <a:pt x="242582" y="143543"/>
                </a:cubicBezTo>
                <a:cubicBezTo>
                  <a:pt x="252526" y="127880"/>
                  <a:pt x="263746" y="103614"/>
                  <a:pt x="267515" y="89617"/>
                </a:cubicBezTo>
                <a:cubicBezTo>
                  <a:pt x="271284" y="75621"/>
                  <a:pt x="273127" y="49213"/>
                  <a:pt x="271611" y="30932"/>
                </a:cubicBezTo>
                <a:cubicBezTo>
                  <a:pt x="268875" y="-2060"/>
                  <a:pt x="268975" y="-2276"/>
                  <a:pt x="285239" y="1595"/>
                </a:cubicBezTo>
                <a:cubicBezTo>
                  <a:pt x="294251" y="3741"/>
                  <a:pt x="305420" y="8495"/>
                  <a:pt x="310057" y="12159"/>
                </a:cubicBezTo>
                <a:cubicBezTo>
                  <a:pt x="314696" y="15824"/>
                  <a:pt x="325731" y="33110"/>
                  <a:pt x="334580" y="50574"/>
                </a:cubicBezTo>
                <a:cubicBezTo>
                  <a:pt x="343626" y="68424"/>
                  <a:pt x="352113" y="98244"/>
                  <a:pt x="353967" y="118686"/>
                </a:cubicBezTo>
                <a:cubicBezTo>
                  <a:pt x="356627" y="148020"/>
                  <a:pt x="354491" y="160775"/>
                  <a:pt x="342917" y="184683"/>
                </a:cubicBezTo>
                <a:cubicBezTo>
                  <a:pt x="335027" y="200983"/>
                  <a:pt x="314690" y="228200"/>
                  <a:pt x="297723" y="245167"/>
                </a:cubicBezTo>
                <a:cubicBezTo>
                  <a:pt x="279755" y="263135"/>
                  <a:pt x="247619" y="285339"/>
                  <a:pt x="220750" y="298350"/>
                </a:cubicBezTo>
                <a:cubicBezTo>
                  <a:pt x="191792" y="312373"/>
                  <a:pt x="161625" y="321827"/>
                  <a:pt x="139700" y="323751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/>
          <p:cNvSpPr/>
          <p:nvPr/>
        </p:nvSpPr>
        <p:spPr>
          <a:xfrm>
            <a:off x="10487025" y="5878794"/>
            <a:ext cx="1140583" cy="242099"/>
          </a:xfrm>
          <a:custGeom>
            <a:avLst/>
            <a:gdLst>
              <a:gd name="connsiteX0" fmla="*/ 611567 w 1140583"/>
              <a:gd name="connsiteY0" fmla="*/ 241177 h 242099"/>
              <a:gd name="connsiteX1" fmla="*/ 41275 w 1140583"/>
              <a:gd name="connsiteY1" fmla="*/ 236667 h 242099"/>
              <a:gd name="connsiteX2" fmla="*/ 0 w 1140583"/>
              <a:gd name="connsiteY2" fmla="*/ 233080 h 242099"/>
              <a:gd name="connsiteX3" fmla="*/ 41275 w 1140583"/>
              <a:gd name="connsiteY3" fmla="*/ 216356 h 242099"/>
              <a:gd name="connsiteX4" fmla="*/ 136525 w 1140583"/>
              <a:gd name="connsiteY4" fmla="*/ 186312 h 242099"/>
              <a:gd name="connsiteX5" fmla="*/ 254000 w 1140583"/>
              <a:gd name="connsiteY5" fmla="*/ 163657 h 242099"/>
              <a:gd name="connsiteX6" fmla="*/ 415925 w 1140583"/>
              <a:gd name="connsiteY6" fmla="*/ 144180 h 242099"/>
              <a:gd name="connsiteX7" fmla="*/ 577850 w 1140583"/>
              <a:gd name="connsiteY7" fmla="*/ 124617 h 242099"/>
              <a:gd name="connsiteX8" fmla="*/ 701675 w 1140583"/>
              <a:gd name="connsiteY8" fmla="*/ 99888 h 242099"/>
              <a:gd name="connsiteX9" fmla="*/ 812800 w 1140583"/>
              <a:gd name="connsiteY9" fmla="*/ 67945 h 242099"/>
              <a:gd name="connsiteX10" fmla="*/ 890470 w 1140583"/>
              <a:gd name="connsiteY10" fmla="*/ 35634 h 242099"/>
              <a:gd name="connsiteX11" fmla="*/ 924190 w 1140583"/>
              <a:gd name="connsiteY11" fmla="*/ 7159 h 242099"/>
              <a:gd name="connsiteX12" fmla="*/ 968618 w 1140583"/>
              <a:gd name="connsiteY12" fmla="*/ 26916 h 242099"/>
              <a:gd name="connsiteX13" fmla="*/ 1048543 w 1140583"/>
              <a:gd name="connsiteY13" fmla="*/ 120875 h 242099"/>
              <a:gd name="connsiteX14" fmla="*/ 1115736 w 1140583"/>
              <a:gd name="connsiteY14" fmla="*/ 212190 h 242099"/>
              <a:gd name="connsiteX15" fmla="*/ 1140583 w 1140583"/>
              <a:gd name="connsiteY15" fmla="*/ 242099 h 242099"/>
              <a:gd name="connsiteX16" fmla="*/ 611567 w 1140583"/>
              <a:gd name="connsiteY16" fmla="*/ 241177 h 24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0583" h="242099">
                <a:moveTo>
                  <a:pt x="611567" y="241177"/>
                </a:moveTo>
                <a:cubicBezTo>
                  <a:pt x="320607" y="240669"/>
                  <a:pt x="63975" y="238640"/>
                  <a:pt x="41275" y="236667"/>
                </a:cubicBezTo>
                <a:lnTo>
                  <a:pt x="0" y="233080"/>
                </a:lnTo>
                <a:lnTo>
                  <a:pt x="41275" y="216356"/>
                </a:lnTo>
                <a:cubicBezTo>
                  <a:pt x="63975" y="207158"/>
                  <a:pt x="106838" y="193638"/>
                  <a:pt x="136525" y="186312"/>
                </a:cubicBezTo>
                <a:cubicBezTo>
                  <a:pt x="166211" y="178985"/>
                  <a:pt x="219075" y="168791"/>
                  <a:pt x="254000" y="163657"/>
                </a:cubicBezTo>
                <a:cubicBezTo>
                  <a:pt x="288925" y="158524"/>
                  <a:pt x="361791" y="149759"/>
                  <a:pt x="415925" y="144180"/>
                </a:cubicBezTo>
                <a:cubicBezTo>
                  <a:pt x="470058" y="138601"/>
                  <a:pt x="542925" y="129798"/>
                  <a:pt x="577850" y="124617"/>
                </a:cubicBezTo>
                <a:cubicBezTo>
                  <a:pt x="612775" y="119437"/>
                  <a:pt x="668496" y="108309"/>
                  <a:pt x="701675" y="99888"/>
                </a:cubicBezTo>
                <a:cubicBezTo>
                  <a:pt x="734853" y="91468"/>
                  <a:pt x="784859" y="77093"/>
                  <a:pt x="812800" y="67945"/>
                </a:cubicBezTo>
                <a:cubicBezTo>
                  <a:pt x="840740" y="58796"/>
                  <a:pt x="875691" y="44256"/>
                  <a:pt x="890470" y="35634"/>
                </a:cubicBezTo>
                <a:cubicBezTo>
                  <a:pt x="905249" y="27011"/>
                  <a:pt x="920423" y="14197"/>
                  <a:pt x="924190" y="7159"/>
                </a:cubicBezTo>
                <a:cubicBezTo>
                  <a:pt x="930678" y="-4964"/>
                  <a:pt x="933019" y="-3923"/>
                  <a:pt x="968618" y="26916"/>
                </a:cubicBezTo>
                <a:cubicBezTo>
                  <a:pt x="989286" y="44821"/>
                  <a:pt x="1025252" y="87103"/>
                  <a:pt x="1048543" y="120875"/>
                </a:cubicBezTo>
                <a:cubicBezTo>
                  <a:pt x="1071833" y="154648"/>
                  <a:pt x="1102070" y="195739"/>
                  <a:pt x="1115736" y="212190"/>
                </a:cubicBezTo>
                <a:lnTo>
                  <a:pt x="1140583" y="242099"/>
                </a:lnTo>
                <a:lnTo>
                  <a:pt x="611567" y="241177"/>
                </a:ln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/>
          <p:cNvSpPr/>
          <p:nvPr/>
        </p:nvSpPr>
        <p:spPr>
          <a:xfrm>
            <a:off x="9434522" y="2396599"/>
            <a:ext cx="1540351" cy="1572137"/>
          </a:xfrm>
          <a:custGeom>
            <a:avLst/>
            <a:gdLst>
              <a:gd name="connsiteX0" fmla="*/ 1225858 w 1540351"/>
              <a:gd name="connsiteY0" fmla="*/ 21916 h 1572137"/>
              <a:gd name="connsiteX1" fmla="*/ 1447448 w 1540351"/>
              <a:gd name="connsiteY1" fmla="*/ 177023 h 1572137"/>
              <a:gd name="connsiteX2" fmla="*/ 1246683 w 1540351"/>
              <a:gd name="connsiteY2" fmla="*/ 662521 h 1572137"/>
              <a:gd name="connsiteX3" fmla="*/ 856527 w 1540351"/>
              <a:gd name="connsiteY3" fmla="*/ 1553087 h 1572137"/>
              <a:gd name="connsiteX4" fmla="*/ 128237 w 1540351"/>
              <a:gd name="connsiteY4" fmla="*/ 708634 h 1572137"/>
              <a:gd name="connsiteX5" fmla="*/ 29107 w 1540351"/>
              <a:gd name="connsiteY5" fmla="*/ 165157 h 1572137"/>
              <a:gd name="connsiteX6" fmla="*/ 888105 w 1540351"/>
              <a:gd name="connsiteY6" fmla="*/ 189812 h 1572137"/>
              <a:gd name="connsiteX7" fmla="*/ 1180194 w 1540351"/>
              <a:gd name="connsiteY7" fmla="*/ 18790 h 157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351" h="1572137">
                <a:moveTo>
                  <a:pt x="1225858" y="21916"/>
                </a:moveTo>
                <a:cubicBezTo>
                  <a:pt x="1316955" y="36766"/>
                  <a:pt x="1397003" y="101068"/>
                  <a:pt x="1447448" y="177023"/>
                </a:cubicBezTo>
                <a:cubicBezTo>
                  <a:pt x="1620104" y="437002"/>
                  <a:pt x="1465393" y="557293"/>
                  <a:pt x="1246683" y="662521"/>
                </a:cubicBezTo>
                <a:cubicBezTo>
                  <a:pt x="1267056" y="652716"/>
                  <a:pt x="1005410" y="1130824"/>
                  <a:pt x="856527" y="1553087"/>
                </a:cubicBezTo>
                <a:cubicBezTo>
                  <a:pt x="476894" y="1332323"/>
                  <a:pt x="271669" y="1087482"/>
                  <a:pt x="128237" y="708634"/>
                </a:cubicBezTo>
                <a:cubicBezTo>
                  <a:pt x="101580" y="638292"/>
                  <a:pt x="-15648" y="313301"/>
                  <a:pt x="29107" y="165157"/>
                </a:cubicBezTo>
                <a:cubicBezTo>
                  <a:pt x="264928" y="210914"/>
                  <a:pt x="595562" y="195354"/>
                  <a:pt x="888105" y="189812"/>
                </a:cubicBezTo>
                <a:cubicBezTo>
                  <a:pt x="908629" y="196064"/>
                  <a:pt x="1112719" y="20495"/>
                  <a:pt x="1180194" y="18790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/>
          <p:cNvSpPr/>
          <p:nvPr/>
        </p:nvSpPr>
        <p:spPr>
          <a:xfrm>
            <a:off x="10378542" y="2711232"/>
            <a:ext cx="324336" cy="368886"/>
          </a:xfrm>
          <a:custGeom>
            <a:avLst/>
            <a:gdLst>
              <a:gd name="connsiteX0" fmla="*/ 305286 w 324336"/>
              <a:gd name="connsiteY0" fmla="*/ 349836 h 368886"/>
              <a:gd name="connsiteX1" fmla="*/ 18808 w 324336"/>
              <a:gd name="connsiteY1" fmla="*/ 18683 h 3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336" h="368886">
                <a:moveTo>
                  <a:pt x="305286" y="349836"/>
                </a:moveTo>
                <a:cubicBezTo>
                  <a:pt x="182471" y="246351"/>
                  <a:pt x="99300" y="140734"/>
                  <a:pt x="18808" y="1868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/>
          <p:cNvSpPr/>
          <p:nvPr/>
        </p:nvSpPr>
        <p:spPr>
          <a:xfrm>
            <a:off x="10742796" y="2909557"/>
            <a:ext cx="293070" cy="246673"/>
          </a:xfrm>
          <a:custGeom>
            <a:avLst/>
            <a:gdLst>
              <a:gd name="connsiteX0" fmla="*/ 184391 w 293070"/>
              <a:gd name="connsiteY0" fmla="*/ 19050 h 246673"/>
              <a:gd name="connsiteX1" fmla="*/ 274020 w 293070"/>
              <a:gd name="connsiteY1" fmla="*/ 135643 h 246673"/>
              <a:gd name="connsiteX2" fmla="*/ 18815 w 293070"/>
              <a:gd name="connsiteY2" fmla="*/ 118403 h 2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070" h="246673">
                <a:moveTo>
                  <a:pt x="184391" y="19050"/>
                </a:moveTo>
                <a:cubicBezTo>
                  <a:pt x="217520" y="62942"/>
                  <a:pt x="239981" y="92354"/>
                  <a:pt x="274020" y="135643"/>
                </a:cubicBezTo>
                <a:cubicBezTo>
                  <a:pt x="238208" y="151510"/>
                  <a:pt x="97030" y="344846"/>
                  <a:pt x="18815" y="11840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/>
          <p:cNvSpPr/>
          <p:nvPr/>
        </p:nvSpPr>
        <p:spPr>
          <a:xfrm>
            <a:off x="10841913" y="3124809"/>
            <a:ext cx="842133" cy="1136559"/>
          </a:xfrm>
          <a:custGeom>
            <a:avLst/>
            <a:gdLst>
              <a:gd name="connsiteX0" fmla="*/ 19050 w 842133"/>
              <a:gd name="connsiteY0" fmla="*/ 19050 h 1136559"/>
              <a:gd name="connsiteX1" fmla="*/ 532610 w 842133"/>
              <a:gd name="connsiteY1" fmla="*/ 723882 h 1136559"/>
              <a:gd name="connsiteX2" fmla="*/ 826980 w 842133"/>
              <a:gd name="connsiteY2" fmla="*/ 1121947 h 11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133" h="1136559">
                <a:moveTo>
                  <a:pt x="19050" y="19050"/>
                </a:moveTo>
                <a:cubicBezTo>
                  <a:pt x="210709" y="212210"/>
                  <a:pt x="370574" y="505193"/>
                  <a:pt x="532610" y="723882"/>
                </a:cubicBezTo>
                <a:cubicBezTo>
                  <a:pt x="599824" y="814616"/>
                  <a:pt x="751947" y="1037339"/>
                  <a:pt x="826980" y="112194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/>
          <p:cNvSpPr/>
          <p:nvPr/>
        </p:nvSpPr>
        <p:spPr>
          <a:xfrm>
            <a:off x="10990935" y="3025457"/>
            <a:ext cx="922294" cy="1133884"/>
          </a:xfrm>
          <a:custGeom>
            <a:avLst/>
            <a:gdLst>
              <a:gd name="connsiteX0" fmla="*/ 19050 w 922294"/>
              <a:gd name="connsiteY0" fmla="*/ 19050 h 1133884"/>
              <a:gd name="connsiteX1" fmla="*/ 412857 w 922294"/>
              <a:gd name="connsiteY1" fmla="*/ 494825 h 1133884"/>
              <a:gd name="connsiteX2" fmla="*/ 904286 w 922294"/>
              <a:gd name="connsiteY2" fmla="*/ 1116172 h 11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294" h="1133884">
                <a:moveTo>
                  <a:pt x="19050" y="19050"/>
                </a:moveTo>
                <a:cubicBezTo>
                  <a:pt x="78434" y="111035"/>
                  <a:pt x="343309" y="393850"/>
                  <a:pt x="412857" y="494825"/>
                </a:cubicBezTo>
                <a:cubicBezTo>
                  <a:pt x="576544" y="732636"/>
                  <a:pt x="730764" y="893192"/>
                  <a:pt x="904286" y="111617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11620290" y="4118520"/>
            <a:ext cx="459429" cy="416349"/>
          </a:xfrm>
          <a:custGeom>
            <a:avLst/>
            <a:gdLst>
              <a:gd name="connsiteX0" fmla="*/ 440260 w 459429"/>
              <a:gd name="connsiteY0" fmla="*/ 216688 h 416349"/>
              <a:gd name="connsiteX1" fmla="*/ 91478 w 459429"/>
              <a:gd name="connsiteY1" fmla="*/ 58635 h 416349"/>
              <a:gd name="connsiteX2" fmla="*/ 242458 w 459429"/>
              <a:gd name="connsiteY2" fmla="*/ 393673 h 416349"/>
              <a:gd name="connsiteX3" fmla="*/ 288639 w 459429"/>
              <a:gd name="connsiteY3" fmla="*/ 380341 h 416349"/>
              <a:gd name="connsiteX4" fmla="*/ 440260 w 459429"/>
              <a:gd name="connsiteY4" fmla="*/ 216688 h 4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9" h="416349">
                <a:moveTo>
                  <a:pt x="440260" y="216688"/>
                </a:moveTo>
                <a:cubicBezTo>
                  <a:pt x="455552" y="41815"/>
                  <a:pt x="216180" y="-34142"/>
                  <a:pt x="91478" y="58635"/>
                </a:cubicBezTo>
                <a:cubicBezTo>
                  <a:pt x="-58098" y="169933"/>
                  <a:pt x="38781" y="431038"/>
                  <a:pt x="242458" y="393673"/>
                </a:cubicBezTo>
                <a:cubicBezTo>
                  <a:pt x="257368" y="390937"/>
                  <a:pt x="272777" y="386544"/>
                  <a:pt x="288639" y="380341"/>
                </a:cubicBezTo>
                <a:cubicBezTo>
                  <a:pt x="348921" y="356759"/>
                  <a:pt x="434149" y="286035"/>
                  <a:pt x="440260" y="216688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/>
          <p:cNvSpPr/>
          <p:nvPr/>
        </p:nvSpPr>
        <p:spPr>
          <a:xfrm>
            <a:off x="10759808" y="4482528"/>
            <a:ext cx="971467" cy="1188278"/>
          </a:xfrm>
          <a:custGeom>
            <a:avLst/>
            <a:gdLst>
              <a:gd name="connsiteX0" fmla="*/ 952417 w 971467"/>
              <a:gd name="connsiteY0" fmla="*/ 19050 h 1188278"/>
              <a:gd name="connsiteX1" fmla="*/ 906622 w 971467"/>
              <a:gd name="connsiteY1" fmla="*/ 71166 h 1188278"/>
              <a:gd name="connsiteX2" fmla="*/ 701433 w 971467"/>
              <a:gd name="connsiteY2" fmla="*/ 315388 h 1188278"/>
              <a:gd name="connsiteX3" fmla="*/ 18364 w 971467"/>
              <a:gd name="connsiteY3" fmla="*/ 1170082 h 118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467" h="1188278">
                <a:moveTo>
                  <a:pt x="952417" y="19050"/>
                </a:moveTo>
                <a:cubicBezTo>
                  <a:pt x="949909" y="24485"/>
                  <a:pt x="929152" y="37114"/>
                  <a:pt x="906622" y="71166"/>
                </a:cubicBezTo>
                <a:cubicBezTo>
                  <a:pt x="850320" y="156374"/>
                  <a:pt x="765780" y="237052"/>
                  <a:pt x="701433" y="315388"/>
                </a:cubicBezTo>
                <a:cubicBezTo>
                  <a:pt x="469866" y="597336"/>
                  <a:pt x="246646" y="885521"/>
                  <a:pt x="18364" y="117008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/>
          <p:cNvSpPr/>
          <p:nvPr/>
        </p:nvSpPr>
        <p:spPr>
          <a:xfrm>
            <a:off x="11074314" y="4465980"/>
            <a:ext cx="915055" cy="1209552"/>
          </a:xfrm>
          <a:custGeom>
            <a:avLst/>
            <a:gdLst>
              <a:gd name="connsiteX0" fmla="*/ 896005 w 915055"/>
              <a:gd name="connsiteY0" fmla="*/ 19050 h 1209552"/>
              <a:gd name="connsiteX1" fmla="*/ 676739 w 915055"/>
              <a:gd name="connsiteY1" fmla="*/ 293865 h 1209552"/>
              <a:gd name="connsiteX2" fmla="*/ 287404 w 915055"/>
              <a:gd name="connsiteY2" fmla="*/ 790802 h 1209552"/>
              <a:gd name="connsiteX3" fmla="*/ 18450 w 915055"/>
              <a:gd name="connsiteY3" fmla="*/ 1191248 h 120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55" h="1209552">
                <a:moveTo>
                  <a:pt x="896005" y="19050"/>
                </a:moveTo>
                <a:cubicBezTo>
                  <a:pt x="854119" y="108701"/>
                  <a:pt x="735649" y="229503"/>
                  <a:pt x="676739" y="293865"/>
                </a:cubicBezTo>
                <a:cubicBezTo>
                  <a:pt x="534136" y="449670"/>
                  <a:pt x="432079" y="635756"/>
                  <a:pt x="287404" y="790802"/>
                </a:cubicBezTo>
                <a:cubicBezTo>
                  <a:pt x="172306" y="914153"/>
                  <a:pt x="118474" y="1067028"/>
                  <a:pt x="18450" y="1191248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/>
          <p:cNvSpPr/>
          <p:nvPr/>
        </p:nvSpPr>
        <p:spPr>
          <a:xfrm>
            <a:off x="10288436" y="5651500"/>
            <a:ext cx="179854" cy="158511"/>
          </a:xfrm>
          <a:custGeom>
            <a:avLst/>
            <a:gdLst>
              <a:gd name="connsiteX0" fmla="*/ 50489 w 179854"/>
              <a:gd name="connsiteY0" fmla="*/ 158511 h 158511"/>
              <a:gd name="connsiteX1" fmla="*/ 23094 w 179854"/>
              <a:gd name="connsiteY1" fmla="*/ 110723 h 158511"/>
              <a:gd name="connsiteX2" fmla="*/ 0 w 179854"/>
              <a:gd name="connsiteY2" fmla="*/ 63173 h 158511"/>
              <a:gd name="connsiteX3" fmla="*/ 26269 w 179854"/>
              <a:gd name="connsiteY3" fmla="*/ 41902 h 158511"/>
              <a:gd name="connsiteX4" fmla="*/ 72861 w 179854"/>
              <a:gd name="connsiteY4" fmla="*/ 10315 h 158511"/>
              <a:gd name="connsiteX5" fmla="*/ 111442 w 179854"/>
              <a:gd name="connsiteY5" fmla="*/ 0 h 158511"/>
              <a:gd name="connsiteX6" fmla="*/ 143698 w 179854"/>
              <a:gd name="connsiteY6" fmla="*/ 14900 h 158511"/>
              <a:gd name="connsiteX7" fmla="*/ 170088 w 179854"/>
              <a:gd name="connsiteY7" fmla="*/ 63701 h 158511"/>
              <a:gd name="connsiteX8" fmla="*/ 179519 w 179854"/>
              <a:gd name="connsiteY8" fmla="*/ 100562 h 158511"/>
              <a:gd name="connsiteX9" fmla="*/ 115674 w 179854"/>
              <a:gd name="connsiteY9" fmla="*/ 131136 h 158511"/>
              <a:gd name="connsiteX10" fmla="*/ 50489 w 179854"/>
              <a:gd name="connsiteY10" fmla="*/ 158511 h 1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854" h="158511">
                <a:moveTo>
                  <a:pt x="50489" y="158511"/>
                </a:moveTo>
                <a:cubicBezTo>
                  <a:pt x="48124" y="158380"/>
                  <a:pt x="35797" y="136876"/>
                  <a:pt x="23094" y="110723"/>
                </a:cubicBezTo>
                <a:lnTo>
                  <a:pt x="0" y="63173"/>
                </a:lnTo>
                <a:lnTo>
                  <a:pt x="26269" y="41902"/>
                </a:lnTo>
                <a:cubicBezTo>
                  <a:pt x="40718" y="30203"/>
                  <a:pt x="61684" y="15989"/>
                  <a:pt x="72861" y="10315"/>
                </a:cubicBezTo>
                <a:cubicBezTo>
                  <a:pt x="84039" y="4641"/>
                  <a:pt x="101400" y="0"/>
                  <a:pt x="111442" y="0"/>
                </a:cubicBezTo>
                <a:cubicBezTo>
                  <a:pt x="122388" y="0"/>
                  <a:pt x="135306" y="5966"/>
                  <a:pt x="143698" y="14900"/>
                </a:cubicBezTo>
                <a:cubicBezTo>
                  <a:pt x="151397" y="23095"/>
                  <a:pt x="163272" y="45055"/>
                  <a:pt x="170088" y="63701"/>
                </a:cubicBezTo>
                <a:cubicBezTo>
                  <a:pt x="176903" y="82346"/>
                  <a:pt x="181147" y="98933"/>
                  <a:pt x="179519" y="100562"/>
                </a:cubicBezTo>
                <a:cubicBezTo>
                  <a:pt x="177890" y="102190"/>
                  <a:pt x="149160" y="115948"/>
                  <a:pt x="115674" y="131136"/>
                </a:cubicBezTo>
                <a:cubicBezTo>
                  <a:pt x="82188" y="146323"/>
                  <a:pt x="52854" y="158642"/>
                  <a:pt x="50489" y="158511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/>
          <p:cNvSpPr/>
          <p:nvPr/>
        </p:nvSpPr>
        <p:spPr>
          <a:xfrm>
            <a:off x="10262388" y="5626124"/>
            <a:ext cx="221503" cy="201311"/>
          </a:xfrm>
          <a:custGeom>
            <a:avLst/>
            <a:gdLst>
              <a:gd name="connsiteX0" fmla="*/ 65554 w 221503"/>
              <a:gd name="connsiteY0" fmla="*/ 182261 h 201311"/>
              <a:gd name="connsiteX1" fmla="*/ 19050 w 221503"/>
              <a:gd name="connsiteY1" fmla="*/ 87427 h 201311"/>
              <a:gd name="connsiteX2" fmla="*/ 143106 w 221503"/>
              <a:gd name="connsiteY2" fmla="*/ 19194 h 201311"/>
              <a:gd name="connsiteX3" fmla="*/ 202787 w 221503"/>
              <a:gd name="connsiteY3" fmla="*/ 119682 h 2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503" h="201311">
                <a:moveTo>
                  <a:pt x="65554" y="182261"/>
                </a:moveTo>
                <a:cubicBezTo>
                  <a:pt x="49936" y="138924"/>
                  <a:pt x="47478" y="124598"/>
                  <a:pt x="19050" y="87427"/>
                </a:cubicBezTo>
                <a:cubicBezTo>
                  <a:pt x="36981" y="60409"/>
                  <a:pt x="107966" y="9296"/>
                  <a:pt x="143106" y="19194"/>
                </a:cubicBezTo>
                <a:cubicBezTo>
                  <a:pt x="181843" y="30092"/>
                  <a:pt x="186845" y="82125"/>
                  <a:pt x="202787" y="11968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9831895" y="5625053"/>
            <a:ext cx="1820989" cy="508276"/>
          </a:xfrm>
          <a:custGeom>
            <a:avLst/>
            <a:gdLst>
              <a:gd name="connsiteX0" fmla="*/ 1175370 w 1820989"/>
              <a:gd name="connsiteY0" fmla="*/ 24796 h 508276"/>
              <a:gd name="connsiteX1" fmla="*/ 1801939 w 1820989"/>
              <a:gd name="connsiteY1" fmla="*/ 487681 h 508276"/>
              <a:gd name="connsiteX2" fmla="*/ 1364551 w 1820989"/>
              <a:gd name="connsiteY2" fmla="*/ 486647 h 508276"/>
              <a:gd name="connsiteX3" fmla="*/ 789160 w 1820989"/>
              <a:gd name="connsiteY3" fmla="*/ 483316 h 508276"/>
              <a:gd name="connsiteX4" fmla="*/ 19050 w 1820989"/>
              <a:gd name="connsiteY4" fmla="*/ 479595 h 508276"/>
              <a:gd name="connsiteX5" fmla="*/ 288630 w 1820989"/>
              <a:gd name="connsiteY5" fmla="*/ 296646 h 508276"/>
              <a:gd name="connsiteX6" fmla="*/ 554246 w 1820989"/>
              <a:gd name="connsiteY6" fmla="*/ 156562 h 508276"/>
              <a:gd name="connsiteX7" fmla="*/ 1175370 w 1820989"/>
              <a:gd name="connsiteY7" fmla="*/ 24796 h 50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0989" h="508276">
                <a:moveTo>
                  <a:pt x="1175370" y="24796"/>
                </a:moveTo>
                <a:cubicBezTo>
                  <a:pt x="1417548" y="55900"/>
                  <a:pt x="1677886" y="289043"/>
                  <a:pt x="1801939" y="487681"/>
                </a:cubicBezTo>
                <a:cubicBezTo>
                  <a:pt x="1646021" y="490598"/>
                  <a:pt x="1509496" y="488899"/>
                  <a:pt x="1364551" y="486647"/>
                </a:cubicBezTo>
                <a:cubicBezTo>
                  <a:pt x="1175453" y="483684"/>
                  <a:pt x="978922" y="484327"/>
                  <a:pt x="789160" y="483316"/>
                </a:cubicBezTo>
                <a:cubicBezTo>
                  <a:pt x="531796" y="481938"/>
                  <a:pt x="275753" y="493769"/>
                  <a:pt x="19050" y="479595"/>
                </a:cubicBezTo>
                <a:cubicBezTo>
                  <a:pt x="96060" y="447089"/>
                  <a:pt x="234647" y="331219"/>
                  <a:pt x="288630" y="296646"/>
                </a:cubicBezTo>
                <a:cubicBezTo>
                  <a:pt x="373152" y="242571"/>
                  <a:pt x="462874" y="197798"/>
                  <a:pt x="554246" y="156562"/>
                </a:cubicBezTo>
                <a:cubicBezTo>
                  <a:pt x="744753" y="70625"/>
                  <a:pt x="963569" y="-2425"/>
                  <a:pt x="1175370" y="24796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6"/>
          <p:cNvSpPr txBox="1"/>
          <p:nvPr/>
        </p:nvSpPr>
        <p:spPr>
          <a:xfrm>
            <a:off x="3352800" y="560425"/>
            <a:ext cx="4806054" cy="4240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736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dirty="0">
                <a:solidFill>
                  <a:srgbClr val="3C1B1E"/>
                </a:solidFill>
                <a:latin typeface="宋体"/>
                <a:ea typeface="宋体"/>
              </a:rPr>
              <a:t>提前预估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size,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make</a:t>
            </a:r>
            <a:r>
              <a:rPr lang="en-US" altLang="zh-CN" sz="2400" spc="-20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400" dirty="0">
                <a:solidFill>
                  <a:srgbClr val="3C1B1E"/>
                </a:solidFill>
                <a:latin typeface="宋体"/>
                <a:ea typeface="宋体"/>
              </a:rPr>
              <a:t>之</a:t>
            </a:r>
            <a:endParaRPr lang="zh-CN" altLang="en-US" sz="2400" dirty="0">
              <a:solidFill>
                <a:srgbClr val="3C1B1E"/>
              </a:solidFill>
              <a:latin typeface="宋体"/>
              <a:ea typeface="宋体"/>
            </a:endParaRPr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80000"/>
              </a:lnSpc>
            </a:pPr>
            <a:r>
              <a:rPr lang="zh-CN" altLang="en-US" sz="2400" spc="-150" dirty="0">
                <a:solidFill>
                  <a:srgbClr val="3C1B1E"/>
                </a:solidFill>
                <a:latin typeface="宋体"/>
                <a:ea typeface="宋体"/>
              </a:rPr>
              <a:t>临时的</a:t>
            </a:r>
            <a:r>
              <a:rPr lang="en-US" altLang="zh-CN" sz="2400" spc="-8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map,</a:t>
            </a:r>
            <a:r>
              <a:rPr lang="en-US" altLang="zh-CN" sz="2400" spc="-5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spc="-6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slice</a:t>
            </a:r>
            <a:r>
              <a:rPr lang="zh-CN" altLang="en-US" sz="2400" spc="-150" dirty="0">
                <a:solidFill>
                  <a:srgbClr val="3C1B1E"/>
                </a:solidFill>
                <a:latin typeface="宋体"/>
                <a:ea typeface="宋体"/>
              </a:rPr>
              <a:t>，可采⽤用</a:t>
            </a:r>
            <a:r>
              <a:rPr lang="en-US" altLang="zh-CN" sz="2400" spc="-7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sync.pool</a:t>
            </a:r>
            <a:r>
              <a:rPr lang="zh-CN" altLang="en-US" sz="2400" spc="-310" dirty="0">
                <a:solidFill>
                  <a:srgbClr val="3C1B1E"/>
                </a:solidFill>
                <a:latin typeface="宋体"/>
                <a:ea typeface="宋体"/>
              </a:rPr>
              <a:t>⼤大于</a:t>
            </a:r>
            <a:r>
              <a:rPr lang="en-US" altLang="zh-CN" sz="2400" spc="-17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32kb</a:t>
            </a:r>
            <a:r>
              <a:rPr lang="zh-CN" altLang="en-US" sz="2400" spc="-315" dirty="0">
                <a:solidFill>
                  <a:srgbClr val="3C1B1E"/>
                </a:solidFill>
                <a:latin typeface="宋体"/>
                <a:ea typeface="宋体"/>
              </a:rPr>
              <a:t>，也可使⽤用</a:t>
            </a:r>
            <a:r>
              <a:rPr lang="zh-CN" altLang="en-US" sz="2400" spc="-540" dirty="0">
                <a:solidFill>
                  <a:srgbClr val="3C1B1E"/>
                </a:solidFill>
                <a:latin typeface="宋体"/>
                <a:cs typeface="宋体"/>
              </a:rPr>
              <a:t> </a:t>
            </a:r>
            <a:r>
              <a:rPr lang="en-US" altLang="zh-CN" sz="2400" spc="-145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sync.pool</a:t>
            </a:r>
            <a:endParaRPr lang="en-US" altLang="zh-CN" sz="2400" spc="-145" dirty="0">
              <a:solidFill>
                <a:srgbClr val="3C1B1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38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4597400"/>
            <a:ext cx="4324350" cy="2266950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89" y="4920526"/>
            <a:ext cx="428574" cy="502208"/>
          </a:xfrm>
          <a:prstGeom prst="rect">
            <a:avLst/>
          </a:prstGeom>
        </p:spPr>
      </p:pic>
      <p:sp>
        <p:nvSpPr>
          <p:cNvPr id="3" name="Freeform 241"/>
          <p:cNvSpPr/>
          <p:nvPr/>
        </p:nvSpPr>
        <p:spPr>
          <a:xfrm>
            <a:off x="1740839" y="4901476"/>
            <a:ext cx="466667" cy="540308"/>
          </a:xfrm>
          <a:custGeom>
            <a:avLst/>
            <a:gdLst>
              <a:gd name="connsiteX0" fmla="*/ 19050 w 466667"/>
              <a:gd name="connsiteY0" fmla="*/ 272921 h 540308"/>
              <a:gd name="connsiteX1" fmla="*/ 244842 w 466667"/>
              <a:gd name="connsiteY1" fmla="*/ 19050 h 540308"/>
              <a:gd name="connsiteX2" fmla="*/ 447617 w 466667"/>
              <a:gd name="connsiteY2" fmla="*/ 325420 h 540308"/>
              <a:gd name="connsiteX3" fmla="*/ 256388 w 466667"/>
              <a:gd name="connsiteY3" fmla="*/ 521258 h 540308"/>
              <a:gd name="connsiteX4" fmla="*/ 19050 w 466667"/>
              <a:gd name="connsiteY4" fmla="*/ 298496 h 54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667" h="540308">
                <a:moveTo>
                  <a:pt x="19050" y="272921"/>
                </a:moveTo>
                <a:cubicBezTo>
                  <a:pt x="125160" y="294427"/>
                  <a:pt x="192937" y="109889"/>
                  <a:pt x="244842" y="19050"/>
                </a:cubicBezTo>
                <a:cubicBezTo>
                  <a:pt x="244762" y="156971"/>
                  <a:pt x="349384" y="239672"/>
                  <a:pt x="447617" y="325420"/>
                </a:cubicBezTo>
                <a:cubicBezTo>
                  <a:pt x="347301" y="341137"/>
                  <a:pt x="290238" y="422560"/>
                  <a:pt x="256388" y="521258"/>
                </a:cubicBezTo>
                <a:cubicBezTo>
                  <a:pt x="231687" y="399310"/>
                  <a:pt x="137342" y="327350"/>
                  <a:pt x="19050" y="2984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785" y="2179853"/>
            <a:ext cx="422986" cy="498475"/>
          </a:xfrm>
          <a:prstGeom prst="rect">
            <a:avLst/>
          </a:prstGeom>
        </p:spPr>
      </p:pic>
      <p:sp>
        <p:nvSpPr>
          <p:cNvPr id="4" name="Freeform 243"/>
          <p:cNvSpPr/>
          <p:nvPr/>
        </p:nvSpPr>
        <p:spPr>
          <a:xfrm>
            <a:off x="1743735" y="2160803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4"/>
          <p:cNvSpPr txBox="1"/>
          <p:nvPr/>
        </p:nvSpPr>
        <p:spPr>
          <a:xfrm>
            <a:off x="2641600" y="560425"/>
            <a:ext cx="5057813" cy="5329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848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0"/>
              </a:lnSpc>
            </a:pPr>
            <a:endParaRPr lang="en-US" dirty="0"/>
          </a:p>
          <a:p>
            <a:pPr marL="0" hangingPunct="0">
              <a:lnSpc>
                <a:spcPct val="166000"/>
              </a:lnSpc>
            </a:pPr>
            <a: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  <a:t>不不要滥⽤用</a:t>
            </a:r>
            <a:r>
              <a:rPr lang="en-US" altLang="zh-CN" sz="2500" spc="-17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time.After</a:t>
            </a:r>
            <a:r>
              <a:rPr lang="zh-CN" altLang="en-US" sz="2500" spc="-419" dirty="0">
                <a:solidFill>
                  <a:srgbClr val="44332E"/>
                </a:solidFill>
                <a:latin typeface="宋体"/>
                <a:ea typeface="宋体"/>
              </a:rPr>
              <a:t>，多⽤用</a:t>
            </a:r>
            <a:r>
              <a:rPr lang="zh-CN" altLang="en-US" sz="2500" spc="-410" dirty="0">
                <a:solidFill>
                  <a:srgbClr val="44332E"/>
                </a:solidFill>
                <a:latin typeface="宋体"/>
                <a:ea typeface="宋体"/>
              </a:rPr>
              <a:t>事件通知</a:t>
            </a:r>
            <a:r>
              <a:rPr lang="zh-CN" altLang="en-US" sz="2500" spc="-570" dirty="0">
                <a:solidFill>
                  <a:srgbClr val="44332E"/>
                </a:solidFill>
                <a:latin typeface="宋体"/>
                <a:ea typeface="宋体"/>
              </a:rPr>
              <a:t>不不要滥⽤用</a:t>
            </a:r>
            <a:r>
              <a:rPr lang="en-US" altLang="zh-CN" sz="2500" spc="-25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goroutine,</a:t>
            </a:r>
            <a:r>
              <a:rPr lang="en-US" altLang="zh-CN" sz="2500" spc="-15" dirty="0">
                <a:solidFill>
                  <a:srgbClr val="44332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500" spc="-575" dirty="0">
                <a:solidFill>
                  <a:srgbClr val="44332E"/>
                </a:solidFill>
                <a:latin typeface="宋体"/>
                <a:ea typeface="宋体"/>
              </a:rPr>
              <a:t>减少</a:t>
            </a:r>
            <a:r>
              <a:rPr lang="en-US" altLang="zh-CN" sz="2500" spc="-30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gc</a:t>
            </a:r>
            <a:r>
              <a:rPr lang="zh-CN" altLang="en-US" sz="2500" spc="-570" dirty="0">
                <a:solidFill>
                  <a:srgbClr val="44332E"/>
                </a:solidFill>
                <a:latin typeface="宋体"/>
                <a:ea typeface="宋体"/>
              </a:rPr>
              <a:t>压⼒力力</a:t>
            </a:r>
            <a:endParaRPr lang="zh-CN" altLang="en-US" sz="2500" spc="-570" dirty="0">
              <a:solidFill>
                <a:srgbClr val="44332E"/>
              </a:solidFill>
              <a:latin typeface="宋体"/>
              <a:ea typeface="宋体"/>
            </a:endParaRPr>
          </a:p>
          <a:p>
            <a:pPr>
              <a:lnSpc>
                <a:spcPts val="102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不不要滥⽤用锁</a:t>
            </a:r>
            <a:r>
              <a:rPr lang="en-US" altLang="zh-CN" sz="2500" spc="-10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500" spc="-5" dirty="0">
                <a:solidFill>
                  <a:srgbClr val="44332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引起</a:t>
            </a:r>
            <a:r>
              <a:rPr lang="en-US" altLang="zh-CN" sz="2500" spc="-19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runtime</a:t>
            </a: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上下⽂文切换</a:t>
            </a:r>
            <a:endParaRPr lang="zh-CN" altLang="en-US" sz="2500" spc="-405" dirty="0">
              <a:solidFill>
                <a:srgbClr val="44332E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9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250" dirty="0">
                <a:solidFill>
                  <a:srgbClr val="3F352E"/>
                </a:solidFill>
                <a:latin typeface="宋体"/>
                <a:ea typeface="宋体"/>
              </a:rPr>
              <a:t>使⽤用</a:t>
            </a:r>
            <a:r>
              <a:rPr lang="en-US" altLang="zh-CN" sz="2500" spc="-125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unsafe</a:t>
            </a:r>
            <a:r>
              <a:rPr lang="zh-CN" altLang="en-US" sz="2500" spc="-260" dirty="0">
                <a:solidFill>
                  <a:srgbClr val="3F352E"/>
                </a:solidFill>
                <a:latin typeface="宋体"/>
                <a:ea typeface="宋体"/>
              </a:rPr>
              <a:t>装换</a:t>
            </a:r>
            <a:r>
              <a:rPr lang="zh-CN" altLang="en-US" sz="2500" spc="-250" dirty="0">
                <a:solidFill>
                  <a:srgbClr val="3F352E"/>
                </a:solidFill>
                <a:latin typeface="宋体"/>
                <a:ea typeface="宋体"/>
              </a:rPr>
              <a:t>类型</a:t>
            </a:r>
            <a:endParaRPr lang="zh-CN" altLang="en-US" sz="2500" spc="-250" dirty="0">
              <a:solidFill>
                <a:srgbClr val="3F352E"/>
              </a:solidFill>
              <a:latin typeface="宋体"/>
              <a:ea typeface="宋体"/>
            </a:endParaRPr>
          </a:p>
          <a:p>
            <a:pPr>
              <a:lnSpc>
                <a:spcPts val="159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190" dirty="0">
                <a:solidFill>
                  <a:srgbClr val="3F352E"/>
                </a:solidFill>
                <a:latin typeface="宋体"/>
                <a:ea typeface="宋体"/>
              </a:rPr>
              <a:t>不不要总是</a:t>
            </a:r>
            <a:r>
              <a:rPr lang="en-US" altLang="zh-CN" sz="2500" spc="-75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[]byte</a:t>
            </a:r>
            <a:r>
              <a:rPr lang="zh-CN" altLang="en-US" sz="2500" spc="-190" dirty="0">
                <a:solidFill>
                  <a:srgbClr val="3F352E"/>
                </a:solidFill>
                <a:latin typeface="宋体"/>
                <a:ea typeface="宋体"/>
              </a:rPr>
              <a:t>、</a:t>
            </a:r>
            <a:r>
              <a:rPr lang="en-US" altLang="zh-CN" sz="2500" spc="-80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String</a:t>
            </a:r>
            <a:r>
              <a:rPr lang="zh-CN" altLang="en-US" sz="2500" spc="-195" dirty="0">
                <a:solidFill>
                  <a:srgbClr val="3F352E"/>
                </a:solidFill>
                <a:latin typeface="宋体"/>
                <a:ea typeface="宋体"/>
              </a:rPr>
              <a:t>转换</a:t>
            </a:r>
            <a:r>
              <a:rPr lang="en-US" altLang="zh-CN" sz="2500" spc="-50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2500" spc="-50" dirty="0">
              <a:solidFill>
                <a:srgbClr val="3F352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Arial</vt:lpstr>
      <vt:lpstr>幼圆</vt:lpstr>
      <vt:lpstr>宋体-简</vt:lpstr>
      <vt:lpstr>宋体</vt:lpstr>
      <vt:lpstr>汉仪书宋二KW</vt:lpstr>
      <vt:lpstr>Malgun Gothic</vt:lpstr>
      <vt:lpstr>Apple SD Gothic Neo</vt:lpstr>
      <vt:lpstr>Calibri</vt:lpstr>
      <vt:lpstr>Helvetica Neue</vt:lpstr>
      <vt:lpstr>微软雅黑</vt:lpstr>
      <vt:lpstr>汉仪旗黑</vt:lpstr>
      <vt:lpstr>宋体</vt:lpstr>
      <vt:lpstr>Arial Unicode MS</vt:lpstr>
      <vt:lpstr>苹方-简</vt:lpstr>
      <vt:lpstr>Malgun Gothic</vt:lpstr>
      <vt:lpstr>幼圆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mac</cp:lastModifiedBy>
  <cp:revision>7</cp:revision>
  <dcterms:created xsi:type="dcterms:W3CDTF">2023-04-11T09:20:03Z</dcterms:created>
  <dcterms:modified xsi:type="dcterms:W3CDTF">2023-04-11T09:20:03Z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8384DC359D3CE2ED2526356436DE5A49</vt:lpwstr>
  </property>
  <property fmtid="{D5CDD505-2E9C-101B-9397-08002B2CF9AE}" pid="3" name="KSOProductBuildVer">
    <vt:lpwstr>2052-5.0.0.7548</vt:lpwstr>
  </property>
</Properties>
</file>