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1" r:id="rId8"/>
    <p:sldId id="264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sdn.net/ahmanz/article/details/51221795" TargetMode="External"/><Relationship Id="rId3" Type="http://schemas.openxmlformats.org/officeDocument/2006/relationships/hyperlink" Target="http://jingyan.baidu.com/article/86112f135e584a273697876b.html" TargetMode="External"/><Relationship Id="rId7" Type="http://schemas.openxmlformats.org/officeDocument/2006/relationships/hyperlink" Target="http://www.cnblogs.com/ittinybird/p/4853532.html" TargetMode="External"/><Relationship Id="rId2" Type="http://schemas.openxmlformats.org/officeDocument/2006/relationships/hyperlink" Target="http://www.cnblogs.com/faith-zxd/p/586986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richerg85/article/details/17074193" TargetMode="External"/><Relationship Id="rId11" Type="http://schemas.openxmlformats.org/officeDocument/2006/relationships/hyperlink" Target="http://www.cnblogs.com/gongxijun/p/4366284.html" TargetMode="External"/><Relationship Id="rId5" Type="http://schemas.openxmlformats.org/officeDocument/2006/relationships/hyperlink" Target="http://www.cnblogs.com/ycloneal/p/5230266.html" TargetMode="External"/><Relationship Id="rId10" Type="http://schemas.openxmlformats.org/officeDocument/2006/relationships/hyperlink" Target="http://bbs.csdn.net/topics/390357244/" TargetMode="External"/><Relationship Id="rId4" Type="http://schemas.openxmlformats.org/officeDocument/2006/relationships/hyperlink" Target="http://www.runoob.com/html/html-tutorial.html" TargetMode="External"/><Relationship Id="rId9" Type="http://schemas.openxmlformats.org/officeDocument/2006/relationships/hyperlink" Target="http://blog.csdn.net/mockmoon2011/article/details/1796287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暑期编程集训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赵鑫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88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关于得分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一旦发现抄袭，直接为不通过</a:t>
            </a:r>
            <a:endParaRPr lang="en-US" altLang="zh-CN" dirty="0" smtClean="0"/>
          </a:p>
          <a:p>
            <a:r>
              <a:rPr lang="zh-CN" altLang="en-US" dirty="0" smtClean="0"/>
              <a:t>抄袭认定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个功能模块的全部复制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6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507288" cy="4525963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基本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www.cnblogs.com/faith-zxd/p/5869865.html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jingyan.baidu.com/article/86112f135e584a273697876b.html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入门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http://www.cnblogs.com/biehongli/p/5772432.html</a:t>
            </a:r>
          </a:p>
          <a:p>
            <a:pPr lvl="1"/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www.runoob.com/html/html-tutorial.html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G++ &amp;&amp; 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www.cnblogs.com/ycloneal/p/5230266.html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blog.csdn.net/richerg85/article/details/17074193</a:t>
            </a:r>
            <a:endParaRPr lang="en-US" altLang="zh-CN" dirty="0"/>
          </a:p>
          <a:p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www.cnblogs.com/ittinybird/p/4853532.html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中文分词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blog.csdn.net/ahmanz/article/details/51221795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网页爬虫 （</a:t>
            </a:r>
            <a:r>
              <a:rPr lang="en-US" altLang="zh-CN" dirty="0" err="1" smtClean="0"/>
              <a:t>wget,curl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blog.csdn.net/mockmoon2011/article/details/17962871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0"/>
              </a:rPr>
              <a:t>http://bbs.csdn.net/topics/390357244</a:t>
            </a:r>
            <a:r>
              <a:rPr lang="en-US" altLang="zh-CN" dirty="0" smtClean="0">
                <a:hlinkClick r:id="rId10"/>
              </a:rPr>
              <a:t>/</a:t>
            </a:r>
            <a:endParaRPr lang="en-US" altLang="zh-CN" dirty="0"/>
          </a:p>
          <a:p>
            <a:r>
              <a:rPr lang="en-US" altLang="zh-CN" dirty="0" err="1" smtClean="0"/>
              <a:t>cgi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www.cnblogs.com/gongxijun/p/4366284.html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www.cnblogs.com/gongxijun/p/4366284.html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139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 (B)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抽取网页文件中的标题、正文、</a:t>
            </a:r>
            <a:r>
              <a:rPr lang="en-US" altLang="zh-CN" dirty="0" err="1" smtClean="0"/>
              <a:t>url</a:t>
            </a:r>
            <a:endParaRPr lang="en-US" altLang="zh-CN" dirty="0"/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页面的基本构成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fstream</a:t>
            </a:r>
            <a:r>
              <a:rPr lang="zh-CN" altLang="en-US" dirty="0" smtClean="0"/>
              <a:t>进行文件操作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进行操作字符串，使用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作为辅助数据结构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抽取的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要去重（按照字典序排列）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抽取得到的信息存取到一个文件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7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 (A-)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抽取网页文件中的标题、正文、</a:t>
            </a:r>
            <a:r>
              <a:rPr lang="en-US" altLang="zh-CN" dirty="0" err="1" smtClean="0"/>
              <a:t>url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html</a:t>
            </a:r>
            <a:r>
              <a:rPr lang="zh-CN" altLang="en-US" dirty="0"/>
              <a:t>页面的基本构成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进行文件操作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string</a:t>
            </a:r>
            <a:r>
              <a:rPr lang="zh-CN" altLang="en-US" dirty="0"/>
              <a:t>进行操作字符串，使用</a:t>
            </a:r>
            <a:r>
              <a:rPr lang="en-US" altLang="zh-CN" dirty="0"/>
              <a:t>STL</a:t>
            </a:r>
            <a:r>
              <a:rPr lang="zh-CN" altLang="en-US" dirty="0"/>
              <a:t>作为辅助数据结构</a:t>
            </a:r>
            <a:endParaRPr lang="en-US" altLang="zh-CN" dirty="0"/>
          </a:p>
          <a:p>
            <a:pPr lvl="2"/>
            <a:r>
              <a:rPr lang="zh-CN" altLang="en-US" dirty="0"/>
              <a:t>抽取的</a:t>
            </a:r>
            <a:r>
              <a:rPr lang="en-US" altLang="zh-CN" dirty="0"/>
              <a:t>URL</a:t>
            </a:r>
            <a:r>
              <a:rPr lang="zh-CN" altLang="en-US" dirty="0"/>
              <a:t>要去重（按照字典序排列）</a:t>
            </a:r>
            <a:endParaRPr lang="en-US" altLang="zh-CN" dirty="0"/>
          </a:p>
          <a:p>
            <a:pPr lvl="1"/>
            <a:r>
              <a:rPr lang="zh-CN" altLang="en-US" dirty="0"/>
              <a:t>抽取得到的信息存取到一个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抽取中使用正则表达式进行内容抽取（</a:t>
            </a:r>
            <a:r>
              <a:rPr lang="en-US" altLang="zh-CN" dirty="0"/>
              <a:t>Regex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8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 (A)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抽取网页文件中的标题、正文、</a:t>
            </a:r>
            <a:r>
              <a:rPr lang="en-US" altLang="zh-CN" dirty="0" err="1" smtClean="0"/>
              <a:t>url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html</a:t>
            </a:r>
            <a:r>
              <a:rPr lang="zh-CN" altLang="en-US" dirty="0"/>
              <a:t>页面的基本构成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进行文件操作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string</a:t>
            </a:r>
            <a:r>
              <a:rPr lang="zh-CN" altLang="en-US" dirty="0"/>
              <a:t>进行操作字符串，使用</a:t>
            </a:r>
            <a:r>
              <a:rPr lang="en-US" altLang="zh-CN" dirty="0"/>
              <a:t>STL</a:t>
            </a:r>
            <a:r>
              <a:rPr lang="zh-CN" altLang="en-US" dirty="0"/>
              <a:t>作为辅助数据结构</a:t>
            </a:r>
            <a:endParaRPr lang="en-US" altLang="zh-CN" dirty="0"/>
          </a:p>
          <a:p>
            <a:pPr lvl="2"/>
            <a:r>
              <a:rPr lang="zh-CN" altLang="en-US" dirty="0"/>
              <a:t>抽取的</a:t>
            </a:r>
            <a:r>
              <a:rPr lang="en-US" altLang="zh-CN" dirty="0"/>
              <a:t>URL</a:t>
            </a:r>
            <a:r>
              <a:rPr lang="zh-CN" altLang="en-US" dirty="0"/>
              <a:t>要去重（按照字典序排列）</a:t>
            </a:r>
            <a:endParaRPr lang="en-US" altLang="zh-CN" dirty="0"/>
          </a:p>
          <a:p>
            <a:pPr lvl="1"/>
            <a:r>
              <a:rPr lang="zh-CN" altLang="en-US" dirty="0"/>
              <a:t>抽取得到的信息存取到一个文件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抽取中使用正则表达式进行内容抽取（</a:t>
            </a:r>
            <a:r>
              <a:rPr lang="en-US" altLang="zh-CN" dirty="0"/>
              <a:t>Regex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使用分词工具对于标题和正文进行中文切词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，以及继承或者复合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202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A-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取信息学院所有页面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必须使用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，使用继承或者复合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学习使用虚拟机或者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，找到合适的网页爬取工具库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爬取策略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进行命令行编译，命令行执行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或者学习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56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取信息学院所有页面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必须使用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，使用继承或者复合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学习使用虚拟机或者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，找到合适的网页爬取工具库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爬取策略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stl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进行命令行编译，命令行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使用多线程技术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或者学习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94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实现一个小型的信息学院检索系统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爬虫（爬取所有页面）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解析（抽取正文、标题、中文分词）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建立索引、提供搜索接口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倒排索引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空间向量检索模型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cgi</a:t>
            </a:r>
            <a:r>
              <a:rPr lang="zh-CN" altLang="en-US" dirty="0" smtClean="0"/>
              <a:t>建立页面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做项目管理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进行命令编译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78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自选题目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可以自选与作业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或者团队项目难度相当的题目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004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汇报标准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画出类的设计以及关系图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出主干算法的时间和空间复杂度分析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出实际运行的例子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出中间遇到的困难以及解决方法</a:t>
            </a:r>
            <a:endParaRPr lang="en-US" altLang="zh-CN" dirty="0"/>
          </a:p>
          <a:p>
            <a:r>
              <a:rPr lang="zh-CN" altLang="en-US" dirty="0" smtClean="0"/>
              <a:t>给出所有源代码</a:t>
            </a:r>
            <a:endParaRPr lang="en-US" altLang="zh-CN" dirty="0" smtClean="0"/>
          </a:p>
          <a:p>
            <a:r>
              <a:rPr lang="zh-CN" altLang="en-US" dirty="0" smtClean="0"/>
              <a:t>团队项目需要给出每一个人的具体分工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号上午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点半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5886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544</Words>
  <Application>Microsoft Office PowerPoint</Application>
  <PresentationFormat>全屏显示(4:3)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暑期编程集训</vt:lpstr>
      <vt:lpstr>作业1 (B)</vt:lpstr>
      <vt:lpstr>作业1 (A-)</vt:lpstr>
      <vt:lpstr>作业1 (A)</vt:lpstr>
      <vt:lpstr>作业2（A-）</vt:lpstr>
      <vt:lpstr>作业2（A）</vt:lpstr>
      <vt:lpstr>团队项目</vt:lpstr>
      <vt:lpstr>自选题目</vt:lpstr>
      <vt:lpstr>汇报标准</vt:lpstr>
      <vt:lpstr>关于得分</vt:lpstr>
      <vt:lpstr>参考链接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暑期编程集训</dc:title>
  <dc:creator>Batman</dc:creator>
  <cp:lastModifiedBy>Batman</cp:lastModifiedBy>
  <cp:revision>102</cp:revision>
  <dcterms:created xsi:type="dcterms:W3CDTF">2017-07-01T07:50:20Z</dcterms:created>
  <dcterms:modified xsi:type="dcterms:W3CDTF">2017-07-01T09:28:17Z</dcterms:modified>
</cp:coreProperties>
</file>