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1" r:id="rId4"/>
    <p:sldId id="264" r:id="rId6"/>
    <p:sldId id="259" r:id="rId7"/>
    <p:sldId id="266" r:id="rId8"/>
    <p:sldId id="267" r:id="rId9"/>
    <p:sldId id="260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1842"/>
        <p:guide pos="3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5043" y="2398748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500126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WPS 演示</Application>
  <PresentationFormat>宽屏</PresentationFormat>
  <Paragraphs>394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209</cp:revision>
  <dcterms:created xsi:type="dcterms:W3CDTF">2021-11-17T06:26:33Z</dcterms:created>
  <dcterms:modified xsi:type="dcterms:W3CDTF">2021-11-17T06:26:33Z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