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1" r:id="rId4"/>
    <p:sldId id="264" r:id="rId6"/>
    <p:sldId id="259" r:id="rId7"/>
    <p:sldId id="275" r:id="rId8"/>
    <p:sldId id="266" r:id="rId9"/>
    <p:sldId id="267" r:id="rId10"/>
    <p:sldId id="260" r:id="rId11"/>
    <p:sldId id="265" r:id="rId12"/>
    <p:sldId id="270" r:id="rId13"/>
    <p:sldId id="271" r:id="rId14"/>
    <p:sldId id="273" r:id="rId15"/>
    <p:sldId id="27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06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911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+ 1][j - 1]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52889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&lt; len;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&lt;=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===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j - i === 1 || </a:t>
            </a:r>
            <a:r>
              <a:rPr sz="1400">
                <a:solidFill>
                  <a:schemeClr val="bg1"/>
                </a:solidFill>
                <a:sym typeface="+mn-ea"/>
              </a:rPr>
              <a:t>dp[i </a:t>
            </a:r>
            <a:r>
              <a:rPr lang="en-US" sz="1400">
                <a:solidFill>
                  <a:schemeClr val="bg1"/>
                </a:solidFill>
                <a:sym typeface="+mn-ea"/>
              </a:rPr>
              <a:t>+</a:t>
            </a:r>
            <a:r>
              <a:rPr sz="1400">
                <a:solidFill>
                  <a:schemeClr val="bg1"/>
                </a:solidFill>
                <a:sym typeface="+mn-ea"/>
              </a:rPr>
              <a:t> 1][j </a:t>
            </a:r>
            <a:r>
              <a:rPr lang="en-US" sz="1400">
                <a:solidFill>
                  <a:schemeClr val="bg1"/>
                </a:solidFill>
                <a:sym typeface="+mn-ea"/>
              </a:rPr>
              <a:t>-</a:t>
            </a:r>
            <a:r>
              <a:rPr sz="1400">
                <a:solidFill>
                  <a:schemeClr val="bg1"/>
                </a:solidFill>
                <a:sym typeface="+mn-ea"/>
              </a:rPr>
              <a:t>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77200" y="4687570"/>
            <a:ext cx="3346450" cy="875665"/>
          </a:xfrm>
          <a:prstGeom prst="wedgeEllipseCallout">
            <a:avLst>
              <a:gd name="adj1" fmla="val -21889"/>
              <a:gd name="adj2" fmla="val 7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单个字符是回文子串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j- i &lt;= 1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4745355" y="287591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372735" y="1989455"/>
            <a:ext cx="474980" cy="565785"/>
            <a:chOff x="10747" y="3479"/>
            <a:chExt cx="748" cy="891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9665" y="3543935"/>
            <a:ext cx="675005" cy="275590"/>
            <a:chOff x="7862" y="5753"/>
            <a:chExt cx="1063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3915" y="198945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0655" y="198945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4855" y="198945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82230" y="198945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69030" y="407797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669030" y="463169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669030" y="516509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9030" y="573087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725410" y="56381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602234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7148195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658495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602234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54546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7725410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772541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7148195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7148195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772541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658495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7148195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772541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65849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1178560" y="2489200"/>
            <a:ext cx="6919595" cy="3605530"/>
            <a:chOff x="5243" y="4412"/>
            <a:chExt cx="10897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(i&lt;=j)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243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6977" y="7556"/>
              <a:ext cx="1417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500126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25475" y="3939540"/>
            <a:ext cx="10565130" cy="2143760"/>
            <a:chOff x="985" y="6204"/>
            <a:chExt cx="16638" cy="33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473" y="6204"/>
              <a:ext cx="12151" cy="1160"/>
              <a:chOff x="5473" y="6154"/>
              <a:chExt cx="12399" cy="11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927" y="6154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frontD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473" y="6733"/>
                <a:ext cx="12399" cy="581"/>
                <a:chOff x="3247" y="7508"/>
                <a:chExt cx="14625" cy="58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985" y="8382"/>
              <a:ext cx="12236" cy="1198"/>
              <a:chOff x="985" y="8432"/>
              <a:chExt cx="12236" cy="1198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319" y="9050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985" y="8432"/>
                <a:ext cx="12236" cy="581"/>
                <a:chOff x="3247" y="7508"/>
                <a:chExt cx="14625" cy="581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" name="椭圆 3"/>
          <p:cNvSpPr/>
          <p:nvPr/>
        </p:nvSpPr>
        <p:spPr>
          <a:xfrm>
            <a:off x="6089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664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1721. 交换链表中的节点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65" y="1229995"/>
            <a:ext cx="1048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交换链表正数第 k 个节点和倒数第 k 个节点的值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338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、找到第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从头走 </a:t>
            </a:r>
            <a:r>
              <a:rPr lang="en-US" altLang="zh-CN" b="1">
                <a:solidFill>
                  <a:schemeClr val="bg1"/>
                </a:solidFill>
              </a:rPr>
              <a:t>k-1 </a:t>
            </a:r>
            <a:r>
              <a:rPr lang="zh-CN" altLang="en-US" b="1">
                <a:solidFill>
                  <a:schemeClr val="bg1"/>
                </a:solidFill>
              </a:rPr>
              <a:t>步后，当前为第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、找到倒数第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个节点到尾节点的距离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头节点到倒数第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个节点的距离，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从头开始，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 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个元素开始，同时走，当</a:t>
            </a:r>
            <a:r>
              <a:rPr lang="en-US" altLang="zh-CN" b="1">
                <a:solidFill>
                  <a:schemeClr val="bg1"/>
                </a:solidFill>
              </a:rPr>
              <a:t> curr </a:t>
            </a:r>
            <a:r>
              <a:rPr lang="zh-CN" altLang="en-US" b="1">
                <a:solidFill>
                  <a:schemeClr val="bg1"/>
                </a:solidFill>
              </a:rPr>
              <a:t>到最后一个元素时  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为倒数第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、交换值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0705" y="3320415"/>
            <a:ext cx="627380" cy="1045845"/>
            <a:chOff x="4499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9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82645" y="3061970"/>
            <a:ext cx="703580" cy="1299845"/>
            <a:chOff x="4442" y="2625"/>
            <a:chExt cx="1108" cy="2047"/>
          </a:xfrm>
        </p:grpSpPr>
        <p:sp>
          <p:nvSpPr>
            <p:cNvPr id="26" name="下箭头 2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42" y="2625"/>
              <a:ext cx="1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front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5780" y="3315970"/>
            <a:ext cx="3521075" cy="3366135"/>
            <a:chOff x="801" y="5222"/>
            <a:chExt cx="5545" cy="5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801" y="9065"/>
              <a:ext cx="1129" cy="1459"/>
              <a:chOff x="6736" y="3271"/>
              <a:chExt cx="1129" cy="1459"/>
            </a:xfrm>
          </p:grpSpPr>
          <p:sp>
            <p:nvSpPr>
              <p:cNvPr id="58" name="下箭头 57"/>
              <p:cNvSpPr/>
              <p:nvPr/>
            </p:nvSpPr>
            <p:spPr>
              <a:xfrm flipV="1">
                <a:off x="7049" y="327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736" y="4150"/>
                <a:ext cx="112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58" y="5222"/>
              <a:ext cx="988" cy="1647"/>
              <a:chOff x="4499" y="3025"/>
              <a:chExt cx="988" cy="1647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4729" y="382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99" y="3025"/>
                <a:ext cx="9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curr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475355" y="4752975"/>
            <a:ext cx="4919980" cy="539750"/>
            <a:chOff x="5473" y="7485"/>
            <a:chExt cx="7748" cy="850"/>
          </a:xfrm>
        </p:grpSpPr>
        <p:sp>
          <p:nvSpPr>
            <p:cNvPr id="39" name="椭圆 38"/>
            <p:cNvSpPr/>
            <p:nvPr/>
          </p:nvSpPr>
          <p:spPr>
            <a:xfrm>
              <a:off x="5473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371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10635" y="3190875"/>
            <a:ext cx="4248150" cy="786765"/>
            <a:chOff x="6001" y="5025"/>
            <a:chExt cx="6690" cy="1239"/>
          </a:xfrm>
        </p:grpSpPr>
        <p:sp>
          <p:nvSpPr>
            <p:cNvPr id="42" name="左大括号 41"/>
            <p:cNvSpPr/>
            <p:nvPr/>
          </p:nvSpPr>
          <p:spPr>
            <a:xfrm rot="5400000">
              <a:off x="9120" y="2693"/>
              <a:ext cx="454" cy="669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593" y="5025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 = 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99688 0.000185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2823</Words>
  <Application>WPS 演示</Application>
  <PresentationFormat>宽屏</PresentationFormat>
  <Paragraphs>640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337</cp:revision>
  <dcterms:created xsi:type="dcterms:W3CDTF">2021-11-22T15:01:47Z</dcterms:created>
  <dcterms:modified xsi:type="dcterms:W3CDTF">2021-11-22T15:01:47Z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