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C9E1B-B4D3-6D50-1EBE-945059E6F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8AB925-F750-87EE-0006-4EB4B5818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D7E8B-E939-8FB9-FB1B-4696ECAA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D3F66-CD8F-2048-3E5C-6D1CA1B5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6334B-30DA-1C8A-D96A-4AC8E23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A4141-5D41-3675-D4B2-54768A27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28CBAB-2E14-4182-B0CB-B6DA6F56F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844E9-5C27-FE79-D76F-F4C9915C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3C2A4-DE66-10E5-7342-9013509E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D561D-83C7-EEBC-C7DB-418F4B48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34585A-A28F-D2A5-1AE3-EBFB4AC7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3F7780-4EE0-E238-0CC1-72E50DABA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FDE1E-1289-EC43-C00B-DF195096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20823-3D72-526B-5816-8D9B4540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3A7A68-386B-302D-62B1-9729230E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9A0DB-DDBC-E269-9839-9B547817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3D6AB-B7AD-8C3E-AFE9-CF0976D4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0E9F2-2F73-31C4-BE6D-CE2992C2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756C9-B239-357F-ADF4-B56CCF39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EEA03-44D0-A183-7700-A1CDCB3B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86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1FAF4-A90B-4753-155F-8CA19B91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61D460-6F01-1DAD-3893-BA5A74029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36DFA-9386-2A48-5954-A0A1070F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9E6F3-8A24-1F89-5554-42B7002F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20390-8262-A43E-C815-7ED17D4D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5676F-1750-E11B-1B43-BE99BCA1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6DE92-1EA2-8695-C16B-F28F4D1F0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D4148-0E52-0EB3-7F72-C983BB81F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ADCED-F2C0-B4F8-6BE6-A964377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621FF-73B8-FEB7-ED52-0335C152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96512-52C8-3FB4-E6B5-A8450090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2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15FB7-7BE9-1AE6-DD20-8046E892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5FD1E-9C11-2924-E99A-B3A431AFF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A55E1-711F-8A82-B15C-4C3635703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7D388A-8AD0-47CD-B1BC-C7EC85DCF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504236-106E-9CAA-70BE-03D35C79A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C8FFE4-2FE0-35EC-F525-2031594B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6B8E62-DF5D-CAA9-DDCA-E76FCBD5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075A45-9DDB-407B-D765-B3E91BAC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6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E9E43-9895-5EEF-3223-2EE1C16E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12321-0378-A2DF-D313-CB3BA7C1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573C77-82A7-C9E8-7967-6D9C73F4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323E13-A124-33C8-E3E2-4F918DA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6DFCBE-53AD-5C2F-1ED4-F0B80AAA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2AE176-BCD6-A851-749C-6A1B1ED0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B7D7B-93A3-FBE4-BF2C-6E674917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48914-C692-83D9-25BE-C850D0A6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89B13-67DD-F983-E36E-B24166F9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28C8B-02EA-112F-57FF-52C595518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7BE52-146C-7536-3340-AF69147C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0EFD1-8A0D-F356-7696-8426666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D4352-EF1F-4A33-1D1B-C0C22648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79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DC60-26B4-07E9-8421-E3DE3705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4EC0AC-BC1E-452E-4FBA-8DC7D44DE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C7F85-5153-A00E-B596-AE4936144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66CF5-F0CA-12A1-E889-8F63366D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7BC9F9-9DB2-C4EA-B39A-08766D03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F4F700-394C-D75C-41D5-642F47FA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F382B-B78D-3E26-A41C-A12B5E5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35E237-4F26-E9BF-DD5F-4761B4E2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C0930-2618-A99C-4510-E0C770DBA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4CE51-0B3A-4976-8F6D-6026474494C7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413D5-5413-68A1-BC60-8235921DA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8295B-13E1-8DCA-47B8-FC5A9A58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320E-C9D1-4397-B835-A432E78D6D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FA7C7-2088-E571-0DB9-1466655D4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EBBD74-0674-50CD-CCAA-CEB286A6E5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7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7B30D-E5AA-DAF4-7E54-D57BB37D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u="none" strike="noStrike" baseline="0" dirty="0">
                <a:latin typeface="ArialMT"/>
              </a:rPr>
              <a:t>Breadth First Search </a:t>
            </a:r>
            <a:r>
              <a:rPr lang="zh-CN" altLang="en-US" sz="3600" b="0" i="0" u="none" strike="noStrike" baseline="0" dirty="0">
                <a:latin typeface="ArialMT"/>
              </a:rPr>
              <a:t>能解决的问题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6EBAD-4253-8BE4-6C67-EC2CD3E9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求最短距离</a:t>
            </a:r>
            <a:endParaRPr lang="en-US" altLang="zh-CN" dirty="0"/>
          </a:p>
          <a:p>
            <a:pPr lvl="1"/>
            <a:r>
              <a:rPr lang="zh-CN" altLang="en-US" dirty="0"/>
              <a:t>矩阵：</a:t>
            </a:r>
            <a:r>
              <a:rPr lang="en-US" altLang="zh-CN" dirty="0"/>
              <a:t>994. rotting orange</a:t>
            </a:r>
          </a:p>
          <a:p>
            <a:pPr lvl="1"/>
            <a:r>
              <a:rPr lang="zh-CN" altLang="en-US" dirty="0"/>
              <a:t>图：仅限于</a:t>
            </a:r>
            <a:r>
              <a:rPr lang="zh-CN" altLang="en-US" b="1" dirty="0"/>
              <a:t>没有权重</a:t>
            </a:r>
            <a:r>
              <a:rPr lang="zh-CN" altLang="en-US" dirty="0"/>
              <a:t>的</a:t>
            </a:r>
            <a:r>
              <a:rPr lang="zh-CN" altLang="en-US" b="1" dirty="0"/>
              <a:t>无向</a:t>
            </a:r>
            <a:r>
              <a:rPr lang="zh-CN" altLang="en-US" dirty="0"/>
              <a:t>图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12A08-FEC2-9DB8-5AE6-F29B1EFD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13" y="3500021"/>
            <a:ext cx="4233360" cy="24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6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D472B-407F-C743-B0A2-B2313DF3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0" i="0" u="none" strike="noStrike" baseline="0" dirty="0">
                <a:latin typeface="ArialMT"/>
              </a:rPr>
              <a:t>Breadth First Search </a:t>
            </a:r>
            <a:r>
              <a:rPr lang="zh-CN" altLang="en-US" sz="3600" b="0" i="0" u="none" strike="noStrike" baseline="0" dirty="0">
                <a:latin typeface="ArialMT"/>
              </a:rPr>
              <a:t>能解决的问题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5557-DF2D-EC23-1BA6-CFD8BE9C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i="0" u="none" strike="noStrike" baseline="0" dirty="0">
                <a:latin typeface="ArialMT"/>
              </a:rPr>
              <a:t>2. Topological Sorting </a:t>
            </a:r>
            <a:r>
              <a:rPr lang="zh-CN" altLang="en-US" b="0" i="0" u="none" strike="noStrike" baseline="0" dirty="0">
                <a:latin typeface="ArialMT"/>
              </a:rPr>
              <a:t>（要求</a:t>
            </a:r>
            <a:r>
              <a:rPr lang="zh-CN" altLang="en-US" b="1" dirty="0">
                <a:latin typeface="ArialMT"/>
              </a:rPr>
              <a:t>有向无环</a:t>
            </a:r>
            <a:r>
              <a:rPr lang="zh-CN" altLang="en-US" dirty="0">
                <a:latin typeface="ArialMT"/>
              </a:rPr>
              <a:t>图</a:t>
            </a:r>
            <a:r>
              <a:rPr lang="zh-CN" altLang="en-US" b="0" i="0" u="none" strike="noStrike" baseline="0" dirty="0">
                <a:latin typeface="ArialMT"/>
              </a:rPr>
              <a:t>）</a:t>
            </a:r>
            <a:endParaRPr lang="en-US" altLang="zh-CN" b="0" i="0" u="none" strike="noStrike" baseline="0" dirty="0">
              <a:latin typeface="ArialMT"/>
            </a:endParaRPr>
          </a:p>
          <a:p>
            <a:pPr marL="0" indent="0">
              <a:buNone/>
            </a:pPr>
            <a:endParaRPr lang="en-US" altLang="zh-CN" dirty="0">
              <a:latin typeface="ArialMT"/>
            </a:endParaRPr>
          </a:p>
          <a:p>
            <a:pPr marL="0" indent="0">
              <a:buNone/>
            </a:pPr>
            <a:endParaRPr lang="en-US" altLang="zh-CN" dirty="0">
              <a:latin typeface="ArialMT"/>
            </a:endParaRPr>
          </a:p>
          <a:p>
            <a:pPr marL="0" indent="0">
              <a:buNone/>
            </a:pPr>
            <a:endParaRPr lang="en-US" altLang="zh-CN" dirty="0">
              <a:latin typeface="ArialMT"/>
            </a:endParaRPr>
          </a:p>
          <a:p>
            <a:pPr marL="0" indent="0">
              <a:buNone/>
            </a:pPr>
            <a:endParaRPr lang="en-US" altLang="zh-CN" dirty="0">
              <a:latin typeface="ArialMT"/>
            </a:endParaRPr>
          </a:p>
          <a:p>
            <a:pPr marL="0" indent="0">
              <a:buNone/>
            </a:pPr>
            <a:endParaRPr lang="en-US" altLang="zh-CN" dirty="0">
              <a:latin typeface="ArialMT"/>
            </a:endParaRPr>
          </a:p>
          <a:p>
            <a:pPr marL="0" indent="0">
              <a:buNone/>
            </a:pPr>
            <a:r>
              <a:rPr lang="en-US" altLang="zh-CN" dirty="0">
                <a:latin typeface="ArialMT"/>
              </a:rPr>
              <a:t>3. </a:t>
            </a:r>
            <a:r>
              <a:rPr lang="zh-CN" altLang="en-US" dirty="0">
                <a:latin typeface="ArialMT"/>
              </a:rPr>
              <a:t>常见的树层次遍历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4B8129-9EA4-FCDF-0C62-161C97E1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25" y="2252107"/>
            <a:ext cx="5390040" cy="34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7B2F-F467-4A0F-B490-3617784A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u="none" strike="noStrike" baseline="0" dirty="0">
                <a:latin typeface="ArialMT"/>
              </a:rPr>
              <a:t>Breadth First Search </a:t>
            </a:r>
            <a:r>
              <a:rPr lang="zh-CN" altLang="en-US" sz="3600" b="0" i="0" u="none" strike="noStrike" baseline="0" dirty="0">
                <a:latin typeface="ArialMT"/>
              </a:rPr>
              <a:t>怎么解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AB3E7-812D-78DB-A767-388C277E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Queue</a:t>
            </a:r>
          </a:p>
          <a:p>
            <a:r>
              <a:rPr lang="zh-CN" altLang="en-US" dirty="0"/>
              <a:t>记录每层</a:t>
            </a:r>
            <a:r>
              <a:rPr lang="en-US" altLang="zh-CN" dirty="0"/>
              <a:t>node</a:t>
            </a:r>
            <a:r>
              <a:rPr lang="zh-CN" altLang="en-US" dirty="0"/>
              <a:t>个数</a:t>
            </a:r>
            <a:endParaRPr lang="en-US" altLang="zh-CN" dirty="0"/>
          </a:p>
          <a:p>
            <a:r>
              <a:rPr lang="zh-CN" altLang="en-US" dirty="0"/>
              <a:t>记录一共几层（几步）</a:t>
            </a:r>
          </a:p>
        </p:txBody>
      </p:sp>
    </p:spTree>
    <p:extLst>
      <p:ext uri="{BB962C8B-B14F-4D97-AF65-F5344CB8AC3E}">
        <p14:creationId xmlns:p14="http://schemas.microsoft.com/office/powerpoint/2010/main" val="173336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41D96-517E-69F8-28F5-6E83BDB4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u="none" strike="noStrike" baseline="0" dirty="0">
                <a:latin typeface="ArialMT"/>
              </a:rPr>
              <a:t>Depth First Search </a:t>
            </a:r>
            <a:r>
              <a:rPr lang="zh-CN" altLang="en-US" sz="3600" b="0" i="0" u="none" strike="noStrike" baseline="0" dirty="0">
                <a:latin typeface="ArialMT"/>
              </a:rPr>
              <a:t>能解决的问题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EBA62-E5F7-334E-4C21-6F3D2206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找出所有方案</a:t>
            </a:r>
            <a:endParaRPr lang="en-US" altLang="zh-CN" dirty="0"/>
          </a:p>
          <a:p>
            <a:r>
              <a:rPr lang="zh-CN" altLang="en-US" dirty="0"/>
              <a:t>找出最好的方案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DFS</a:t>
            </a:r>
            <a:r>
              <a:rPr lang="zh-CN" altLang="en-US" dirty="0"/>
              <a:t>：暴力求解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优化方法：</a:t>
            </a:r>
            <a:r>
              <a:rPr lang="en-US" altLang="zh-CN" dirty="0"/>
              <a:t>memory </a:t>
            </a:r>
            <a:r>
              <a:rPr lang="zh-CN" altLang="en-US" dirty="0"/>
              <a:t>（</a:t>
            </a:r>
            <a:r>
              <a:rPr lang="en-US" altLang="zh-CN" dirty="0"/>
              <a:t>516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0826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F47DD-3914-C0CE-A761-2A07FF26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i="0" u="none" strike="noStrike" baseline="0" dirty="0">
                <a:latin typeface="ArialMT"/>
              </a:rPr>
              <a:t>Depth First Search </a:t>
            </a:r>
            <a:r>
              <a:rPr lang="zh-CN" altLang="en-US" sz="3600" b="0" i="0" u="none" strike="noStrike" baseline="0" dirty="0">
                <a:latin typeface="ArialMT"/>
              </a:rPr>
              <a:t>怎么解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E308C-BC4C-5B4D-01DF-AB797B6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300" b="0" i="0" u="none" strike="noStrike" baseline="0" dirty="0">
                <a:latin typeface="ArialMT"/>
              </a:rPr>
              <a:t>Recursion</a:t>
            </a:r>
          </a:p>
          <a:p>
            <a:pPr lvl="1"/>
            <a:r>
              <a:rPr lang="zh-CN" altLang="en-US" sz="1400" dirty="0">
                <a:latin typeface="ArialMT"/>
              </a:rPr>
              <a:t>退出条件</a:t>
            </a:r>
            <a:endParaRPr lang="en-US" altLang="zh-CN" sz="1400" dirty="0">
              <a:latin typeface="ArialMT"/>
            </a:endParaRPr>
          </a:p>
          <a:p>
            <a:pPr lvl="1"/>
            <a:r>
              <a:rPr lang="zh-CN" altLang="en-US" sz="1400" b="0" i="0" u="none" strike="noStrike" baseline="0" dirty="0">
                <a:latin typeface="ArialMT"/>
              </a:rPr>
              <a:t>结果存在参数里</a:t>
            </a:r>
            <a:endParaRPr lang="en-US" altLang="zh-CN" sz="1400" b="0" i="0" u="none" strike="noStrike" baseline="0" dirty="0">
              <a:latin typeface="ArialMT"/>
            </a:endParaRPr>
          </a:p>
          <a:p>
            <a:endParaRPr lang="en-US" altLang="zh-CN" sz="1800" b="0" i="0" u="none" strike="noStrike" baseline="0" dirty="0">
              <a:latin typeface="ArialMT"/>
            </a:endParaRPr>
          </a:p>
          <a:p>
            <a:endParaRPr lang="en-US" altLang="zh-CN" sz="1800" dirty="0">
              <a:latin typeface="ArialMT"/>
            </a:endParaRPr>
          </a:p>
          <a:p>
            <a:r>
              <a:rPr lang="en-US" altLang="zh-CN" sz="2300" b="0" i="0" u="none" strike="noStrike" baseline="0" dirty="0">
                <a:latin typeface="ArialMT"/>
              </a:rPr>
              <a:t>Non-Recursion</a:t>
            </a:r>
          </a:p>
          <a:p>
            <a:pPr lvl="1"/>
            <a:r>
              <a:rPr lang="en-US" altLang="zh-CN" sz="1600" dirty="0">
                <a:latin typeface="ArialMT"/>
              </a:rPr>
              <a:t>stack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007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4CF23-AE9F-54BD-1A7E-EC9E596A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MT"/>
              </a:rPr>
              <a:t>BFS DFS </a:t>
            </a:r>
            <a:r>
              <a:rPr lang="zh-CN" altLang="en-US" sz="3600" dirty="0">
                <a:latin typeface="ArialMT"/>
              </a:rPr>
              <a:t>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F5958-EA2D-7925-8FD7-39EF49E2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</a:p>
          <a:p>
            <a:pPr lvl="1"/>
            <a:r>
              <a:rPr lang="zh-CN" altLang="en-US" sz="1800" dirty="0"/>
              <a:t>图（</a:t>
            </a:r>
            <a:r>
              <a:rPr lang="en-US" altLang="zh-CN" sz="1800" dirty="0"/>
              <a:t>N</a:t>
            </a:r>
            <a:r>
              <a:rPr lang="zh-CN" altLang="en-US" sz="1800" dirty="0"/>
              <a:t>点</a:t>
            </a:r>
            <a:r>
              <a:rPr lang="en-US" altLang="zh-CN" sz="1800" dirty="0"/>
              <a:t>M</a:t>
            </a:r>
            <a:r>
              <a:rPr lang="zh-CN" altLang="en-US" sz="1800" dirty="0"/>
              <a:t>边）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400" b="0" i="0" u="none" strike="noStrike" baseline="0" dirty="0">
                <a:latin typeface="ArialMT"/>
              </a:rPr>
              <a:t>时间：</a:t>
            </a:r>
            <a:r>
              <a:rPr lang="en-US" altLang="zh-CN" sz="1400" b="0" i="0" u="none" strike="noStrike" baseline="0" dirty="0">
                <a:latin typeface="ArialMT"/>
              </a:rPr>
              <a:t>O(N + M) </a:t>
            </a:r>
            <a:r>
              <a:rPr lang="zh-CN" altLang="en-US" sz="1400" b="0" i="0" u="none" strike="noStrike" baseline="0" dirty="0">
                <a:latin typeface="ArialMT"/>
              </a:rPr>
              <a:t>最坏</a:t>
            </a:r>
            <a:r>
              <a:rPr lang="en-US" altLang="zh-CN" sz="1400" b="0" i="0" u="none" strike="noStrike" baseline="0" dirty="0">
                <a:latin typeface="ArialMT"/>
              </a:rPr>
              <a:t>O(N ^ 2)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MT"/>
              </a:rPr>
              <a:t>空间：</a:t>
            </a:r>
            <a:r>
              <a:rPr lang="en-US" altLang="zh-CN" sz="1400" dirty="0">
                <a:latin typeface="ArialMT"/>
              </a:rPr>
              <a:t>O(N) visited + Queue </a:t>
            </a:r>
            <a:endParaRPr lang="en-US" altLang="zh-CN" sz="1400" dirty="0"/>
          </a:p>
          <a:p>
            <a:pPr lvl="1"/>
            <a:r>
              <a:rPr lang="zh-CN" altLang="en-US" sz="1800" dirty="0">
                <a:latin typeface="ArialMT"/>
              </a:rPr>
              <a:t>矩阵（</a:t>
            </a:r>
            <a:r>
              <a:rPr lang="en-US" altLang="zh-CN" sz="1800" dirty="0">
                <a:latin typeface="ArialMT"/>
              </a:rPr>
              <a:t>N</a:t>
            </a:r>
            <a:r>
              <a:rPr lang="zh-CN" altLang="en-US" sz="1800" dirty="0">
                <a:latin typeface="ArialMT"/>
              </a:rPr>
              <a:t>行</a:t>
            </a:r>
            <a:r>
              <a:rPr lang="en-US" altLang="zh-CN" sz="1800" dirty="0">
                <a:latin typeface="ArialMT"/>
              </a:rPr>
              <a:t>M</a:t>
            </a:r>
            <a:r>
              <a:rPr lang="zh-CN" altLang="en-US" sz="1800" dirty="0">
                <a:latin typeface="ArialMT"/>
              </a:rPr>
              <a:t>列）</a:t>
            </a:r>
            <a:endParaRPr lang="en-US" altLang="zh-CN" sz="1800" dirty="0">
              <a:latin typeface="ArialMT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MT"/>
              </a:rPr>
              <a:t>时间：</a:t>
            </a:r>
            <a:r>
              <a:rPr lang="en-US" altLang="zh-CN" sz="1400" dirty="0">
                <a:latin typeface="ArialMT"/>
              </a:rPr>
              <a:t>O(N * M)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MT"/>
              </a:rPr>
              <a:t>空间：</a:t>
            </a:r>
            <a:r>
              <a:rPr lang="en-US" altLang="zh-CN" sz="1400" dirty="0">
                <a:latin typeface="ArialMT"/>
              </a:rPr>
              <a:t>O(N * M) visited + Queue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DFS</a:t>
            </a:r>
          </a:p>
          <a:p>
            <a:pPr lvl="1"/>
            <a:r>
              <a:rPr lang="zh-CN" altLang="en-US" sz="1400" dirty="0">
                <a:latin typeface="ArialMT"/>
              </a:rPr>
              <a:t>时间：</a:t>
            </a:r>
            <a:r>
              <a:rPr lang="en-US" altLang="zh-CN" sz="1400" dirty="0">
                <a:latin typeface="ArialMT"/>
              </a:rPr>
              <a:t>O(</a:t>
            </a:r>
            <a:r>
              <a:rPr lang="zh-CN" altLang="en-US" sz="1400" dirty="0">
                <a:latin typeface="ArialMT"/>
              </a:rPr>
              <a:t>答案个数 * 构造每个答案的时间</a:t>
            </a:r>
            <a:r>
              <a:rPr lang="en-US" altLang="zh-CN" sz="1400" dirty="0">
                <a:latin typeface="ArialMT"/>
              </a:rPr>
              <a:t>)</a:t>
            </a:r>
          </a:p>
          <a:p>
            <a:pPr lvl="1"/>
            <a:r>
              <a:rPr lang="zh-CN" altLang="en-US" sz="1400" dirty="0">
                <a:latin typeface="ArialMT"/>
              </a:rPr>
              <a:t>空间：</a:t>
            </a:r>
            <a:r>
              <a:rPr lang="en-US" altLang="zh-CN" sz="1400" dirty="0">
                <a:latin typeface="ArialMT"/>
              </a:rPr>
              <a:t>O(N) </a:t>
            </a:r>
            <a:r>
              <a:rPr lang="zh-CN" altLang="en-US" sz="1400" dirty="0">
                <a:latin typeface="ArialMT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198312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192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ArialMT</vt:lpstr>
      <vt:lpstr>等线</vt:lpstr>
      <vt:lpstr>等线 Light</vt:lpstr>
      <vt:lpstr>Arial</vt:lpstr>
      <vt:lpstr>Wingdings</vt:lpstr>
      <vt:lpstr>Office 主题​​</vt:lpstr>
      <vt:lpstr>PowerPoint 演示文稿</vt:lpstr>
      <vt:lpstr>Breadth First Search 能解决的问题</vt:lpstr>
      <vt:lpstr>Breadth First Search 能解决的问题</vt:lpstr>
      <vt:lpstr>Breadth First Search 怎么解</vt:lpstr>
      <vt:lpstr>Depth First Search 能解决的问题</vt:lpstr>
      <vt:lpstr>Depth First Search 怎么解</vt:lpstr>
      <vt:lpstr>BFS DFS 复杂度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Xinlin Zhao</dc:creator>
  <cp:lastModifiedBy>Xinlin Zhao</cp:lastModifiedBy>
  <cp:revision>6</cp:revision>
  <dcterms:created xsi:type="dcterms:W3CDTF">2024-08-05T05:15:40Z</dcterms:created>
  <dcterms:modified xsi:type="dcterms:W3CDTF">2024-08-07T21:40:43Z</dcterms:modified>
</cp:coreProperties>
</file>