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611" r:id="rId3"/>
    <p:sldId id="515" r:id="rId4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1CA9D"/>
    <a:srgbClr val="679A6F"/>
    <a:srgbClr val="407752"/>
    <a:srgbClr val="0B5394"/>
    <a:srgbClr val="009AE4"/>
    <a:srgbClr val="EF6EA4"/>
    <a:srgbClr val="6A0E0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6" autoAdjust="0"/>
    <p:restoredTop sz="84489" autoAdjust="0"/>
  </p:normalViewPr>
  <p:slideViewPr>
    <p:cSldViewPr snapToGrid="0">
      <p:cViewPr varScale="1">
        <p:scale>
          <a:sx n="96" d="100"/>
          <a:sy n="96" d="100"/>
        </p:scale>
        <p:origin x="9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俊亮 吴" userId="bf4f2fb3ebd9fbe2" providerId="LiveId" clId="{5B1279CA-6F41-497F-B40C-006156A19E4A}"/>
    <pc:docChg chg="delSld modSld">
      <pc:chgData name="俊亮 吴" userId="bf4f2fb3ebd9fbe2" providerId="LiveId" clId="{5B1279CA-6F41-497F-B40C-006156A19E4A}" dt="2021-01-05T10:54:24.376" v="47" actId="2696"/>
      <pc:docMkLst>
        <pc:docMk/>
      </pc:docMkLst>
      <pc:sldChg chg="modSp mod">
        <pc:chgData name="俊亮 吴" userId="bf4f2fb3ebd9fbe2" providerId="LiveId" clId="{5B1279CA-6F41-497F-B40C-006156A19E4A}" dt="2021-01-05T10:54:00.682" v="42" actId="20577"/>
        <pc:sldMkLst>
          <pc:docMk/>
          <pc:sldMk cId="2976883484" sldId="258"/>
        </pc:sldMkLst>
        <pc:spChg chg="mod">
          <ac:chgData name="俊亮 吴" userId="bf4f2fb3ebd9fbe2" providerId="LiveId" clId="{5B1279CA-6F41-497F-B40C-006156A19E4A}" dt="2021-01-05T10:53:42.386" v="28" actId="20577"/>
          <ac:spMkLst>
            <pc:docMk/>
            <pc:sldMk cId="2976883484" sldId="258"/>
            <ac:spMk id="7" creationId="{399869AD-FA8A-4F31-A496-96FDA25F0EE4}"/>
          </ac:spMkLst>
        </pc:spChg>
        <pc:spChg chg="mod">
          <ac:chgData name="俊亮 吴" userId="bf4f2fb3ebd9fbe2" providerId="LiveId" clId="{5B1279CA-6F41-497F-B40C-006156A19E4A}" dt="2021-01-05T10:53:50.621" v="30"/>
          <ac:spMkLst>
            <pc:docMk/>
            <pc:sldMk cId="2976883484" sldId="258"/>
            <ac:spMk id="9" creationId="{280B436A-BEB7-45C7-BC75-3D49D3119106}"/>
          </ac:spMkLst>
        </pc:spChg>
        <pc:spChg chg="mod">
          <ac:chgData name="俊亮 吴" userId="bf4f2fb3ebd9fbe2" providerId="LiveId" clId="{5B1279CA-6F41-497F-B40C-006156A19E4A}" dt="2021-01-05T10:54:00.682" v="42" actId="20577"/>
          <ac:spMkLst>
            <pc:docMk/>
            <pc:sldMk cId="2976883484" sldId="258"/>
            <ac:spMk id="19" creationId="{ACB2D5CB-1EBB-45EE-BB8F-04A2287153C3}"/>
          </ac:spMkLst>
        </pc:spChg>
      </pc:sldChg>
      <pc:sldChg chg="del">
        <pc:chgData name="俊亮 吴" userId="bf4f2fb3ebd9fbe2" providerId="LiveId" clId="{5B1279CA-6F41-497F-B40C-006156A19E4A}" dt="2021-01-05T10:54:17.502" v="46" actId="2696"/>
        <pc:sldMkLst>
          <pc:docMk/>
          <pc:sldMk cId="491669575" sldId="527"/>
        </pc:sldMkLst>
      </pc:sldChg>
      <pc:sldChg chg="del">
        <pc:chgData name="俊亮 吴" userId="bf4f2fb3ebd9fbe2" providerId="LiveId" clId="{5B1279CA-6F41-497F-B40C-006156A19E4A}" dt="2021-01-05T10:54:17.502" v="46" actId="2696"/>
        <pc:sldMkLst>
          <pc:docMk/>
          <pc:sldMk cId="1828744703" sldId="595"/>
        </pc:sldMkLst>
      </pc:sldChg>
      <pc:sldChg chg="del">
        <pc:chgData name="俊亮 吴" userId="bf4f2fb3ebd9fbe2" providerId="LiveId" clId="{5B1279CA-6F41-497F-B40C-006156A19E4A}" dt="2021-01-05T10:54:17.502" v="46" actId="2696"/>
        <pc:sldMkLst>
          <pc:docMk/>
          <pc:sldMk cId="3531169085" sldId="596"/>
        </pc:sldMkLst>
      </pc:sldChg>
      <pc:sldChg chg="del">
        <pc:chgData name="俊亮 吴" userId="bf4f2fb3ebd9fbe2" providerId="LiveId" clId="{5B1279CA-6F41-497F-B40C-006156A19E4A}" dt="2021-01-05T10:54:24.376" v="47" actId="2696"/>
        <pc:sldMkLst>
          <pc:docMk/>
          <pc:sldMk cId="2871887304" sldId="597"/>
        </pc:sldMkLst>
      </pc:sldChg>
      <pc:sldChg chg="del">
        <pc:chgData name="俊亮 吴" userId="bf4f2fb3ebd9fbe2" providerId="LiveId" clId="{5B1279CA-6F41-497F-B40C-006156A19E4A}" dt="2021-01-05T10:54:17.502" v="46" actId="2696"/>
        <pc:sldMkLst>
          <pc:docMk/>
          <pc:sldMk cId="2256241733" sldId="598"/>
        </pc:sldMkLst>
      </pc:sldChg>
      <pc:sldChg chg="del">
        <pc:chgData name="俊亮 吴" userId="bf4f2fb3ebd9fbe2" providerId="LiveId" clId="{5B1279CA-6F41-497F-B40C-006156A19E4A}" dt="2021-01-05T10:54:17.502" v="46" actId="2696"/>
        <pc:sldMkLst>
          <pc:docMk/>
          <pc:sldMk cId="886436218" sldId="599"/>
        </pc:sldMkLst>
      </pc:sldChg>
      <pc:sldChg chg="del">
        <pc:chgData name="俊亮 吴" userId="bf4f2fb3ebd9fbe2" providerId="LiveId" clId="{5B1279CA-6F41-497F-B40C-006156A19E4A}" dt="2021-01-05T10:54:17.502" v="46" actId="2696"/>
        <pc:sldMkLst>
          <pc:docMk/>
          <pc:sldMk cId="861075391" sldId="600"/>
        </pc:sldMkLst>
      </pc:sldChg>
      <pc:sldChg chg="del">
        <pc:chgData name="俊亮 吴" userId="bf4f2fb3ebd9fbe2" providerId="LiveId" clId="{5B1279CA-6F41-497F-B40C-006156A19E4A}" dt="2021-01-05T10:54:17.502" v="46" actId="2696"/>
        <pc:sldMkLst>
          <pc:docMk/>
          <pc:sldMk cId="732480371" sldId="601"/>
        </pc:sldMkLst>
      </pc:sldChg>
      <pc:sldChg chg="del">
        <pc:chgData name="俊亮 吴" userId="bf4f2fb3ebd9fbe2" providerId="LiveId" clId="{5B1279CA-6F41-497F-B40C-006156A19E4A}" dt="2021-01-05T10:54:17.502" v="46" actId="2696"/>
        <pc:sldMkLst>
          <pc:docMk/>
          <pc:sldMk cId="293304324" sldId="602"/>
        </pc:sldMkLst>
      </pc:sldChg>
      <pc:sldChg chg="del">
        <pc:chgData name="俊亮 吴" userId="bf4f2fb3ebd9fbe2" providerId="LiveId" clId="{5B1279CA-6F41-497F-B40C-006156A19E4A}" dt="2021-01-05T10:54:17.502" v="46" actId="2696"/>
        <pc:sldMkLst>
          <pc:docMk/>
          <pc:sldMk cId="2158121554" sldId="603"/>
        </pc:sldMkLst>
      </pc:sldChg>
      <pc:sldChg chg="del">
        <pc:chgData name="俊亮 吴" userId="bf4f2fb3ebd9fbe2" providerId="LiveId" clId="{5B1279CA-6F41-497F-B40C-006156A19E4A}" dt="2021-01-05T10:54:17.502" v="46" actId="2696"/>
        <pc:sldMkLst>
          <pc:docMk/>
          <pc:sldMk cId="683056575" sldId="604"/>
        </pc:sldMkLst>
      </pc:sldChg>
      <pc:sldChg chg="del">
        <pc:chgData name="俊亮 吴" userId="bf4f2fb3ebd9fbe2" providerId="LiveId" clId="{5B1279CA-6F41-497F-B40C-006156A19E4A}" dt="2021-01-05T10:54:17.502" v="46" actId="2696"/>
        <pc:sldMkLst>
          <pc:docMk/>
          <pc:sldMk cId="4030073356" sldId="605"/>
        </pc:sldMkLst>
      </pc:sldChg>
      <pc:sldChg chg="del">
        <pc:chgData name="俊亮 吴" userId="bf4f2fb3ebd9fbe2" providerId="LiveId" clId="{5B1279CA-6F41-497F-B40C-006156A19E4A}" dt="2021-01-05T10:54:17.502" v="46" actId="2696"/>
        <pc:sldMkLst>
          <pc:docMk/>
          <pc:sldMk cId="1308034904" sldId="606"/>
        </pc:sldMkLst>
      </pc:sldChg>
      <pc:sldChg chg="del">
        <pc:chgData name="俊亮 吴" userId="bf4f2fb3ebd9fbe2" providerId="LiveId" clId="{5B1279CA-6F41-497F-B40C-006156A19E4A}" dt="2021-01-05T10:54:24.376" v="47" actId="2696"/>
        <pc:sldMkLst>
          <pc:docMk/>
          <pc:sldMk cId="3684410191" sldId="607"/>
        </pc:sldMkLst>
      </pc:sldChg>
      <pc:sldChg chg="del">
        <pc:chgData name="俊亮 吴" userId="bf4f2fb3ebd9fbe2" providerId="LiveId" clId="{5B1279CA-6F41-497F-B40C-006156A19E4A}" dt="2021-01-05T10:54:24.376" v="47" actId="2696"/>
        <pc:sldMkLst>
          <pc:docMk/>
          <pc:sldMk cId="2160577217" sldId="608"/>
        </pc:sldMkLst>
      </pc:sldChg>
      <pc:sldChg chg="del">
        <pc:chgData name="俊亮 吴" userId="bf4f2fb3ebd9fbe2" providerId="LiveId" clId="{5B1279CA-6F41-497F-B40C-006156A19E4A}" dt="2021-01-05T10:54:24.376" v="47" actId="2696"/>
        <pc:sldMkLst>
          <pc:docMk/>
          <pc:sldMk cId="2675994841" sldId="609"/>
        </pc:sldMkLst>
      </pc:sldChg>
      <pc:sldChg chg="del">
        <pc:chgData name="俊亮 吴" userId="bf4f2fb3ebd9fbe2" providerId="LiveId" clId="{5B1279CA-6F41-497F-B40C-006156A19E4A}" dt="2021-01-05T10:54:24.376" v="47" actId="2696"/>
        <pc:sldMkLst>
          <pc:docMk/>
          <pc:sldMk cId="2710675018" sldId="610"/>
        </pc:sldMkLst>
      </pc:sldChg>
      <pc:sldChg chg="delSp modSp mod">
        <pc:chgData name="俊亮 吴" userId="bf4f2fb3ebd9fbe2" providerId="LiveId" clId="{5B1279CA-6F41-497F-B40C-006156A19E4A}" dt="2021-01-05T10:54:06.907" v="45" actId="478"/>
        <pc:sldMkLst>
          <pc:docMk/>
          <pc:sldMk cId="471794334" sldId="611"/>
        </pc:sldMkLst>
        <pc:spChg chg="del mod">
          <ac:chgData name="俊亮 吴" userId="bf4f2fb3ebd9fbe2" providerId="LiveId" clId="{5B1279CA-6F41-497F-B40C-006156A19E4A}" dt="2021-01-05T10:54:06.907" v="45" actId="478"/>
          <ac:spMkLst>
            <pc:docMk/>
            <pc:sldMk cId="471794334" sldId="611"/>
            <ac:spMk id="33" creationId="{AF20F26E-F653-43DF-82DA-A72F8A839338}"/>
          </ac:spMkLst>
        </pc:spChg>
      </pc:sldChg>
      <pc:sldChg chg="del">
        <pc:chgData name="俊亮 吴" userId="bf4f2fb3ebd9fbe2" providerId="LiveId" clId="{5B1279CA-6F41-497F-B40C-006156A19E4A}" dt="2021-01-05T10:54:24.376" v="47" actId="2696"/>
        <pc:sldMkLst>
          <pc:docMk/>
          <pc:sldMk cId="2945637679" sldId="612"/>
        </pc:sldMkLst>
      </pc:sldChg>
    </pc:docChg>
  </pc:docChgLst>
  <pc:docChgLst>
    <pc:chgData name="俊亮 吴" userId="bf4f2fb3ebd9fbe2" providerId="LiveId" clId="{79592CB5-DF63-4B6F-B803-39A9D9A573EB}"/>
    <pc:docChg chg="undo custSel addSld delSld modSld sldOrd">
      <pc:chgData name="俊亮 吴" userId="bf4f2fb3ebd9fbe2" providerId="LiveId" clId="{79592CB5-DF63-4B6F-B803-39A9D9A573EB}" dt="2021-01-02T07:47:26.365" v="3365" actId="478"/>
      <pc:docMkLst>
        <pc:docMk/>
      </pc:docMkLst>
      <pc:sldChg chg="delSp mod">
        <pc:chgData name="俊亮 吴" userId="bf4f2fb3ebd9fbe2" providerId="LiveId" clId="{79592CB5-DF63-4B6F-B803-39A9D9A573EB}" dt="2021-01-02T07:47:26.365" v="3365" actId="478"/>
        <pc:sldMkLst>
          <pc:docMk/>
          <pc:sldMk cId="2133504315" sldId="515"/>
        </pc:sldMkLst>
        <pc:spChg chg="del">
          <ac:chgData name="俊亮 吴" userId="bf4f2fb3ebd9fbe2" providerId="LiveId" clId="{79592CB5-DF63-4B6F-B803-39A9D9A573EB}" dt="2021-01-02T07:47:26.365" v="3365" actId="478"/>
          <ac:spMkLst>
            <pc:docMk/>
            <pc:sldMk cId="2133504315" sldId="515"/>
            <ac:spMk id="17" creationId="{DAEA993D-1FC1-4F39-832F-EF44AB9B82A0}"/>
          </ac:spMkLst>
        </pc:spChg>
      </pc:sldChg>
      <pc:sldChg chg="modSp mod">
        <pc:chgData name="俊亮 吴" userId="bf4f2fb3ebd9fbe2" providerId="LiveId" clId="{79592CB5-DF63-4B6F-B803-39A9D9A573EB}" dt="2021-01-02T06:14:48.129" v="40" actId="20577"/>
        <pc:sldMkLst>
          <pc:docMk/>
          <pc:sldMk cId="491669575" sldId="527"/>
        </pc:sldMkLst>
        <pc:spChg chg="mod">
          <ac:chgData name="俊亮 吴" userId="bf4f2fb3ebd9fbe2" providerId="LiveId" clId="{79592CB5-DF63-4B6F-B803-39A9D9A573EB}" dt="2021-01-02T06:10:07.809" v="24" actId="20577"/>
          <ac:spMkLst>
            <pc:docMk/>
            <pc:sldMk cId="491669575" sldId="527"/>
            <ac:spMk id="31" creationId="{68E1C25A-DA47-404B-8ADA-28CFE14EF0CB}"/>
          </ac:spMkLst>
        </pc:spChg>
        <pc:spChg chg="mod">
          <ac:chgData name="俊亮 吴" userId="bf4f2fb3ebd9fbe2" providerId="LiveId" clId="{79592CB5-DF63-4B6F-B803-39A9D9A573EB}" dt="2021-01-02T06:14:48.129" v="40" actId="20577"/>
          <ac:spMkLst>
            <pc:docMk/>
            <pc:sldMk cId="491669575" sldId="527"/>
            <ac:spMk id="33" creationId="{AF20F26E-F653-43DF-82DA-A72F8A839338}"/>
          </ac:spMkLst>
        </pc:spChg>
      </pc:sldChg>
      <pc:sldChg chg="modSp mod">
        <pc:chgData name="俊亮 吴" userId="bf4f2fb3ebd9fbe2" providerId="LiveId" clId="{79592CB5-DF63-4B6F-B803-39A9D9A573EB}" dt="2021-01-02T06:16:21.739" v="47" actId="20577"/>
        <pc:sldMkLst>
          <pc:docMk/>
          <pc:sldMk cId="1828744703" sldId="595"/>
        </pc:sldMkLst>
        <pc:spChg chg="mod">
          <ac:chgData name="俊亮 吴" userId="bf4f2fb3ebd9fbe2" providerId="LiveId" clId="{79592CB5-DF63-4B6F-B803-39A9D9A573EB}" dt="2021-01-02T06:16:21.739" v="47" actId="20577"/>
          <ac:spMkLst>
            <pc:docMk/>
            <pc:sldMk cId="1828744703" sldId="595"/>
            <ac:spMk id="31" creationId="{68E1C25A-DA47-404B-8ADA-28CFE14EF0CB}"/>
          </ac:spMkLst>
        </pc:spChg>
      </pc:sldChg>
      <pc:sldChg chg="modSp mod">
        <pc:chgData name="俊亮 吴" userId="bf4f2fb3ebd9fbe2" providerId="LiveId" clId="{79592CB5-DF63-4B6F-B803-39A9D9A573EB}" dt="2021-01-02T06:19:42.937" v="50" actId="20577"/>
        <pc:sldMkLst>
          <pc:docMk/>
          <pc:sldMk cId="2871887304" sldId="597"/>
        </pc:sldMkLst>
        <pc:spChg chg="mod">
          <ac:chgData name="俊亮 吴" userId="bf4f2fb3ebd9fbe2" providerId="LiveId" clId="{79592CB5-DF63-4B6F-B803-39A9D9A573EB}" dt="2021-01-02T06:19:42.937" v="50" actId="20577"/>
          <ac:spMkLst>
            <pc:docMk/>
            <pc:sldMk cId="2871887304" sldId="597"/>
            <ac:spMk id="5" creationId="{4753C7EA-8810-4477-9972-F24270A9A763}"/>
          </ac:spMkLst>
        </pc:spChg>
      </pc:sldChg>
      <pc:sldChg chg="addSp delSp modSp">
        <pc:chgData name="俊亮 吴" userId="bf4f2fb3ebd9fbe2" providerId="LiveId" clId="{79592CB5-DF63-4B6F-B803-39A9D9A573EB}" dt="2021-01-02T06:54:11.745" v="1480"/>
        <pc:sldMkLst>
          <pc:docMk/>
          <pc:sldMk cId="732480371" sldId="601"/>
        </pc:sldMkLst>
        <pc:spChg chg="add del mod">
          <ac:chgData name="俊亮 吴" userId="bf4f2fb3ebd9fbe2" providerId="LiveId" clId="{79592CB5-DF63-4B6F-B803-39A9D9A573EB}" dt="2021-01-02T06:54:11.745" v="1480"/>
          <ac:spMkLst>
            <pc:docMk/>
            <pc:sldMk cId="732480371" sldId="601"/>
            <ac:spMk id="7" creationId="{483BD40B-5197-47E2-A189-3EF237C4709B}"/>
          </ac:spMkLst>
        </pc:spChg>
      </pc:sldChg>
      <pc:sldChg chg="modSp">
        <pc:chgData name="俊亮 吴" userId="bf4f2fb3ebd9fbe2" providerId="LiveId" clId="{79592CB5-DF63-4B6F-B803-39A9D9A573EB}" dt="2021-01-02T06:27:45" v="51" actId="14100"/>
        <pc:sldMkLst>
          <pc:docMk/>
          <pc:sldMk cId="293304324" sldId="602"/>
        </pc:sldMkLst>
        <pc:spChg chg="mod">
          <ac:chgData name="俊亮 吴" userId="bf4f2fb3ebd9fbe2" providerId="LiveId" clId="{79592CB5-DF63-4B6F-B803-39A9D9A573EB}" dt="2021-01-02T06:27:45" v="51" actId="14100"/>
          <ac:spMkLst>
            <pc:docMk/>
            <pc:sldMk cId="293304324" sldId="602"/>
            <ac:spMk id="5" creationId="{4753C7EA-8810-4477-9972-F24270A9A763}"/>
          </ac:spMkLst>
        </pc:spChg>
      </pc:sldChg>
      <pc:sldChg chg="modSp mod">
        <pc:chgData name="俊亮 吴" userId="bf4f2fb3ebd9fbe2" providerId="LiveId" clId="{79592CB5-DF63-4B6F-B803-39A9D9A573EB}" dt="2021-01-02T06:28:40.169" v="56" actId="14100"/>
        <pc:sldMkLst>
          <pc:docMk/>
          <pc:sldMk cId="2158121554" sldId="603"/>
        </pc:sldMkLst>
        <pc:spChg chg="mod">
          <ac:chgData name="俊亮 吴" userId="bf4f2fb3ebd9fbe2" providerId="LiveId" clId="{79592CB5-DF63-4B6F-B803-39A9D9A573EB}" dt="2021-01-02T06:28:40.169" v="56" actId="14100"/>
          <ac:spMkLst>
            <pc:docMk/>
            <pc:sldMk cId="2158121554" sldId="603"/>
            <ac:spMk id="5" creationId="{4753C7EA-8810-4477-9972-F24270A9A763}"/>
          </ac:spMkLst>
        </pc:spChg>
      </pc:sldChg>
      <pc:sldChg chg="addSp delSp modSp mod">
        <pc:chgData name="俊亮 吴" userId="bf4f2fb3ebd9fbe2" providerId="LiveId" clId="{79592CB5-DF63-4B6F-B803-39A9D9A573EB}" dt="2021-01-02T07:22:03.361" v="2250"/>
        <pc:sldMkLst>
          <pc:docMk/>
          <pc:sldMk cId="683056575" sldId="604"/>
        </pc:sldMkLst>
        <pc:spChg chg="mod">
          <ac:chgData name="俊亮 吴" userId="bf4f2fb3ebd9fbe2" providerId="LiveId" clId="{79592CB5-DF63-4B6F-B803-39A9D9A573EB}" dt="2021-01-02T06:29:57.918" v="63" actId="20577"/>
          <ac:spMkLst>
            <pc:docMk/>
            <pc:sldMk cId="683056575" sldId="604"/>
            <ac:spMk id="5" creationId="{4753C7EA-8810-4477-9972-F24270A9A763}"/>
          </ac:spMkLst>
        </pc:spChg>
        <pc:spChg chg="add del mod">
          <ac:chgData name="俊亮 吴" userId="bf4f2fb3ebd9fbe2" providerId="LiveId" clId="{79592CB5-DF63-4B6F-B803-39A9D9A573EB}" dt="2021-01-02T07:22:03.361" v="2250"/>
          <ac:spMkLst>
            <pc:docMk/>
            <pc:sldMk cId="683056575" sldId="604"/>
            <ac:spMk id="7" creationId="{5762FCFA-3A45-4D7E-A0E9-B6520B282BDD}"/>
          </ac:spMkLst>
        </pc:spChg>
      </pc:sldChg>
      <pc:sldChg chg="addSp delSp modSp mod modNotesTx">
        <pc:chgData name="俊亮 吴" userId="bf4f2fb3ebd9fbe2" providerId="LiveId" clId="{79592CB5-DF63-4B6F-B803-39A9D9A573EB}" dt="2021-01-02T06:51:56.283" v="1389" actId="207"/>
        <pc:sldMkLst>
          <pc:docMk/>
          <pc:sldMk cId="1308034904" sldId="606"/>
        </pc:sldMkLst>
        <pc:spChg chg="add del mod">
          <ac:chgData name="俊亮 吴" userId="bf4f2fb3ebd9fbe2" providerId="LiveId" clId="{79592CB5-DF63-4B6F-B803-39A9D9A573EB}" dt="2021-01-02T06:34:38.805" v="290" actId="478"/>
          <ac:spMkLst>
            <pc:docMk/>
            <pc:sldMk cId="1308034904" sldId="606"/>
            <ac:spMk id="5" creationId="{930D4072-93BE-4348-B183-A6F012F43B6E}"/>
          </ac:spMkLst>
        </pc:spChg>
        <pc:spChg chg="add del">
          <ac:chgData name="俊亮 吴" userId="bf4f2fb3ebd9fbe2" providerId="LiveId" clId="{79592CB5-DF63-4B6F-B803-39A9D9A573EB}" dt="2021-01-02T06:34:31.717" v="288" actId="478"/>
          <ac:spMkLst>
            <pc:docMk/>
            <pc:sldMk cId="1308034904" sldId="606"/>
            <ac:spMk id="7" creationId="{4037FB30-4043-4E55-8A4E-480C5949F7E9}"/>
          </ac:spMkLst>
        </pc:spChg>
        <pc:spChg chg="mod">
          <ac:chgData name="俊亮 吴" userId="bf4f2fb3ebd9fbe2" providerId="LiveId" clId="{79592CB5-DF63-4B6F-B803-39A9D9A573EB}" dt="2021-01-02T06:51:56.283" v="1389" actId="207"/>
          <ac:spMkLst>
            <pc:docMk/>
            <pc:sldMk cId="1308034904" sldId="606"/>
            <ac:spMk id="31" creationId="{68E1C25A-DA47-404B-8ADA-28CFE14EF0CB}"/>
          </ac:spMkLst>
        </pc:spChg>
      </pc:sldChg>
      <pc:sldChg chg="delSp modSp add mod modNotesTx">
        <pc:chgData name="俊亮 吴" userId="bf4f2fb3ebd9fbe2" providerId="LiveId" clId="{79592CB5-DF63-4B6F-B803-39A9D9A573EB}" dt="2021-01-02T06:52:57.932" v="1423" actId="20577"/>
        <pc:sldMkLst>
          <pc:docMk/>
          <pc:sldMk cId="3684410191" sldId="607"/>
        </pc:sldMkLst>
        <pc:spChg chg="del mod">
          <ac:chgData name="俊亮 吴" userId="bf4f2fb3ebd9fbe2" providerId="LiveId" clId="{79592CB5-DF63-4B6F-B803-39A9D9A573EB}" dt="2021-01-02T06:40:32.596" v="734" actId="478"/>
          <ac:spMkLst>
            <pc:docMk/>
            <pc:sldMk cId="3684410191" sldId="607"/>
            <ac:spMk id="5" creationId="{930D4072-93BE-4348-B183-A6F012F43B6E}"/>
          </ac:spMkLst>
        </pc:spChg>
        <pc:spChg chg="mod">
          <ac:chgData name="俊亮 吴" userId="bf4f2fb3ebd9fbe2" providerId="LiveId" clId="{79592CB5-DF63-4B6F-B803-39A9D9A573EB}" dt="2021-01-02T06:52:02.568" v="1390" actId="207"/>
          <ac:spMkLst>
            <pc:docMk/>
            <pc:sldMk cId="3684410191" sldId="607"/>
            <ac:spMk id="31" creationId="{68E1C25A-DA47-404B-8ADA-28CFE14EF0CB}"/>
          </ac:spMkLst>
        </pc:spChg>
      </pc:sldChg>
      <pc:sldChg chg="addSp delSp modSp add mod modNotesTx">
        <pc:chgData name="俊亮 吴" userId="bf4f2fb3ebd9fbe2" providerId="LiveId" clId="{79592CB5-DF63-4B6F-B803-39A9D9A573EB}" dt="2021-01-02T07:13:14.952" v="1919" actId="1076"/>
        <pc:sldMkLst>
          <pc:docMk/>
          <pc:sldMk cId="2160577217" sldId="608"/>
        </pc:sldMkLst>
        <pc:spChg chg="mod">
          <ac:chgData name="俊亮 吴" userId="bf4f2fb3ebd9fbe2" providerId="LiveId" clId="{79592CB5-DF63-4B6F-B803-39A9D9A573EB}" dt="2021-01-02T06:53:34.454" v="1476" actId="14100"/>
          <ac:spMkLst>
            <pc:docMk/>
            <pc:sldMk cId="2160577217" sldId="608"/>
            <ac:spMk id="2" creationId="{17EE4CFD-EC34-4866-9C5F-C2D4150DF3A7}"/>
          </ac:spMkLst>
        </pc:spChg>
        <pc:spChg chg="add mod">
          <ac:chgData name="俊亮 吴" userId="bf4f2fb3ebd9fbe2" providerId="LiveId" clId="{79592CB5-DF63-4B6F-B803-39A9D9A573EB}" dt="2021-01-02T06:57:59.309" v="1589" actId="1035"/>
          <ac:spMkLst>
            <pc:docMk/>
            <pc:sldMk cId="2160577217" sldId="608"/>
            <ac:spMk id="3" creationId="{771F6C42-C7C9-4D0B-81E5-B0E823672141}"/>
          </ac:spMkLst>
        </pc:spChg>
        <pc:spChg chg="add mod">
          <ac:chgData name="俊亮 吴" userId="bf4f2fb3ebd9fbe2" providerId="LiveId" clId="{79592CB5-DF63-4B6F-B803-39A9D9A573EB}" dt="2021-01-02T06:54:55.150" v="1527" actId="14100"/>
          <ac:spMkLst>
            <pc:docMk/>
            <pc:sldMk cId="2160577217" sldId="608"/>
            <ac:spMk id="4" creationId="{2C2F06BF-BDEE-4BF9-ADD4-4C92E6E3C6F5}"/>
          </ac:spMkLst>
        </pc:spChg>
        <pc:spChg chg="add mod">
          <ac:chgData name="俊亮 吴" userId="bf4f2fb3ebd9fbe2" providerId="LiveId" clId="{79592CB5-DF63-4B6F-B803-39A9D9A573EB}" dt="2021-01-02T06:57:59.309" v="1589" actId="1035"/>
          <ac:spMkLst>
            <pc:docMk/>
            <pc:sldMk cId="2160577217" sldId="608"/>
            <ac:spMk id="5" creationId="{06D51E34-8FE0-482A-8A7D-0B55695EB55B}"/>
          </ac:spMkLst>
        </pc:spChg>
        <pc:spChg chg="add mod">
          <ac:chgData name="俊亮 吴" userId="bf4f2fb3ebd9fbe2" providerId="LiveId" clId="{79592CB5-DF63-4B6F-B803-39A9D9A573EB}" dt="2021-01-02T06:57:59.309" v="1589" actId="1035"/>
          <ac:spMkLst>
            <pc:docMk/>
            <pc:sldMk cId="2160577217" sldId="608"/>
            <ac:spMk id="12" creationId="{5C555E25-D60F-465D-85B4-72314C5E27A6}"/>
          </ac:spMkLst>
        </pc:spChg>
        <pc:spChg chg="add mod">
          <ac:chgData name="俊亮 吴" userId="bf4f2fb3ebd9fbe2" providerId="LiveId" clId="{79592CB5-DF63-4B6F-B803-39A9D9A573EB}" dt="2021-01-02T06:58:12.225" v="1597" actId="1076"/>
          <ac:spMkLst>
            <pc:docMk/>
            <pc:sldMk cId="2160577217" sldId="608"/>
            <ac:spMk id="13" creationId="{3F51850A-D656-417F-95E6-42ECE767AAE4}"/>
          </ac:spMkLst>
        </pc:spChg>
        <pc:spChg chg="add mod">
          <ac:chgData name="俊亮 吴" userId="bf4f2fb3ebd9fbe2" providerId="LiveId" clId="{79592CB5-DF63-4B6F-B803-39A9D9A573EB}" dt="2021-01-02T06:59:01.723" v="1629" actId="1038"/>
          <ac:spMkLst>
            <pc:docMk/>
            <pc:sldMk cId="2160577217" sldId="608"/>
            <ac:spMk id="14" creationId="{FFB3A885-57B6-45C5-A9DB-32D4371BF54F}"/>
          </ac:spMkLst>
        </pc:spChg>
        <pc:spChg chg="add mod">
          <ac:chgData name="俊亮 吴" userId="bf4f2fb3ebd9fbe2" providerId="LiveId" clId="{79592CB5-DF63-4B6F-B803-39A9D9A573EB}" dt="2021-01-02T06:59:01.723" v="1629" actId="1038"/>
          <ac:spMkLst>
            <pc:docMk/>
            <pc:sldMk cId="2160577217" sldId="608"/>
            <ac:spMk id="19" creationId="{4E6A5043-F23E-42CF-8CF5-006AF9CF6EA5}"/>
          </ac:spMkLst>
        </pc:spChg>
        <pc:spChg chg="add mod">
          <ac:chgData name="俊亮 吴" userId="bf4f2fb3ebd9fbe2" providerId="LiveId" clId="{79592CB5-DF63-4B6F-B803-39A9D9A573EB}" dt="2021-01-02T06:59:17.146" v="1643" actId="1076"/>
          <ac:spMkLst>
            <pc:docMk/>
            <pc:sldMk cId="2160577217" sldId="608"/>
            <ac:spMk id="22" creationId="{871C0E0F-DA56-4503-A91C-AB4E6A3DD185}"/>
          </ac:spMkLst>
        </pc:spChg>
        <pc:spChg chg="del mod">
          <ac:chgData name="俊亮 吴" userId="bf4f2fb3ebd9fbe2" providerId="LiveId" clId="{79592CB5-DF63-4B6F-B803-39A9D9A573EB}" dt="2021-01-02T06:55:10.084" v="1529" actId="478"/>
          <ac:spMkLst>
            <pc:docMk/>
            <pc:sldMk cId="2160577217" sldId="608"/>
            <ac:spMk id="31" creationId="{68E1C25A-DA47-404B-8ADA-28CFE14EF0CB}"/>
          </ac:spMkLst>
        </pc:spChg>
        <pc:spChg chg="add mod">
          <ac:chgData name="俊亮 吴" userId="bf4f2fb3ebd9fbe2" providerId="LiveId" clId="{79592CB5-DF63-4B6F-B803-39A9D9A573EB}" dt="2021-01-02T07:00:19.426" v="1667" actId="1076"/>
          <ac:spMkLst>
            <pc:docMk/>
            <pc:sldMk cId="2160577217" sldId="608"/>
            <ac:spMk id="32" creationId="{D28E0522-811E-4DA1-AFC6-A7390BFF12C1}"/>
          </ac:spMkLst>
        </pc:spChg>
        <pc:spChg chg="add mod">
          <ac:chgData name="俊亮 吴" userId="bf4f2fb3ebd9fbe2" providerId="LiveId" clId="{79592CB5-DF63-4B6F-B803-39A9D9A573EB}" dt="2021-01-02T07:00:24.318" v="1669" actId="1076"/>
          <ac:spMkLst>
            <pc:docMk/>
            <pc:sldMk cId="2160577217" sldId="608"/>
            <ac:spMk id="33" creationId="{6373D85E-BD35-4731-8CB5-ED88C40852A7}"/>
          </ac:spMkLst>
        </pc:spChg>
        <pc:spChg chg="add mod">
          <ac:chgData name="俊亮 吴" userId="bf4f2fb3ebd9fbe2" providerId="LiveId" clId="{79592CB5-DF63-4B6F-B803-39A9D9A573EB}" dt="2021-01-02T07:01:26.977" v="1683" actId="20577"/>
          <ac:spMkLst>
            <pc:docMk/>
            <pc:sldMk cId="2160577217" sldId="608"/>
            <ac:spMk id="39" creationId="{D6765EB7-5E98-41BA-92F4-437FFFFCA902}"/>
          </ac:spMkLst>
        </pc:spChg>
        <pc:spChg chg="add del mod">
          <ac:chgData name="俊亮 吴" userId="bf4f2fb3ebd9fbe2" providerId="LiveId" clId="{79592CB5-DF63-4B6F-B803-39A9D9A573EB}" dt="2021-01-02T07:12:35.399" v="1875" actId="478"/>
          <ac:spMkLst>
            <pc:docMk/>
            <pc:sldMk cId="2160577217" sldId="608"/>
            <ac:spMk id="40" creationId="{0E589716-2CE1-454A-B140-765BD840F2F3}"/>
          </ac:spMkLst>
        </pc:spChg>
        <pc:spChg chg="add del mod">
          <ac:chgData name="俊亮 吴" userId="bf4f2fb3ebd9fbe2" providerId="LiveId" clId="{79592CB5-DF63-4B6F-B803-39A9D9A573EB}" dt="2021-01-02T07:12:35.399" v="1875" actId="478"/>
          <ac:spMkLst>
            <pc:docMk/>
            <pc:sldMk cId="2160577217" sldId="608"/>
            <ac:spMk id="45" creationId="{45BE23EF-A81F-418B-AF00-89BB84BE8BA1}"/>
          </ac:spMkLst>
        </pc:spChg>
        <pc:spChg chg="add mod">
          <ac:chgData name="俊亮 吴" userId="bf4f2fb3ebd9fbe2" providerId="LiveId" clId="{79592CB5-DF63-4B6F-B803-39A9D9A573EB}" dt="2021-01-02T07:04:50.956" v="1872" actId="20577"/>
          <ac:spMkLst>
            <pc:docMk/>
            <pc:sldMk cId="2160577217" sldId="608"/>
            <ac:spMk id="46" creationId="{227FC09B-1E25-4111-B9A2-CAD62DBD984A}"/>
          </ac:spMkLst>
        </pc:spChg>
        <pc:spChg chg="add mod">
          <ac:chgData name="俊亮 吴" userId="bf4f2fb3ebd9fbe2" providerId="LiveId" clId="{79592CB5-DF63-4B6F-B803-39A9D9A573EB}" dt="2021-01-02T07:12:45.767" v="1877" actId="1076"/>
          <ac:spMkLst>
            <pc:docMk/>
            <pc:sldMk cId="2160577217" sldId="608"/>
            <ac:spMk id="47" creationId="{88C86EA1-8602-4264-8899-0BDB71843AA5}"/>
          </ac:spMkLst>
        </pc:spChg>
        <pc:spChg chg="add del mod">
          <ac:chgData name="俊亮 吴" userId="bf4f2fb3ebd9fbe2" providerId="LiveId" clId="{79592CB5-DF63-4B6F-B803-39A9D9A573EB}" dt="2021-01-02T07:12:37.254" v="1876" actId="478"/>
          <ac:spMkLst>
            <pc:docMk/>
            <pc:sldMk cId="2160577217" sldId="608"/>
            <ac:spMk id="48" creationId="{FF31CEA3-5BBB-4BD6-A0C7-AD8FF842A954}"/>
          </ac:spMkLst>
        </pc:spChg>
        <pc:spChg chg="add mod">
          <ac:chgData name="俊亮 吴" userId="bf4f2fb3ebd9fbe2" providerId="LiveId" clId="{79592CB5-DF63-4B6F-B803-39A9D9A573EB}" dt="2021-01-02T07:12:45.767" v="1877" actId="1076"/>
          <ac:spMkLst>
            <pc:docMk/>
            <pc:sldMk cId="2160577217" sldId="608"/>
            <ac:spMk id="53" creationId="{7BA0386D-3F3A-4BDA-9C39-C745129CA86A}"/>
          </ac:spMkLst>
        </pc:spChg>
        <pc:spChg chg="add mod">
          <ac:chgData name="俊亮 吴" userId="bf4f2fb3ebd9fbe2" providerId="LiveId" clId="{79592CB5-DF63-4B6F-B803-39A9D9A573EB}" dt="2021-01-02T07:12:45.767" v="1877" actId="1076"/>
          <ac:spMkLst>
            <pc:docMk/>
            <pc:sldMk cId="2160577217" sldId="608"/>
            <ac:spMk id="54" creationId="{DB615CB1-99A5-4C2A-BFE3-F860C0D7CBC1}"/>
          </ac:spMkLst>
        </pc:spChg>
        <pc:spChg chg="add mod">
          <ac:chgData name="俊亮 吴" userId="bf4f2fb3ebd9fbe2" providerId="LiveId" clId="{79592CB5-DF63-4B6F-B803-39A9D9A573EB}" dt="2021-01-02T07:12:45.767" v="1877" actId="1076"/>
          <ac:spMkLst>
            <pc:docMk/>
            <pc:sldMk cId="2160577217" sldId="608"/>
            <ac:spMk id="59" creationId="{94902C8A-6448-4513-871E-E2B38DD4A82A}"/>
          </ac:spMkLst>
        </pc:spChg>
        <pc:spChg chg="add mod">
          <ac:chgData name="俊亮 吴" userId="bf4f2fb3ebd9fbe2" providerId="LiveId" clId="{79592CB5-DF63-4B6F-B803-39A9D9A573EB}" dt="2021-01-02T07:13:14.952" v="1919" actId="1076"/>
          <ac:spMkLst>
            <pc:docMk/>
            <pc:sldMk cId="2160577217" sldId="608"/>
            <ac:spMk id="62" creationId="{A23228B5-A590-4AC9-8A89-5CFD64D0731E}"/>
          </ac:spMkLst>
        </pc:spChg>
        <pc:spChg chg="add mod">
          <ac:chgData name="俊亮 吴" userId="bf4f2fb3ebd9fbe2" providerId="LiveId" clId="{79592CB5-DF63-4B6F-B803-39A9D9A573EB}" dt="2021-01-02T07:12:45.767" v="1877" actId="1076"/>
          <ac:spMkLst>
            <pc:docMk/>
            <pc:sldMk cId="2160577217" sldId="608"/>
            <ac:spMk id="65" creationId="{398BDBC0-2D1E-4D64-8735-6416FD8A10F9}"/>
          </ac:spMkLst>
        </pc:spChg>
        <pc:spChg chg="add mod">
          <ac:chgData name="俊亮 吴" userId="bf4f2fb3ebd9fbe2" providerId="LiveId" clId="{79592CB5-DF63-4B6F-B803-39A9D9A573EB}" dt="2021-01-02T07:12:45.767" v="1877" actId="1076"/>
          <ac:spMkLst>
            <pc:docMk/>
            <pc:sldMk cId="2160577217" sldId="608"/>
            <ac:spMk id="66" creationId="{6A22AFA0-E6CD-49F3-9BEC-3EAF19AD52D7}"/>
          </ac:spMkLst>
        </pc:spChg>
        <pc:cxnChg chg="add mod">
          <ac:chgData name="俊亮 吴" userId="bf4f2fb3ebd9fbe2" providerId="LiveId" clId="{79592CB5-DF63-4B6F-B803-39A9D9A573EB}" dt="2021-01-02T06:57:59.309" v="1589" actId="1035"/>
          <ac:cxnSpMkLst>
            <pc:docMk/>
            <pc:sldMk cId="2160577217" sldId="608"/>
            <ac:cxnSpMk id="7" creationId="{8A44AEAC-8DAC-4B30-B843-CE5D9AEDB8A2}"/>
          </ac:cxnSpMkLst>
        </pc:cxnChg>
        <pc:cxnChg chg="add mod">
          <ac:chgData name="俊亮 吴" userId="bf4f2fb3ebd9fbe2" providerId="LiveId" clId="{79592CB5-DF63-4B6F-B803-39A9D9A573EB}" dt="2021-01-02T06:57:59.309" v="1589" actId="1035"/>
          <ac:cxnSpMkLst>
            <pc:docMk/>
            <pc:sldMk cId="2160577217" sldId="608"/>
            <ac:cxnSpMk id="9" creationId="{55793455-84B9-4549-B536-CA459B3323CC}"/>
          </ac:cxnSpMkLst>
        </pc:cxnChg>
        <pc:cxnChg chg="add mod">
          <ac:chgData name="俊亮 吴" userId="bf4f2fb3ebd9fbe2" providerId="LiveId" clId="{79592CB5-DF63-4B6F-B803-39A9D9A573EB}" dt="2021-01-02T06:57:59.309" v="1589" actId="1035"/>
          <ac:cxnSpMkLst>
            <pc:docMk/>
            <pc:sldMk cId="2160577217" sldId="608"/>
            <ac:cxnSpMk id="10" creationId="{B688DDE8-635E-4746-A635-C6CF72A2BC8A}"/>
          </ac:cxnSpMkLst>
        </pc:cxnChg>
        <pc:cxnChg chg="add mod">
          <ac:chgData name="俊亮 吴" userId="bf4f2fb3ebd9fbe2" providerId="LiveId" clId="{79592CB5-DF63-4B6F-B803-39A9D9A573EB}" dt="2021-01-02T06:57:59.309" v="1589" actId="1035"/>
          <ac:cxnSpMkLst>
            <pc:docMk/>
            <pc:sldMk cId="2160577217" sldId="608"/>
            <ac:cxnSpMk id="11" creationId="{9D254756-FA25-41B1-A5B7-E0AF99D1DA46}"/>
          </ac:cxnSpMkLst>
        </pc:cxnChg>
        <pc:cxnChg chg="add mod">
          <ac:chgData name="俊亮 吴" userId="bf4f2fb3ebd9fbe2" providerId="LiveId" clId="{79592CB5-DF63-4B6F-B803-39A9D9A573EB}" dt="2021-01-02T06:59:01.723" v="1629" actId="1038"/>
          <ac:cxnSpMkLst>
            <pc:docMk/>
            <pc:sldMk cId="2160577217" sldId="608"/>
            <ac:cxnSpMk id="15" creationId="{CC2DE666-6F09-4487-8A38-8D6011FC5157}"/>
          </ac:cxnSpMkLst>
        </pc:cxnChg>
        <pc:cxnChg chg="add mod">
          <ac:chgData name="俊亮 吴" userId="bf4f2fb3ebd9fbe2" providerId="LiveId" clId="{79592CB5-DF63-4B6F-B803-39A9D9A573EB}" dt="2021-01-02T06:59:01.723" v="1629" actId="1038"/>
          <ac:cxnSpMkLst>
            <pc:docMk/>
            <pc:sldMk cId="2160577217" sldId="608"/>
            <ac:cxnSpMk id="16" creationId="{EFDA745E-C9C9-488B-A142-8E8B946180C0}"/>
          </ac:cxnSpMkLst>
        </pc:cxnChg>
        <pc:cxnChg chg="add mod">
          <ac:chgData name="俊亮 吴" userId="bf4f2fb3ebd9fbe2" providerId="LiveId" clId="{79592CB5-DF63-4B6F-B803-39A9D9A573EB}" dt="2021-01-02T06:59:01.723" v="1629" actId="1038"/>
          <ac:cxnSpMkLst>
            <pc:docMk/>
            <pc:sldMk cId="2160577217" sldId="608"/>
            <ac:cxnSpMk id="17" creationId="{D9067AC8-D6FB-423E-8883-812FC9F139DD}"/>
          </ac:cxnSpMkLst>
        </pc:cxnChg>
        <pc:cxnChg chg="add del mod">
          <ac:chgData name="俊亮 吴" userId="bf4f2fb3ebd9fbe2" providerId="LiveId" clId="{79592CB5-DF63-4B6F-B803-39A9D9A573EB}" dt="2021-01-02T07:12:51.438" v="1880" actId="1076"/>
          <ac:cxnSpMkLst>
            <pc:docMk/>
            <pc:sldMk cId="2160577217" sldId="608"/>
            <ac:cxnSpMk id="18" creationId="{8737150E-909B-4EA1-BF05-1BE84A7D682D}"/>
          </ac:cxnSpMkLst>
        </pc:cxnChg>
        <pc:cxnChg chg="add mod">
          <ac:chgData name="俊亮 吴" userId="bf4f2fb3ebd9fbe2" providerId="LiveId" clId="{79592CB5-DF63-4B6F-B803-39A9D9A573EB}" dt="2021-01-02T06:59:01.723" v="1629" actId="1038"/>
          <ac:cxnSpMkLst>
            <pc:docMk/>
            <pc:sldMk cId="2160577217" sldId="608"/>
            <ac:cxnSpMk id="20" creationId="{895CD254-BC83-4DFC-A67E-DA532BDC0AB0}"/>
          </ac:cxnSpMkLst>
        </pc:cxnChg>
        <pc:cxnChg chg="add mod">
          <ac:chgData name="俊亮 吴" userId="bf4f2fb3ebd9fbe2" providerId="LiveId" clId="{79592CB5-DF63-4B6F-B803-39A9D9A573EB}" dt="2021-01-02T06:59:01.723" v="1629" actId="1038"/>
          <ac:cxnSpMkLst>
            <pc:docMk/>
            <pc:sldMk cId="2160577217" sldId="608"/>
            <ac:cxnSpMk id="21" creationId="{31BE862E-B117-44CF-8D45-31EE77E4AB78}"/>
          </ac:cxnSpMkLst>
        </pc:cxnChg>
        <pc:cxnChg chg="add mod">
          <ac:chgData name="俊亮 吴" userId="bf4f2fb3ebd9fbe2" providerId="LiveId" clId="{79592CB5-DF63-4B6F-B803-39A9D9A573EB}" dt="2021-01-02T06:59:52.458" v="1656" actId="14100"/>
          <ac:cxnSpMkLst>
            <pc:docMk/>
            <pc:sldMk cId="2160577217" sldId="608"/>
            <ac:cxnSpMk id="23" creationId="{951923DF-303B-44F9-9711-7539119145C5}"/>
          </ac:cxnSpMkLst>
        </pc:cxnChg>
        <pc:cxnChg chg="add mod">
          <ac:chgData name="俊亮 吴" userId="bf4f2fb3ebd9fbe2" providerId="LiveId" clId="{79592CB5-DF63-4B6F-B803-39A9D9A573EB}" dt="2021-01-02T06:59:49.947" v="1655" actId="14100"/>
          <ac:cxnSpMkLst>
            <pc:docMk/>
            <pc:sldMk cId="2160577217" sldId="608"/>
            <ac:cxnSpMk id="25" creationId="{373978A0-1455-4CA2-B23D-409A8860B74D}"/>
          </ac:cxnSpMkLst>
        </pc:cxnChg>
        <pc:cxnChg chg="add mod">
          <ac:chgData name="俊亮 吴" userId="bf4f2fb3ebd9fbe2" providerId="LiveId" clId="{79592CB5-DF63-4B6F-B803-39A9D9A573EB}" dt="2021-01-02T07:00:29.946" v="1672" actId="14100"/>
          <ac:cxnSpMkLst>
            <pc:docMk/>
            <pc:sldMk cId="2160577217" sldId="608"/>
            <ac:cxnSpMk id="34" creationId="{1AFDC46C-2FBE-4F85-B500-8D237A8BCD6A}"/>
          </ac:cxnSpMkLst>
        </pc:cxnChg>
        <pc:cxnChg chg="add mod">
          <ac:chgData name="俊亮 吴" userId="bf4f2fb3ebd9fbe2" providerId="LiveId" clId="{79592CB5-DF63-4B6F-B803-39A9D9A573EB}" dt="2021-01-02T07:00:38.894" v="1676" actId="14100"/>
          <ac:cxnSpMkLst>
            <pc:docMk/>
            <pc:sldMk cId="2160577217" sldId="608"/>
            <ac:cxnSpMk id="36" creationId="{8C2149C6-16DE-4C44-8F6F-6C1B7ED17459}"/>
          </ac:cxnSpMkLst>
        </pc:cxnChg>
        <pc:cxnChg chg="add del mod">
          <ac:chgData name="俊亮 吴" userId="bf4f2fb3ebd9fbe2" providerId="LiveId" clId="{79592CB5-DF63-4B6F-B803-39A9D9A573EB}" dt="2021-01-02T07:12:35.399" v="1875" actId="478"/>
          <ac:cxnSpMkLst>
            <pc:docMk/>
            <pc:sldMk cId="2160577217" sldId="608"/>
            <ac:cxnSpMk id="41" creationId="{3FAB07F3-57EE-4B10-BF57-230BBA49C899}"/>
          </ac:cxnSpMkLst>
        </pc:cxnChg>
        <pc:cxnChg chg="add del mod">
          <ac:chgData name="俊亮 吴" userId="bf4f2fb3ebd9fbe2" providerId="LiveId" clId="{79592CB5-DF63-4B6F-B803-39A9D9A573EB}" dt="2021-01-02T07:12:35.399" v="1875" actId="478"/>
          <ac:cxnSpMkLst>
            <pc:docMk/>
            <pc:sldMk cId="2160577217" sldId="608"/>
            <ac:cxnSpMk id="42" creationId="{FBFD84E5-002B-4797-A447-8E34A0E3448F}"/>
          </ac:cxnSpMkLst>
        </pc:cxnChg>
        <pc:cxnChg chg="add del mod">
          <ac:chgData name="俊亮 吴" userId="bf4f2fb3ebd9fbe2" providerId="LiveId" clId="{79592CB5-DF63-4B6F-B803-39A9D9A573EB}" dt="2021-01-02T07:12:35.399" v="1875" actId="478"/>
          <ac:cxnSpMkLst>
            <pc:docMk/>
            <pc:sldMk cId="2160577217" sldId="608"/>
            <ac:cxnSpMk id="43" creationId="{D31C8827-E3C4-411C-B84E-F08A7B0232C3}"/>
          </ac:cxnSpMkLst>
        </pc:cxnChg>
        <pc:cxnChg chg="add del mod">
          <ac:chgData name="俊亮 吴" userId="bf4f2fb3ebd9fbe2" providerId="LiveId" clId="{79592CB5-DF63-4B6F-B803-39A9D9A573EB}" dt="2021-01-02T07:12:35.399" v="1875" actId="478"/>
          <ac:cxnSpMkLst>
            <pc:docMk/>
            <pc:sldMk cId="2160577217" sldId="608"/>
            <ac:cxnSpMk id="44" creationId="{AE8A5CB8-C5E2-4022-A8EC-DAB1C73B7878}"/>
          </ac:cxnSpMkLst>
        </pc:cxnChg>
        <pc:cxnChg chg="add mod">
          <ac:chgData name="俊亮 吴" userId="bf4f2fb3ebd9fbe2" providerId="LiveId" clId="{79592CB5-DF63-4B6F-B803-39A9D9A573EB}" dt="2021-01-02T07:12:45.767" v="1877" actId="1076"/>
          <ac:cxnSpMkLst>
            <pc:docMk/>
            <pc:sldMk cId="2160577217" sldId="608"/>
            <ac:cxnSpMk id="49" creationId="{BF04F797-2697-4763-84E2-EB121A69B14A}"/>
          </ac:cxnSpMkLst>
        </pc:cxnChg>
        <pc:cxnChg chg="add mod">
          <ac:chgData name="俊亮 吴" userId="bf4f2fb3ebd9fbe2" providerId="LiveId" clId="{79592CB5-DF63-4B6F-B803-39A9D9A573EB}" dt="2021-01-02T07:12:45.767" v="1877" actId="1076"/>
          <ac:cxnSpMkLst>
            <pc:docMk/>
            <pc:sldMk cId="2160577217" sldId="608"/>
            <ac:cxnSpMk id="50" creationId="{1831BB3B-0877-4FCC-B46D-9A52846E2EA8}"/>
          </ac:cxnSpMkLst>
        </pc:cxnChg>
        <pc:cxnChg chg="add mod">
          <ac:chgData name="俊亮 吴" userId="bf4f2fb3ebd9fbe2" providerId="LiveId" clId="{79592CB5-DF63-4B6F-B803-39A9D9A573EB}" dt="2021-01-02T07:12:45.767" v="1877" actId="1076"/>
          <ac:cxnSpMkLst>
            <pc:docMk/>
            <pc:sldMk cId="2160577217" sldId="608"/>
            <ac:cxnSpMk id="51" creationId="{572781B1-7141-4BFC-9A23-4F0B6F565B86}"/>
          </ac:cxnSpMkLst>
        </pc:cxnChg>
        <pc:cxnChg chg="add mod">
          <ac:chgData name="俊亮 吴" userId="bf4f2fb3ebd9fbe2" providerId="LiveId" clId="{79592CB5-DF63-4B6F-B803-39A9D9A573EB}" dt="2021-01-02T07:12:45.767" v="1877" actId="1076"/>
          <ac:cxnSpMkLst>
            <pc:docMk/>
            <pc:sldMk cId="2160577217" sldId="608"/>
            <ac:cxnSpMk id="52" creationId="{45E87204-B9E3-49A8-9EB4-880DD37E4A45}"/>
          </ac:cxnSpMkLst>
        </pc:cxnChg>
        <pc:cxnChg chg="add mod">
          <ac:chgData name="俊亮 吴" userId="bf4f2fb3ebd9fbe2" providerId="LiveId" clId="{79592CB5-DF63-4B6F-B803-39A9D9A573EB}" dt="2021-01-02T07:12:45.767" v="1877" actId="1076"/>
          <ac:cxnSpMkLst>
            <pc:docMk/>
            <pc:sldMk cId="2160577217" sldId="608"/>
            <ac:cxnSpMk id="55" creationId="{E55B84F7-1C22-43A1-9EF4-8007E6693BCF}"/>
          </ac:cxnSpMkLst>
        </pc:cxnChg>
        <pc:cxnChg chg="add mod">
          <ac:chgData name="俊亮 吴" userId="bf4f2fb3ebd9fbe2" providerId="LiveId" clId="{79592CB5-DF63-4B6F-B803-39A9D9A573EB}" dt="2021-01-02T07:12:45.767" v="1877" actId="1076"/>
          <ac:cxnSpMkLst>
            <pc:docMk/>
            <pc:sldMk cId="2160577217" sldId="608"/>
            <ac:cxnSpMk id="56" creationId="{08C52F2C-E1D8-41B9-8ADF-BDCF6F223851}"/>
          </ac:cxnSpMkLst>
        </pc:cxnChg>
        <pc:cxnChg chg="add mod">
          <ac:chgData name="俊亮 吴" userId="bf4f2fb3ebd9fbe2" providerId="LiveId" clId="{79592CB5-DF63-4B6F-B803-39A9D9A573EB}" dt="2021-01-02T07:12:45.767" v="1877" actId="1076"/>
          <ac:cxnSpMkLst>
            <pc:docMk/>
            <pc:sldMk cId="2160577217" sldId="608"/>
            <ac:cxnSpMk id="57" creationId="{893D4529-559C-4F42-8CF1-8105925AF9AF}"/>
          </ac:cxnSpMkLst>
        </pc:cxnChg>
        <pc:cxnChg chg="add mod">
          <ac:chgData name="俊亮 吴" userId="bf4f2fb3ebd9fbe2" providerId="LiveId" clId="{79592CB5-DF63-4B6F-B803-39A9D9A573EB}" dt="2021-01-02T07:12:45.767" v="1877" actId="1076"/>
          <ac:cxnSpMkLst>
            <pc:docMk/>
            <pc:sldMk cId="2160577217" sldId="608"/>
            <ac:cxnSpMk id="58" creationId="{89813A88-9F9F-4BD7-96EC-D9066053ABB2}"/>
          </ac:cxnSpMkLst>
        </pc:cxnChg>
        <pc:cxnChg chg="add mod">
          <ac:chgData name="俊亮 吴" userId="bf4f2fb3ebd9fbe2" providerId="LiveId" clId="{79592CB5-DF63-4B6F-B803-39A9D9A573EB}" dt="2021-01-02T07:12:45.767" v="1877" actId="1076"/>
          <ac:cxnSpMkLst>
            <pc:docMk/>
            <pc:sldMk cId="2160577217" sldId="608"/>
            <ac:cxnSpMk id="60" creationId="{82893185-5C82-4FE1-81CA-6FBCBB5A6355}"/>
          </ac:cxnSpMkLst>
        </pc:cxnChg>
        <pc:cxnChg chg="add mod">
          <ac:chgData name="俊亮 吴" userId="bf4f2fb3ebd9fbe2" providerId="LiveId" clId="{79592CB5-DF63-4B6F-B803-39A9D9A573EB}" dt="2021-01-02T07:12:45.767" v="1877" actId="1076"/>
          <ac:cxnSpMkLst>
            <pc:docMk/>
            <pc:sldMk cId="2160577217" sldId="608"/>
            <ac:cxnSpMk id="61" creationId="{44EADA99-CF12-44A7-9D7C-ACFDE5DCA91D}"/>
          </ac:cxnSpMkLst>
        </pc:cxnChg>
        <pc:cxnChg chg="add mod">
          <ac:chgData name="俊亮 吴" userId="bf4f2fb3ebd9fbe2" providerId="LiveId" clId="{79592CB5-DF63-4B6F-B803-39A9D9A573EB}" dt="2021-01-02T07:12:45.767" v="1877" actId="1076"/>
          <ac:cxnSpMkLst>
            <pc:docMk/>
            <pc:sldMk cId="2160577217" sldId="608"/>
            <ac:cxnSpMk id="63" creationId="{6EDD0E9F-2ABF-4555-BA54-DA0E5B5C392A}"/>
          </ac:cxnSpMkLst>
        </pc:cxnChg>
        <pc:cxnChg chg="add mod">
          <ac:chgData name="俊亮 吴" userId="bf4f2fb3ebd9fbe2" providerId="LiveId" clId="{79592CB5-DF63-4B6F-B803-39A9D9A573EB}" dt="2021-01-02T07:12:45.767" v="1877" actId="1076"/>
          <ac:cxnSpMkLst>
            <pc:docMk/>
            <pc:sldMk cId="2160577217" sldId="608"/>
            <ac:cxnSpMk id="64" creationId="{6EF58A8E-EFE6-4656-81AB-00993FD32F05}"/>
          </ac:cxnSpMkLst>
        </pc:cxnChg>
        <pc:cxnChg chg="add mod">
          <ac:chgData name="俊亮 吴" userId="bf4f2fb3ebd9fbe2" providerId="LiveId" clId="{79592CB5-DF63-4B6F-B803-39A9D9A573EB}" dt="2021-01-02T07:12:45.767" v="1877" actId="1076"/>
          <ac:cxnSpMkLst>
            <pc:docMk/>
            <pc:sldMk cId="2160577217" sldId="608"/>
            <ac:cxnSpMk id="67" creationId="{E4D18251-38E1-416C-8361-1D0E09C6150D}"/>
          </ac:cxnSpMkLst>
        </pc:cxnChg>
        <pc:cxnChg chg="add mod">
          <ac:chgData name="俊亮 吴" userId="bf4f2fb3ebd9fbe2" providerId="LiveId" clId="{79592CB5-DF63-4B6F-B803-39A9D9A573EB}" dt="2021-01-02T07:12:45.767" v="1877" actId="1076"/>
          <ac:cxnSpMkLst>
            <pc:docMk/>
            <pc:sldMk cId="2160577217" sldId="608"/>
            <ac:cxnSpMk id="68" creationId="{55972416-7185-4BD3-A589-80611529CD17}"/>
          </ac:cxnSpMkLst>
        </pc:cxnChg>
      </pc:sldChg>
      <pc:sldChg chg="new del">
        <pc:chgData name="俊亮 吴" userId="bf4f2fb3ebd9fbe2" providerId="LiveId" clId="{79592CB5-DF63-4B6F-B803-39A9D9A573EB}" dt="2021-01-02T06:53:09.039" v="1425" actId="2696"/>
        <pc:sldMkLst>
          <pc:docMk/>
          <pc:sldMk cId="3797712777" sldId="608"/>
        </pc:sldMkLst>
      </pc:sldChg>
      <pc:sldChg chg="addSp delSp modSp add mod">
        <pc:chgData name="俊亮 吴" userId="bf4f2fb3ebd9fbe2" providerId="LiveId" clId="{79592CB5-DF63-4B6F-B803-39A9D9A573EB}" dt="2021-01-02T07:33:06.158" v="2643" actId="1076"/>
        <pc:sldMkLst>
          <pc:docMk/>
          <pc:sldMk cId="2675994841" sldId="609"/>
        </pc:sldMkLst>
        <pc:spChg chg="del">
          <ac:chgData name="俊亮 吴" userId="bf4f2fb3ebd9fbe2" providerId="LiveId" clId="{79592CB5-DF63-4B6F-B803-39A9D9A573EB}" dt="2021-01-02T07:15:52.347" v="1939" actId="478"/>
          <ac:spMkLst>
            <pc:docMk/>
            <pc:sldMk cId="2675994841" sldId="609"/>
            <ac:spMk id="3" creationId="{771F6C42-C7C9-4D0B-81E5-B0E823672141}"/>
          </ac:spMkLst>
        </pc:spChg>
        <pc:spChg chg="mod">
          <ac:chgData name="俊亮 吴" userId="bf4f2fb3ebd9fbe2" providerId="LiveId" clId="{79592CB5-DF63-4B6F-B803-39A9D9A573EB}" dt="2021-01-02T07:31:39.039" v="2607" actId="20577"/>
          <ac:spMkLst>
            <pc:docMk/>
            <pc:sldMk cId="2675994841" sldId="609"/>
            <ac:spMk id="4" creationId="{2C2F06BF-BDEE-4BF9-ADD4-4C92E6E3C6F5}"/>
          </ac:spMkLst>
        </pc:spChg>
        <pc:spChg chg="del">
          <ac:chgData name="俊亮 吴" userId="bf4f2fb3ebd9fbe2" providerId="LiveId" clId="{79592CB5-DF63-4B6F-B803-39A9D9A573EB}" dt="2021-01-02T07:15:52.347" v="1939" actId="478"/>
          <ac:spMkLst>
            <pc:docMk/>
            <pc:sldMk cId="2675994841" sldId="609"/>
            <ac:spMk id="5" creationId="{06D51E34-8FE0-482A-8A7D-0B55695EB55B}"/>
          </ac:spMkLst>
        </pc:spChg>
        <pc:spChg chg="add mod">
          <ac:chgData name="俊亮 吴" userId="bf4f2fb3ebd9fbe2" providerId="LiveId" clId="{79592CB5-DF63-4B6F-B803-39A9D9A573EB}" dt="2021-01-02T07:22:21.683" v="2255" actId="21"/>
          <ac:spMkLst>
            <pc:docMk/>
            <pc:sldMk cId="2675994841" sldId="609"/>
            <ac:spMk id="6" creationId="{405D0562-8BD9-4A24-94D7-FEF238902C40}"/>
          </ac:spMkLst>
        </pc:spChg>
        <pc:spChg chg="del">
          <ac:chgData name="俊亮 吴" userId="bf4f2fb3ebd9fbe2" providerId="LiveId" clId="{79592CB5-DF63-4B6F-B803-39A9D9A573EB}" dt="2021-01-02T07:15:52.347" v="1939" actId="478"/>
          <ac:spMkLst>
            <pc:docMk/>
            <pc:sldMk cId="2675994841" sldId="609"/>
            <ac:spMk id="12" creationId="{5C555E25-D60F-465D-85B4-72314C5E27A6}"/>
          </ac:spMkLst>
        </pc:spChg>
        <pc:spChg chg="del">
          <ac:chgData name="俊亮 吴" userId="bf4f2fb3ebd9fbe2" providerId="LiveId" clId="{79592CB5-DF63-4B6F-B803-39A9D9A573EB}" dt="2021-01-02T07:15:52.347" v="1939" actId="478"/>
          <ac:spMkLst>
            <pc:docMk/>
            <pc:sldMk cId="2675994841" sldId="609"/>
            <ac:spMk id="13" creationId="{3F51850A-D656-417F-95E6-42ECE767AAE4}"/>
          </ac:spMkLst>
        </pc:spChg>
        <pc:spChg chg="del">
          <ac:chgData name="俊亮 吴" userId="bf4f2fb3ebd9fbe2" providerId="LiveId" clId="{79592CB5-DF63-4B6F-B803-39A9D9A573EB}" dt="2021-01-02T07:15:52.347" v="1939" actId="478"/>
          <ac:spMkLst>
            <pc:docMk/>
            <pc:sldMk cId="2675994841" sldId="609"/>
            <ac:spMk id="14" creationId="{FFB3A885-57B6-45C5-A9DB-32D4371BF54F}"/>
          </ac:spMkLst>
        </pc:spChg>
        <pc:spChg chg="del">
          <ac:chgData name="俊亮 吴" userId="bf4f2fb3ebd9fbe2" providerId="LiveId" clId="{79592CB5-DF63-4B6F-B803-39A9D9A573EB}" dt="2021-01-02T07:15:52.347" v="1939" actId="478"/>
          <ac:spMkLst>
            <pc:docMk/>
            <pc:sldMk cId="2675994841" sldId="609"/>
            <ac:spMk id="19" creationId="{4E6A5043-F23E-42CF-8CF5-006AF9CF6EA5}"/>
          </ac:spMkLst>
        </pc:spChg>
        <pc:spChg chg="del">
          <ac:chgData name="俊亮 吴" userId="bf4f2fb3ebd9fbe2" providerId="LiveId" clId="{79592CB5-DF63-4B6F-B803-39A9D9A573EB}" dt="2021-01-02T07:15:52.347" v="1939" actId="478"/>
          <ac:spMkLst>
            <pc:docMk/>
            <pc:sldMk cId="2675994841" sldId="609"/>
            <ac:spMk id="22" creationId="{871C0E0F-DA56-4503-A91C-AB4E6A3DD185}"/>
          </ac:spMkLst>
        </pc:spChg>
        <pc:spChg chg="add mod">
          <ac:chgData name="俊亮 吴" userId="bf4f2fb3ebd9fbe2" providerId="LiveId" clId="{79592CB5-DF63-4B6F-B803-39A9D9A573EB}" dt="2021-01-02T07:33:03.418" v="2642" actId="1076"/>
          <ac:spMkLst>
            <pc:docMk/>
            <pc:sldMk cId="2675994841" sldId="609"/>
            <ac:spMk id="24" creationId="{8F36B3A3-CD11-4BCE-8788-C3428F1EE29C}"/>
          </ac:spMkLst>
        </pc:spChg>
        <pc:spChg chg="del">
          <ac:chgData name="俊亮 吴" userId="bf4f2fb3ebd9fbe2" providerId="LiveId" clId="{79592CB5-DF63-4B6F-B803-39A9D9A573EB}" dt="2021-01-02T07:15:52.347" v="1939" actId="478"/>
          <ac:spMkLst>
            <pc:docMk/>
            <pc:sldMk cId="2675994841" sldId="609"/>
            <ac:spMk id="32" creationId="{D28E0522-811E-4DA1-AFC6-A7390BFF12C1}"/>
          </ac:spMkLst>
        </pc:spChg>
        <pc:spChg chg="del">
          <ac:chgData name="俊亮 吴" userId="bf4f2fb3ebd9fbe2" providerId="LiveId" clId="{79592CB5-DF63-4B6F-B803-39A9D9A573EB}" dt="2021-01-02T07:15:52.347" v="1939" actId="478"/>
          <ac:spMkLst>
            <pc:docMk/>
            <pc:sldMk cId="2675994841" sldId="609"/>
            <ac:spMk id="33" creationId="{6373D85E-BD35-4731-8CB5-ED88C40852A7}"/>
          </ac:spMkLst>
        </pc:spChg>
        <pc:spChg chg="del">
          <ac:chgData name="俊亮 吴" userId="bf4f2fb3ebd9fbe2" providerId="LiveId" clId="{79592CB5-DF63-4B6F-B803-39A9D9A573EB}" dt="2021-01-02T07:15:52.347" v="1939" actId="478"/>
          <ac:spMkLst>
            <pc:docMk/>
            <pc:sldMk cId="2675994841" sldId="609"/>
            <ac:spMk id="39" creationId="{D6765EB7-5E98-41BA-92F4-437FFFFCA902}"/>
          </ac:spMkLst>
        </pc:spChg>
        <pc:spChg chg="del">
          <ac:chgData name="俊亮 吴" userId="bf4f2fb3ebd9fbe2" providerId="LiveId" clId="{79592CB5-DF63-4B6F-B803-39A9D9A573EB}" dt="2021-01-02T07:15:52.347" v="1939" actId="478"/>
          <ac:spMkLst>
            <pc:docMk/>
            <pc:sldMk cId="2675994841" sldId="609"/>
            <ac:spMk id="46" creationId="{227FC09B-1E25-4111-B9A2-CAD62DBD984A}"/>
          </ac:spMkLst>
        </pc:spChg>
        <pc:spChg chg="del">
          <ac:chgData name="俊亮 吴" userId="bf4f2fb3ebd9fbe2" providerId="LiveId" clId="{79592CB5-DF63-4B6F-B803-39A9D9A573EB}" dt="2021-01-02T07:15:56.228" v="1940" actId="478"/>
          <ac:spMkLst>
            <pc:docMk/>
            <pc:sldMk cId="2675994841" sldId="609"/>
            <ac:spMk id="47" creationId="{88C86EA1-8602-4264-8899-0BDB71843AA5}"/>
          </ac:spMkLst>
        </pc:spChg>
        <pc:spChg chg="del">
          <ac:chgData name="俊亮 吴" userId="bf4f2fb3ebd9fbe2" providerId="LiveId" clId="{79592CB5-DF63-4B6F-B803-39A9D9A573EB}" dt="2021-01-02T07:15:56.228" v="1940" actId="478"/>
          <ac:spMkLst>
            <pc:docMk/>
            <pc:sldMk cId="2675994841" sldId="609"/>
            <ac:spMk id="53" creationId="{7BA0386D-3F3A-4BDA-9C39-C745129CA86A}"/>
          </ac:spMkLst>
        </pc:spChg>
        <pc:spChg chg="del">
          <ac:chgData name="俊亮 吴" userId="bf4f2fb3ebd9fbe2" providerId="LiveId" clId="{79592CB5-DF63-4B6F-B803-39A9D9A573EB}" dt="2021-01-02T07:15:56.228" v="1940" actId="478"/>
          <ac:spMkLst>
            <pc:docMk/>
            <pc:sldMk cId="2675994841" sldId="609"/>
            <ac:spMk id="54" creationId="{DB615CB1-99A5-4C2A-BFE3-F860C0D7CBC1}"/>
          </ac:spMkLst>
        </pc:spChg>
        <pc:spChg chg="del">
          <ac:chgData name="俊亮 吴" userId="bf4f2fb3ebd9fbe2" providerId="LiveId" clId="{79592CB5-DF63-4B6F-B803-39A9D9A573EB}" dt="2021-01-02T07:15:56.228" v="1940" actId="478"/>
          <ac:spMkLst>
            <pc:docMk/>
            <pc:sldMk cId="2675994841" sldId="609"/>
            <ac:spMk id="59" creationId="{94902C8A-6448-4513-871E-E2B38DD4A82A}"/>
          </ac:spMkLst>
        </pc:spChg>
        <pc:spChg chg="del">
          <ac:chgData name="俊亮 吴" userId="bf4f2fb3ebd9fbe2" providerId="LiveId" clId="{79592CB5-DF63-4B6F-B803-39A9D9A573EB}" dt="2021-01-02T07:15:52.347" v="1939" actId="478"/>
          <ac:spMkLst>
            <pc:docMk/>
            <pc:sldMk cId="2675994841" sldId="609"/>
            <ac:spMk id="62" creationId="{A23228B5-A590-4AC9-8A89-5CFD64D0731E}"/>
          </ac:spMkLst>
        </pc:spChg>
        <pc:spChg chg="del">
          <ac:chgData name="俊亮 吴" userId="bf4f2fb3ebd9fbe2" providerId="LiveId" clId="{79592CB5-DF63-4B6F-B803-39A9D9A573EB}" dt="2021-01-02T07:15:52.347" v="1939" actId="478"/>
          <ac:spMkLst>
            <pc:docMk/>
            <pc:sldMk cId="2675994841" sldId="609"/>
            <ac:spMk id="65" creationId="{398BDBC0-2D1E-4D64-8735-6416FD8A10F9}"/>
          </ac:spMkLst>
        </pc:spChg>
        <pc:spChg chg="del">
          <ac:chgData name="俊亮 吴" userId="bf4f2fb3ebd9fbe2" providerId="LiveId" clId="{79592CB5-DF63-4B6F-B803-39A9D9A573EB}" dt="2021-01-02T07:15:56.228" v="1940" actId="478"/>
          <ac:spMkLst>
            <pc:docMk/>
            <pc:sldMk cId="2675994841" sldId="609"/>
            <ac:spMk id="66" creationId="{6A22AFA0-E6CD-49F3-9BEC-3EAF19AD52D7}"/>
          </ac:spMkLst>
        </pc:spChg>
        <pc:spChg chg="add mod">
          <ac:chgData name="俊亮 吴" userId="bf4f2fb3ebd9fbe2" providerId="LiveId" clId="{79592CB5-DF63-4B6F-B803-39A9D9A573EB}" dt="2021-01-02T07:30:05.992" v="2592" actId="5793"/>
          <ac:spMkLst>
            <pc:docMk/>
            <pc:sldMk cId="2675994841" sldId="609"/>
            <ac:spMk id="69" creationId="{D4B31E0B-6197-45B5-9B14-0EE528BE3313}"/>
          </ac:spMkLst>
        </pc:spChg>
        <pc:spChg chg="add mod">
          <ac:chgData name="俊亮 吴" userId="bf4f2fb3ebd9fbe2" providerId="LiveId" clId="{79592CB5-DF63-4B6F-B803-39A9D9A573EB}" dt="2021-01-02T07:32:55.251" v="2641" actId="20577"/>
          <ac:spMkLst>
            <pc:docMk/>
            <pc:sldMk cId="2675994841" sldId="609"/>
            <ac:spMk id="70" creationId="{1A4B0389-47DE-491F-B8C6-1F7306981B74}"/>
          </ac:spMkLst>
        </pc:spChg>
        <pc:spChg chg="add mod">
          <ac:chgData name="俊亮 吴" userId="bf4f2fb3ebd9fbe2" providerId="LiveId" clId="{79592CB5-DF63-4B6F-B803-39A9D9A573EB}" dt="2021-01-02T07:33:06.158" v="2643" actId="1076"/>
          <ac:spMkLst>
            <pc:docMk/>
            <pc:sldMk cId="2675994841" sldId="609"/>
            <ac:spMk id="71" creationId="{7903ED21-F0BF-4945-A781-65FE879B0560}"/>
          </ac:spMkLst>
        </pc:spChg>
        <pc:cxnChg chg="del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7" creationId="{8A44AEAC-8DAC-4B30-B843-CE5D9AEDB8A2}"/>
          </ac:cxnSpMkLst>
        </pc:cxnChg>
        <pc:cxnChg chg="del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9" creationId="{55793455-84B9-4549-B536-CA459B3323CC}"/>
          </ac:cxnSpMkLst>
        </pc:cxnChg>
        <pc:cxnChg chg="del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10" creationId="{B688DDE8-635E-4746-A635-C6CF72A2BC8A}"/>
          </ac:cxnSpMkLst>
        </pc:cxnChg>
        <pc:cxnChg chg="del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11" creationId="{9D254756-FA25-41B1-A5B7-E0AF99D1DA46}"/>
          </ac:cxnSpMkLst>
        </pc:cxnChg>
        <pc:cxnChg chg="del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15" creationId="{CC2DE666-6F09-4487-8A38-8D6011FC5157}"/>
          </ac:cxnSpMkLst>
        </pc:cxnChg>
        <pc:cxnChg chg="del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16" creationId="{EFDA745E-C9C9-488B-A142-8E8B946180C0}"/>
          </ac:cxnSpMkLst>
        </pc:cxnChg>
        <pc:cxnChg chg="del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17" creationId="{D9067AC8-D6FB-423E-8883-812FC9F139DD}"/>
          </ac:cxnSpMkLst>
        </pc:cxnChg>
        <pc:cxnChg chg="del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18" creationId="{8737150E-909B-4EA1-BF05-1BE84A7D682D}"/>
          </ac:cxnSpMkLst>
        </pc:cxnChg>
        <pc:cxnChg chg="del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20" creationId="{895CD254-BC83-4DFC-A67E-DA532BDC0AB0}"/>
          </ac:cxnSpMkLst>
        </pc:cxnChg>
        <pc:cxnChg chg="del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21" creationId="{31BE862E-B117-44CF-8D45-31EE77E4AB78}"/>
          </ac:cxnSpMkLst>
        </pc:cxnChg>
        <pc:cxnChg chg="del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23" creationId="{951923DF-303B-44F9-9711-7539119145C5}"/>
          </ac:cxnSpMkLst>
        </pc:cxnChg>
        <pc:cxnChg chg="del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25" creationId="{373978A0-1455-4CA2-B23D-409A8860B74D}"/>
          </ac:cxnSpMkLst>
        </pc:cxnChg>
        <pc:cxnChg chg="del mod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34" creationId="{1AFDC46C-2FBE-4F85-B500-8D237A8BCD6A}"/>
          </ac:cxnSpMkLst>
        </pc:cxnChg>
        <pc:cxnChg chg="del mod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36" creationId="{8C2149C6-16DE-4C44-8F6F-6C1B7ED17459}"/>
          </ac:cxnSpMkLst>
        </pc:cxnChg>
        <pc:cxnChg chg="del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49" creationId="{BF04F797-2697-4763-84E2-EB121A69B14A}"/>
          </ac:cxnSpMkLst>
        </pc:cxnChg>
        <pc:cxnChg chg="del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50" creationId="{1831BB3B-0877-4FCC-B46D-9A52846E2EA8}"/>
          </ac:cxnSpMkLst>
        </pc:cxnChg>
        <pc:cxnChg chg="del">
          <ac:chgData name="俊亮 吴" userId="bf4f2fb3ebd9fbe2" providerId="LiveId" clId="{79592CB5-DF63-4B6F-B803-39A9D9A573EB}" dt="2021-01-02T07:15:56.228" v="1940" actId="478"/>
          <ac:cxnSpMkLst>
            <pc:docMk/>
            <pc:sldMk cId="2675994841" sldId="609"/>
            <ac:cxnSpMk id="51" creationId="{572781B1-7141-4BFC-9A23-4F0B6F565B86}"/>
          </ac:cxnSpMkLst>
        </pc:cxnChg>
        <pc:cxnChg chg="del">
          <ac:chgData name="俊亮 吴" userId="bf4f2fb3ebd9fbe2" providerId="LiveId" clId="{79592CB5-DF63-4B6F-B803-39A9D9A573EB}" dt="2021-01-02T07:15:56.228" v="1940" actId="478"/>
          <ac:cxnSpMkLst>
            <pc:docMk/>
            <pc:sldMk cId="2675994841" sldId="609"/>
            <ac:cxnSpMk id="52" creationId="{45E87204-B9E3-49A8-9EB4-880DD37E4A45}"/>
          </ac:cxnSpMkLst>
        </pc:cxnChg>
        <pc:cxnChg chg="del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55" creationId="{E55B84F7-1C22-43A1-9EF4-8007E6693BCF}"/>
          </ac:cxnSpMkLst>
        </pc:cxnChg>
        <pc:cxnChg chg="del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56" creationId="{08C52F2C-E1D8-41B9-8ADF-BDCF6F223851}"/>
          </ac:cxnSpMkLst>
        </pc:cxnChg>
        <pc:cxnChg chg="del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57" creationId="{893D4529-559C-4F42-8CF1-8105925AF9AF}"/>
          </ac:cxnSpMkLst>
        </pc:cxnChg>
        <pc:cxnChg chg="del">
          <ac:chgData name="俊亮 吴" userId="bf4f2fb3ebd9fbe2" providerId="LiveId" clId="{79592CB5-DF63-4B6F-B803-39A9D9A573EB}" dt="2021-01-02T07:15:56.228" v="1940" actId="478"/>
          <ac:cxnSpMkLst>
            <pc:docMk/>
            <pc:sldMk cId="2675994841" sldId="609"/>
            <ac:cxnSpMk id="58" creationId="{89813A88-9F9F-4BD7-96EC-D9066053ABB2}"/>
          </ac:cxnSpMkLst>
        </pc:cxnChg>
        <pc:cxnChg chg="del">
          <ac:chgData name="俊亮 吴" userId="bf4f2fb3ebd9fbe2" providerId="LiveId" clId="{79592CB5-DF63-4B6F-B803-39A9D9A573EB}" dt="2021-01-02T07:15:56.228" v="1940" actId="478"/>
          <ac:cxnSpMkLst>
            <pc:docMk/>
            <pc:sldMk cId="2675994841" sldId="609"/>
            <ac:cxnSpMk id="60" creationId="{82893185-5C82-4FE1-81CA-6FBCBB5A6355}"/>
          </ac:cxnSpMkLst>
        </pc:cxnChg>
        <pc:cxnChg chg="del">
          <ac:chgData name="俊亮 吴" userId="bf4f2fb3ebd9fbe2" providerId="LiveId" clId="{79592CB5-DF63-4B6F-B803-39A9D9A573EB}" dt="2021-01-02T07:15:56.228" v="1940" actId="478"/>
          <ac:cxnSpMkLst>
            <pc:docMk/>
            <pc:sldMk cId="2675994841" sldId="609"/>
            <ac:cxnSpMk id="61" creationId="{44EADA99-CF12-44A7-9D7C-ACFDE5DCA91D}"/>
          </ac:cxnSpMkLst>
        </pc:cxnChg>
        <pc:cxnChg chg="del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63" creationId="{6EDD0E9F-2ABF-4555-BA54-DA0E5B5C392A}"/>
          </ac:cxnSpMkLst>
        </pc:cxnChg>
        <pc:cxnChg chg="del">
          <ac:chgData name="俊亮 吴" userId="bf4f2fb3ebd9fbe2" providerId="LiveId" clId="{79592CB5-DF63-4B6F-B803-39A9D9A573EB}" dt="2021-01-02T07:15:56.228" v="1940" actId="478"/>
          <ac:cxnSpMkLst>
            <pc:docMk/>
            <pc:sldMk cId="2675994841" sldId="609"/>
            <ac:cxnSpMk id="64" creationId="{6EF58A8E-EFE6-4656-81AB-00993FD32F05}"/>
          </ac:cxnSpMkLst>
        </pc:cxnChg>
        <pc:cxnChg chg="del mod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67" creationId="{E4D18251-38E1-416C-8361-1D0E09C6150D}"/>
          </ac:cxnSpMkLst>
        </pc:cxnChg>
        <pc:cxnChg chg="del mod">
          <ac:chgData name="俊亮 吴" userId="bf4f2fb3ebd9fbe2" providerId="LiveId" clId="{79592CB5-DF63-4B6F-B803-39A9D9A573EB}" dt="2021-01-02T07:15:56.228" v="1940" actId="478"/>
          <ac:cxnSpMkLst>
            <pc:docMk/>
            <pc:sldMk cId="2675994841" sldId="609"/>
            <ac:cxnSpMk id="68" creationId="{55972416-7185-4BD3-A589-80611529CD17}"/>
          </ac:cxnSpMkLst>
        </pc:cxnChg>
      </pc:sldChg>
      <pc:sldChg chg="delSp modSp add mod">
        <pc:chgData name="俊亮 吴" userId="bf4f2fb3ebd9fbe2" providerId="LiveId" clId="{79592CB5-DF63-4B6F-B803-39A9D9A573EB}" dt="2021-01-02T07:44:19.413" v="3205" actId="2711"/>
        <pc:sldMkLst>
          <pc:docMk/>
          <pc:sldMk cId="2710675018" sldId="610"/>
        </pc:sldMkLst>
        <pc:spChg chg="mod">
          <ac:chgData name="俊亮 吴" userId="bf4f2fb3ebd9fbe2" providerId="LiveId" clId="{79592CB5-DF63-4B6F-B803-39A9D9A573EB}" dt="2021-01-02T07:32:36.824" v="2632"/>
          <ac:spMkLst>
            <pc:docMk/>
            <pc:sldMk cId="2710675018" sldId="610"/>
            <ac:spMk id="4" creationId="{2C2F06BF-BDEE-4BF9-ADD4-4C92E6E3C6F5}"/>
          </ac:spMkLst>
        </pc:spChg>
        <pc:spChg chg="del">
          <ac:chgData name="俊亮 吴" userId="bf4f2fb3ebd9fbe2" providerId="LiveId" clId="{79592CB5-DF63-4B6F-B803-39A9D9A573EB}" dt="2021-01-02T07:33:35.070" v="2645" actId="478"/>
          <ac:spMkLst>
            <pc:docMk/>
            <pc:sldMk cId="2710675018" sldId="610"/>
            <ac:spMk id="24" creationId="{8F36B3A3-CD11-4BCE-8788-C3428F1EE29C}"/>
          </ac:spMkLst>
        </pc:spChg>
        <pc:spChg chg="mod">
          <ac:chgData name="俊亮 吴" userId="bf4f2fb3ebd9fbe2" providerId="LiveId" clId="{79592CB5-DF63-4B6F-B803-39A9D9A573EB}" dt="2021-01-02T07:44:19.413" v="3205" actId="2711"/>
          <ac:spMkLst>
            <pc:docMk/>
            <pc:sldMk cId="2710675018" sldId="610"/>
            <ac:spMk id="69" creationId="{D4B31E0B-6197-45B5-9B14-0EE528BE3313}"/>
          </ac:spMkLst>
        </pc:spChg>
        <pc:spChg chg="mod">
          <ac:chgData name="俊亮 吴" userId="bf4f2fb3ebd9fbe2" providerId="LiveId" clId="{79592CB5-DF63-4B6F-B803-39A9D9A573EB}" dt="2021-01-02T07:36:03.680" v="2867" actId="20577"/>
          <ac:spMkLst>
            <pc:docMk/>
            <pc:sldMk cId="2710675018" sldId="610"/>
            <ac:spMk id="70" creationId="{1A4B0389-47DE-491F-B8C6-1F7306981B74}"/>
          </ac:spMkLst>
        </pc:spChg>
        <pc:spChg chg="del">
          <ac:chgData name="俊亮 吴" userId="bf4f2fb3ebd9fbe2" providerId="LiveId" clId="{79592CB5-DF63-4B6F-B803-39A9D9A573EB}" dt="2021-01-02T07:33:36.325" v="2646" actId="478"/>
          <ac:spMkLst>
            <pc:docMk/>
            <pc:sldMk cId="2710675018" sldId="610"/>
            <ac:spMk id="71" creationId="{7903ED21-F0BF-4945-A781-65FE879B0560}"/>
          </ac:spMkLst>
        </pc:spChg>
      </pc:sldChg>
      <pc:sldChg chg="delSp modSp add mod ord">
        <pc:chgData name="俊亮 吴" userId="bf4f2fb3ebd9fbe2" providerId="LiveId" clId="{79592CB5-DF63-4B6F-B803-39A9D9A573EB}" dt="2021-01-02T07:46:49.258" v="3364" actId="12"/>
        <pc:sldMkLst>
          <pc:docMk/>
          <pc:sldMk cId="471794334" sldId="611"/>
        </pc:sldMkLst>
        <pc:spChg chg="mod">
          <ac:chgData name="俊亮 吴" userId="bf4f2fb3ebd9fbe2" providerId="LiveId" clId="{79592CB5-DF63-4B6F-B803-39A9D9A573EB}" dt="2021-01-02T07:44:54.566" v="3212" actId="20577"/>
          <ac:spMkLst>
            <pc:docMk/>
            <pc:sldMk cId="471794334" sldId="611"/>
            <ac:spMk id="2" creationId="{17EE4CFD-EC34-4866-9C5F-C2D4150DF3A7}"/>
          </ac:spMkLst>
        </pc:spChg>
        <pc:spChg chg="del">
          <ac:chgData name="俊亮 吴" userId="bf4f2fb3ebd9fbe2" providerId="LiveId" clId="{79592CB5-DF63-4B6F-B803-39A9D9A573EB}" dt="2021-01-02T07:45:02.079" v="3214" actId="478"/>
          <ac:spMkLst>
            <pc:docMk/>
            <pc:sldMk cId="471794334" sldId="611"/>
            <ac:spMk id="31" creationId="{68E1C25A-DA47-404B-8ADA-28CFE14EF0CB}"/>
          </ac:spMkLst>
        </pc:spChg>
        <pc:spChg chg="del">
          <ac:chgData name="俊亮 吴" userId="bf4f2fb3ebd9fbe2" providerId="LiveId" clId="{79592CB5-DF63-4B6F-B803-39A9D9A573EB}" dt="2021-01-02T07:45:03.765" v="3215" actId="478"/>
          <ac:spMkLst>
            <pc:docMk/>
            <pc:sldMk cId="471794334" sldId="611"/>
            <ac:spMk id="32" creationId="{6719A09F-D905-41F2-AA1B-2C3694FA529C}"/>
          </ac:spMkLst>
        </pc:spChg>
        <pc:spChg chg="mod">
          <ac:chgData name="俊亮 吴" userId="bf4f2fb3ebd9fbe2" providerId="LiveId" clId="{79592CB5-DF63-4B6F-B803-39A9D9A573EB}" dt="2021-01-02T07:46:49.258" v="3364" actId="12"/>
          <ac:spMkLst>
            <pc:docMk/>
            <pc:sldMk cId="471794334" sldId="611"/>
            <ac:spMk id="33" creationId="{AF20F26E-F653-43DF-82DA-A72F8A839338}"/>
          </ac:spMkLst>
        </pc:spChg>
        <pc:spChg chg="del">
          <ac:chgData name="俊亮 吴" userId="bf4f2fb3ebd9fbe2" providerId="LiveId" clId="{79592CB5-DF63-4B6F-B803-39A9D9A573EB}" dt="2021-01-02T07:44:57.759" v="3213" actId="478"/>
          <ac:spMkLst>
            <pc:docMk/>
            <pc:sldMk cId="471794334" sldId="611"/>
            <ac:spMk id="59" creationId="{C806A117-4322-4A2A-957A-7D49BF08275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1A13A-D60A-422D-BAA6-E4E7ADFA2A21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886AE-BC43-4E5F-A7F0-F08982154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845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6A616-8248-44E2-9D83-B0D7AA7FBDC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210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869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6A616-8248-44E2-9D83-B0D7AA7FBDC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953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9FFF1-5516-4089-983F-AC52072E3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0C9553-F799-4C7E-AC50-E7319C249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484C1-C7B1-47D7-9F24-203E572F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33B898-3977-4EFE-B0DE-407EE960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2F428F-BFBD-400E-A268-93675CB96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50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2F040-D2CC-4D15-9981-D5CCF616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4ED89A-E1D0-4FED-AF5B-0B3A3DF6E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68F409-2EE7-4E35-A1E6-9649C6E6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7E3929-2542-4023-8C1E-DF83FF32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6BCD3-BB33-40E1-B226-154B6876C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47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82990A-5E78-48DA-8B1D-69A2E679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869ED9-72F0-4AB5-8DE4-2DEF75993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E6EB67-5918-460D-B8F1-9C934B06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A56952-31F5-48B6-B8E0-6053A917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4B58A8-9B83-4AAF-86A2-6DD23F47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09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9ECBA135-655D-4BD1-99D1-744A9BF50338}"/>
              </a:ext>
            </a:extLst>
          </p:cNvPr>
          <p:cNvCxnSpPr/>
          <p:nvPr userDrawn="1"/>
        </p:nvCxnSpPr>
        <p:spPr>
          <a:xfrm>
            <a:off x="838200" y="254902"/>
            <a:ext cx="465849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2EAE3CB-2AD0-434F-AECB-01252FB26039}"/>
              </a:ext>
            </a:extLst>
          </p:cNvPr>
          <p:cNvCxnSpPr>
            <a:cxnSpLocks/>
          </p:cNvCxnSpPr>
          <p:nvPr userDrawn="1"/>
        </p:nvCxnSpPr>
        <p:spPr>
          <a:xfrm>
            <a:off x="838200" y="504610"/>
            <a:ext cx="10515600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59C9ACB8-4F8F-418C-A234-FF1609FE328F}"/>
              </a:ext>
            </a:extLst>
          </p:cNvPr>
          <p:cNvCxnSpPr/>
          <p:nvPr userDrawn="1"/>
        </p:nvCxnSpPr>
        <p:spPr>
          <a:xfrm>
            <a:off x="6695303" y="750848"/>
            <a:ext cx="465849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64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23233-F927-4518-A423-66A8E62F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D5ACC5-720E-4889-BC80-E3A4A0EA9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4F17C7-D264-4E6D-B540-93BD3C4F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7D9222-2A75-4914-A58C-DC0EA0DBD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6FAC89-C0D0-441F-80F7-910664F9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03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A7C6D-C159-47CD-9A53-668AD4BB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072288-AF78-4398-BDC0-C36BBA22B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475C9E-1872-4158-9819-8AF136A35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3D4CDC-DDE6-4FAB-BA0F-AB1A733A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5434B5-FC20-45B2-AC33-4C0939D7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A490E-0757-4971-A093-86BC150FF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D32C1C-16E8-4561-8B01-7291D5997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68CDBE-F085-4B26-87B6-DBA93552B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4B3762-03A4-4419-89E2-3A123B948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C28077-EA45-4D93-BB7C-81052A4C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9E9CAE-0286-495F-87E9-CDDDAEF5C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88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E878F-26A5-407D-B38C-75A1EF7DC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806A40-E156-4CA3-BB46-C077FEB11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67EC0A-1883-429B-8F73-B743C390F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FAA717-F83A-439C-A5A2-9B3E4A7C8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8A8E2C-B8AC-402B-AF85-4B15AC363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E88E68-B000-485B-89F9-00060A6F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014B78-B649-4EEC-90A3-6E7A7D5B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4E6B48-D59B-4091-8F40-1FCEDC7C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48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0B42C-C3EB-49FA-8D92-0CD3471B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945836-E41A-4B88-B342-D1223612A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CCE0D2-92C4-46E5-992D-143C59FD0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DA7FE9-8E2E-494B-B8DF-C43E402B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08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3C62BD-51FA-4874-9CDE-0B439A55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F37A59-0B14-4152-AAD8-59B0DF53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830615-BC10-4C9B-9240-20F583A5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07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6EDE3-4395-4F88-BD97-7E7CDB9F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C9A60D-9249-4B5F-9455-A6A43F186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C37FD2-21CA-4D35-9160-01163EBB6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6068FC-D59E-42EE-AE0F-65AC70EAF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86DEEA-E6C6-4B57-B157-1E148CED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A63846-694E-4BA3-B1FD-3EA9C1BC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21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E0D14-FE72-4798-8970-9CDFCED20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A77EF6-EB07-4511-980E-921BF47E5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B03064-31E1-4B80-AAA0-684F6AD9D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B3B429-9BAC-47E1-88AC-53642248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6D896D-0829-4DF4-99FB-86C91F20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062671-E355-434A-AD85-F747C9C8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94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B9262F-3032-494D-90C0-969EB974C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97F3C3-A9C0-443D-93B0-C20B41F60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00BD63-5670-4677-BF00-62DF6209D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58E1B-5923-4CAF-B9CC-D14A574623CF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0BF3D1-76EF-4DC2-A169-BD021359C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6C5D55-7E5F-4181-A809-C8DC293A1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D769F2-9AA5-4C50-85AB-C2491C1E36A8}"/>
              </a:ext>
            </a:extLst>
          </p:cNvPr>
          <p:cNvCxnSpPr/>
          <p:nvPr userDrawn="1"/>
        </p:nvCxnSpPr>
        <p:spPr>
          <a:xfrm>
            <a:off x="838200" y="254902"/>
            <a:ext cx="4658497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4257387-9B62-4D8D-8A95-D7C60DCE2E11}"/>
              </a:ext>
            </a:extLst>
          </p:cNvPr>
          <p:cNvCxnSpPr>
            <a:cxnSpLocks/>
          </p:cNvCxnSpPr>
          <p:nvPr userDrawn="1"/>
        </p:nvCxnSpPr>
        <p:spPr>
          <a:xfrm>
            <a:off x="838200" y="504610"/>
            <a:ext cx="10515600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3C87D99-892E-4452-8385-42E16F603F4C}"/>
              </a:ext>
            </a:extLst>
          </p:cNvPr>
          <p:cNvCxnSpPr/>
          <p:nvPr userDrawn="1"/>
        </p:nvCxnSpPr>
        <p:spPr>
          <a:xfrm>
            <a:off x="6695303" y="750848"/>
            <a:ext cx="4658497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13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47A12AD-115C-4885-9BAD-738542A23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44246" y="-2694664"/>
            <a:ext cx="6858002" cy="1223751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99869AD-FA8A-4F31-A496-96FDA25F0EE4}"/>
              </a:ext>
            </a:extLst>
          </p:cNvPr>
          <p:cNvSpPr txBox="1"/>
          <p:nvPr/>
        </p:nvSpPr>
        <p:spPr>
          <a:xfrm>
            <a:off x="1259536" y="1937374"/>
            <a:ext cx="9644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人工智能基础课程大作业</a:t>
            </a:r>
            <a:endParaRPr lang="zh-CN" altLang="en-US" sz="4000" b="1" spc="394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CB2D5CB-1EBB-45EE-BB8F-04A2287153C3}"/>
              </a:ext>
            </a:extLst>
          </p:cNvPr>
          <p:cNvSpPr txBox="1"/>
          <p:nvPr/>
        </p:nvSpPr>
        <p:spPr>
          <a:xfrm>
            <a:off x="2969530" y="4098672"/>
            <a:ext cx="6207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贾志杰 吴俊亮 陈天宇 孙严顺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0AE409-2102-4A67-B33D-BF510310B598}"/>
              </a:ext>
            </a:extLst>
          </p:cNvPr>
          <p:cNvSpPr/>
          <p:nvPr/>
        </p:nvSpPr>
        <p:spPr>
          <a:xfrm>
            <a:off x="-599607" y="4332157"/>
            <a:ext cx="570769" cy="270524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FF096A-02BB-40FC-9AB7-69946158C7E8}"/>
              </a:ext>
            </a:extLst>
          </p:cNvPr>
          <p:cNvSpPr/>
          <p:nvPr/>
        </p:nvSpPr>
        <p:spPr>
          <a:xfrm>
            <a:off x="2432859" y="1648557"/>
            <a:ext cx="7297445" cy="355106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0B436A-BEB7-45C7-BC75-3D49D3119106}"/>
              </a:ext>
            </a:extLst>
          </p:cNvPr>
          <p:cNvSpPr txBox="1"/>
          <p:nvPr/>
        </p:nvSpPr>
        <p:spPr>
          <a:xfrm>
            <a:off x="1251202" y="2934077"/>
            <a:ext cx="9644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spc="394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冬奥会领域问答机器人</a:t>
            </a:r>
            <a:endParaRPr lang="zh-CN" altLang="en-US" sz="3200" b="1" spc="394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6883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EE4CFD-EC34-4866-9C5F-C2D4150DF3A7}"/>
              </a:ext>
            </a:extLst>
          </p:cNvPr>
          <p:cNvSpPr txBox="1"/>
          <p:nvPr/>
        </p:nvSpPr>
        <p:spPr>
          <a:xfrm>
            <a:off x="894735" y="623728"/>
            <a:ext cx="3816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目录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17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47A12AD-115C-4885-9BAD-738542A23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44246" y="-2694664"/>
            <a:ext cx="6858002" cy="1223751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99869AD-FA8A-4F31-A496-96FDA25F0EE4}"/>
              </a:ext>
            </a:extLst>
          </p:cNvPr>
          <p:cNvSpPr txBox="1"/>
          <p:nvPr/>
        </p:nvSpPr>
        <p:spPr>
          <a:xfrm>
            <a:off x="1276290" y="2413337"/>
            <a:ext cx="96440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spc="394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THANKS</a:t>
            </a:r>
            <a:endParaRPr lang="zh-CN" altLang="en-US" sz="6000" b="1" spc="394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0AE409-2102-4A67-B33D-BF510310B598}"/>
              </a:ext>
            </a:extLst>
          </p:cNvPr>
          <p:cNvSpPr/>
          <p:nvPr/>
        </p:nvSpPr>
        <p:spPr>
          <a:xfrm>
            <a:off x="-599607" y="4332157"/>
            <a:ext cx="570769" cy="270524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350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17"/>
</p:tagLst>
</file>

<file path=ppt/theme/theme1.xml><?xml version="1.0" encoding="utf-8"?>
<a:theme xmlns:a="http://schemas.openxmlformats.org/drawingml/2006/main" name="千图网海量PPT模板www.58pic.com ​​">
  <a:themeElements>
    <a:clrScheme name="自定义 262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E6BE16"/>
      </a:accent1>
      <a:accent2>
        <a:srgbClr val="3F3F3F"/>
      </a:accent2>
      <a:accent3>
        <a:srgbClr val="E6BE16"/>
      </a:accent3>
      <a:accent4>
        <a:srgbClr val="3F3F3F"/>
      </a:accent4>
      <a:accent5>
        <a:srgbClr val="E6BE16"/>
      </a:accent5>
      <a:accent6>
        <a:srgbClr val="3F3F3F"/>
      </a:accent6>
      <a:hlink>
        <a:srgbClr val="69A020"/>
      </a:hlink>
      <a:folHlink>
        <a:srgbClr val="8C8C8C"/>
      </a:folHlink>
    </a:clrScheme>
    <a:fontScheme name="lboj3jrs">
      <a:majorFont>
        <a:latin typeface="字魂35号-经典雅黑" panose="020F0302020204030204"/>
        <a:ea typeface="字魂35号-经典雅黑"/>
        <a:cs typeface=""/>
      </a:majorFont>
      <a:minorFont>
        <a:latin typeface="字魂35号-经典雅黑" panose="020F0502020204030204"/>
        <a:ea typeface="字魂35号-经典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宽屏</PresentationFormat>
  <Paragraphs>8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微软雅黑</vt:lpstr>
      <vt:lpstr>字魂35号-经典雅黑</vt:lpstr>
      <vt:lpstr>Arial</vt:lpstr>
      <vt:lpstr>千图网海量PPT模板www.58pic.com 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217</dc:title>
  <dc:creator>asus</dc:creator>
  <cp:lastModifiedBy>俊亮 吴</cp:lastModifiedBy>
  <cp:revision>265</cp:revision>
  <dcterms:created xsi:type="dcterms:W3CDTF">2018-04-10T04:31:45Z</dcterms:created>
  <dcterms:modified xsi:type="dcterms:W3CDTF">2021-01-05T10:54:39Z</dcterms:modified>
</cp:coreProperties>
</file>