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27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8B622-9DA9-4C89-ADCF-D5FF1FDDE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7DC2B-0DAE-4078-B9CA-05BB2CC25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01AAB-910C-4807-A491-412914B6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C591A-9EAA-4CFC-9A52-88331418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7F892-9AB7-4399-AD7D-91F064F7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5EDDB-3C4B-472E-8489-403C68D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864C3F-761D-49E1-A259-CB028ED4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EF8B9-2387-4B34-833C-8E78EF8C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979A4-D31D-4ACE-8CE9-6A3459A9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E87D0-2587-484B-A109-11DDD946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F082A-6BED-4719-90D9-0FD2579CA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32C1A-31AA-415A-8608-DD65858F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DD399-4347-4D4A-838A-C3ABC8C9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729AB-83A6-4131-9DC6-F3E5F3F3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C2D4D-F92C-4474-A3FC-B34716A9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8F9A-08F9-45AE-9D30-B53F4F75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823BC-FEC6-4A7B-80CE-657112D5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B28AB-A7ED-4960-B8E2-C3AE6D9B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BD801-D2C0-4E0A-B686-49AFA85D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3614F-9773-4BE7-A66A-F9709CBC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A1EEB-F6DC-471E-9AE2-73DEBADA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A5210-E009-4622-AD1D-B801541A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8FE1B-CFC8-4199-8856-8B0FFDEF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622BA-DDB1-49AA-AA60-71517EB9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BDA44-857F-4028-A2D6-500CD9D6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9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363D7-1390-44FE-9076-0A9B339F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F4A76-571E-4EE7-9499-BDC40ACA7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3E249-097D-43EE-8EF2-282D90E5D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85DDE-1E83-4790-B23E-547FF849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094D0-A522-4589-AD37-C88DE861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EEE56-75D6-458F-A4A2-9649DC93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9C7D1-118C-4E3A-99B7-425894AB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B2D55-CD10-44B3-B01C-E039BE88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12FC96-5329-470E-9370-88E7470F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5D5A36-4A6C-4E60-BE3E-6704B1D5E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159BAC-1E60-42E9-9A78-C4F4EBF8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CF51D-2828-42B6-8B85-A152EDD9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8B63C-B7AD-40BB-A592-18F62F54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EDC1F-7CBC-43AD-9F67-334E301E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2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3E5DD-FB06-423C-AC6D-6DEAFA05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644772-7359-416B-A1F1-3286E40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DD1BD-4A5D-471D-86D7-58837DA0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3863B-64AA-481D-9ED8-DCF6A3F2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087ABC-DBB1-4E08-9CCE-8387CCD4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E1473-00EB-44B3-8484-8F75043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613DC-5222-463A-B1D5-4F4AB3C7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3B0E-9DE3-4A89-99D4-0424BCA1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4527F-9FDB-4DAF-979F-6CDE9390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21B83-056F-4588-A434-BD8B1105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24C8B-AA0B-4DEB-8B1A-3CBCB7CB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DB9A6-9214-4AAF-9A7D-026973A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C4DFF-16FC-4247-A701-BE3B9254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1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320C-3069-40CA-87A8-A9EE07ED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FCC32-403F-4D4B-BA33-B8E3FCD2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663D1-BD62-4A64-8561-EDC25ACC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366F2-9AF0-43A6-AFE6-D8259D4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D900B-F033-4563-B827-3405D867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62780-5D2D-4AD4-A599-9B94A62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6EC4C-1D25-42CB-ADDD-0A992146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6BFE-B941-43EC-99E4-1BBD742C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AD242-924D-4A32-B7E2-137E57B6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F1AE-5A2E-43EF-9CC3-4AA5668FAC06}" type="datetimeFigureOut">
              <a:rPr lang="zh-CN" altLang="en-US" smtClean="0"/>
              <a:t>2021/8/15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88ACD-969C-4BC6-8F4F-42020BE5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AF2D1-ABF4-4ECA-9817-7DC1B3D5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6E93-A362-4C6C-BE38-4B98FA7B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8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703DE5-AEF5-49C6-8B78-6415830FBD4C}"/>
              </a:ext>
            </a:extLst>
          </p:cNvPr>
          <p:cNvSpPr/>
          <p:nvPr/>
        </p:nvSpPr>
        <p:spPr>
          <a:xfrm>
            <a:off x="1118586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82153-AD04-4C2F-B92B-BB9A6BFFBC04}"/>
              </a:ext>
            </a:extLst>
          </p:cNvPr>
          <p:cNvSpPr txBox="1"/>
          <p:nvPr/>
        </p:nvSpPr>
        <p:spPr>
          <a:xfrm>
            <a:off x="1154095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preIF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212B6-A079-42D8-B742-5535990244B9}"/>
              </a:ext>
            </a:extLst>
          </p:cNvPr>
          <p:cNvSpPr txBox="1"/>
          <p:nvPr/>
        </p:nvSpPr>
        <p:spPr>
          <a:xfrm>
            <a:off x="1260628" y="3375279"/>
            <a:ext cx="514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AD8622-8DB4-4426-97BF-4B5EC65E6AF2}"/>
              </a:ext>
            </a:extLst>
          </p:cNvPr>
          <p:cNvSpPr/>
          <p:nvPr/>
        </p:nvSpPr>
        <p:spPr>
          <a:xfrm>
            <a:off x="2655902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4CAD84-C9F8-4508-A52A-52F26BEC91D4}"/>
              </a:ext>
            </a:extLst>
          </p:cNvPr>
          <p:cNvSpPr txBox="1"/>
          <p:nvPr/>
        </p:nvSpPr>
        <p:spPr>
          <a:xfrm>
            <a:off x="2691412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0A5B58-86FD-4033-932B-7D65F6F5062E}"/>
              </a:ext>
            </a:extLst>
          </p:cNvPr>
          <p:cNvSpPr txBox="1"/>
          <p:nvPr/>
        </p:nvSpPr>
        <p:spPr>
          <a:xfrm>
            <a:off x="2732101" y="3276692"/>
            <a:ext cx="646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Inst</a:t>
            </a:r>
          </a:p>
          <a:p>
            <a:pPr algn="ctr"/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A91CA-3D69-4535-B7A2-2E474039D3B2}"/>
              </a:ext>
            </a:extLst>
          </p:cNvPr>
          <p:cNvSpPr/>
          <p:nvPr/>
        </p:nvSpPr>
        <p:spPr>
          <a:xfrm>
            <a:off x="4194695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DD1C41-7426-49E1-B8DF-A811C3F72F21}"/>
              </a:ext>
            </a:extLst>
          </p:cNvPr>
          <p:cNvSpPr txBox="1"/>
          <p:nvPr/>
        </p:nvSpPr>
        <p:spPr>
          <a:xfrm>
            <a:off x="4230205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91D017-ADAC-41EE-9C25-92AD848E1055}"/>
              </a:ext>
            </a:extLst>
          </p:cNvPr>
          <p:cNvSpPr txBox="1"/>
          <p:nvPr/>
        </p:nvSpPr>
        <p:spPr>
          <a:xfrm>
            <a:off x="4270894" y="3276692"/>
            <a:ext cx="646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RegFile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491B9-9A84-4FB2-BDD8-23B177C4153C}"/>
              </a:ext>
            </a:extLst>
          </p:cNvPr>
          <p:cNvSpPr/>
          <p:nvPr/>
        </p:nvSpPr>
        <p:spPr>
          <a:xfrm>
            <a:off x="5820789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B60002-E7D7-4FE2-ADD7-7646F5146D6B}"/>
              </a:ext>
            </a:extLst>
          </p:cNvPr>
          <p:cNvSpPr txBox="1"/>
          <p:nvPr/>
        </p:nvSpPr>
        <p:spPr>
          <a:xfrm>
            <a:off x="5856299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D43936-965F-495C-A1C0-019F70B6841F}"/>
              </a:ext>
            </a:extLst>
          </p:cNvPr>
          <p:cNvSpPr txBox="1"/>
          <p:nvPr/>
        </p:nvSpPr>
        <p:spPr>
          <a:xfrm>
            <a:off x="5896987" y="3358355"/>
            <a:ext cx="646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801B44-9E7A-4793-B4BB-FE8FA9A91DBB}"/>
              </a:ext>
            </a:extLst>
          </p:cNvPr>
          <p:cNvSpPr/>
          <p:nvPr/>
        </p:nvSpPr>
        <p:spPr>
          <a:xfrm>
            <a:off x="7266361" y="2077375"/>
            <a:ext cx="1025383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4E197-1CAD-41C4-8F16-52FFB3E64488}"/>
              </a:ext>
            </a:extLst>
          </p:cNvPr>
          <p:cNvSpPr txBox="1"/>
          <p:nvPr/>
        </p:nvSpPr>
        <p:spPr>
          <a:xfrm>
            <a:off x="7256003" y="2565646"/>
            <a:ext cx="105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preMEM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15CD3D-3581-4598-A62C-D8054CC2B9EA}"/>
              </a:ext>
            </a:extLst>
          </p:cNvPr>
          <p:cNvSpPr txBox="1"/>
          <p:nvPr/>
        </p:nvSpPr>
        <p:spPr>
          <a:xfrm>
            <a:off x="1118586" y="5682541"/>
            <a:ext cx="5501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AC2CE-2388-48E9-874A-79B8AF8599E2}"/>
              </a:ext>
            </a:extLst>
          </p:cNvPr>
          <p:cNvSpPr/>
          <p:nvPr/>
        </p:nvSpPr>
        <p:spPr>
          <a:xfrm>
            <a:off x="8927967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10A928-F54A-4F5E-9B03-3B29D84A18A4}"/>
              </a:ext>
            </a:extLst>
          </p:cNvPr>
          <p:cNvSpPr txBox="1"/>
          <p:nvPr/>
        </p:nvSpPr>
        <p:spPr>
          <a:xfrm>
            <a:off x="8963477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4BC259-758C-4784-86FF-BCE795E61A71}"/>
              </a:ext>
            </a:extLst>
          </p:cNvPr>
          <p:cNvSpPr/>
          <p:nvPr/>
        </p:nvSpPr>
        <p:spPr>
          <a:xfrm>
            <a:off x="10531876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5FCE82-D7AB-47DE-9BF9-D3230ECBCA3A}"/>
              </a:ext>
            </a:extLst>
          </p:cNvPr>
          <p:cNvSpPr txBox="1"/>
          <p:nvPr/>
        </p:nvSpPr>
        <p:spPr>
          <a:xfrm>
            <a:off x="10567386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WB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54D196-B081-4F35-84DB-B7A7F993479B}"/>
              </a:ext>
            </a:extLst>
          </p:cNvPr>
          <p:cNvSpPr txBox="1"/>
          <p:nvPr/>
        </p:nvSpPr>
        <p:spPr>
          <a:xfrm>
            <a:off x="1118586" y="1076821"/>
            <a:ext cx="2336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ICACHE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CBD4A9-C287-49C5-BD8D-0893E2186EE5}"/>
              </a:ext>
            </a:extLst>
          </p:cNvPr>
          <p:cNvSpPr txBox="1"/>
          <p:nvPr/>
        </p:nvSpPr>
        <p:spPr>
          <a:xfrm>
            <a:off x="8007658" y="1076821"/>
            <a:ext cx="1719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DCACHE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87F3C0-9D17-44FF-B5F4-485FE6BCFF22}"/>
              </a:ext>
            </a:extLst>
          </p:cNvPr>
          <p:cNvSpPr txBox="1"/>
          <p:nvPr/>
        </p:nvSpPr>
        <p:spPr>
          <a:xfrm>
            <a:off x="7266361" y="1076821"/>
            <a:ext cx="5822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CP0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F4E2B5-306A-4CBC-B353-6E8433E7CD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17577" y="3315810"/>
            <a:ext cx="738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BE7762-F0F1-4AD0-89E2-DC648A4E92A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454893" y="3315810"/>
            <a:ext cx="739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B18052-9365-49FC-92C2-ED1A719B107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993686" y="3315810"/>
            <a:ext cx="827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C3EECF-9135-4E22-AF92-365BB34E750B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19780" y="3315810"/>
            <a:ext cx="646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46E7C2-62E8-4538-8BDA-B1A7982C94FC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8291744" y="3315810"/>
            <a:ext cx="636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AAA7A49-9669-49C7-8ACF-457AF03CD645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26958" y="3315810"/>
            <a:ext cx="80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0DEAEBD-4552-4D52-8C98-557735B0445F}"/>
              </a:ext>
            </a:extLst>
          </p:cNvPr>
          <p:cNvCxnSpPr>
            <a:cxnSpLocks/>
          </p:cNvCxnSpPr>
          <p:nvPr/>
        </p:nvCxnSpPr>
        <p:spPr>
          <a:xfrm flipV="1">
            <a:off x="1544711" y="1446153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A72A6A1-7A6C-4AB4-960C-5E7477FB0863}"/>
              </a:ext>
            </a:extLst>
          </p:cNvPr>
          <p:cNvCxnSpPr>
            <a:cxnSpLocks/>
          </p:cNvCxnSpPr>
          <p:nvPr/>
        </p:nvCxnSpPr>
        <p:spPr>
          <a:xfrm>
            <a:off x="3056871" y="1446153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731ED22-415A-4D89-B48D-694AAAB09CBC}"/>
              </a:ext>
            </a:extLst>
          </p:cNvPr>
          <p:cNvCxnSpPr>
            <a:cxnSpLocks/>
          </p:cNvCxnSpPr>
          <p:nvPr/>
        </p:nvCxnSpPr>
        <p:spPr>
          <a:xfrm flipV="1">
            <a:off x="7476475" y="1446153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F655328-686A-436A-A964-73860E7DA441}"/>
              </a:ext>
            </a:extLst>
          </p:cNvPr>
          <p:cNvCxnSpPr>
            <a:cxnSpLocks/>
          </p:cNvCxnSpPr>
          <p:nvPr/>
        </p:nvCxnSpPr>
        <p:spPr>
          <a:xfrm>
            <a:off x="7674739" y="1446153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89B70-8472-421E-8C2A-83DC0831A339}"/>
              </a:ext>
            </a:extLst>
          </p:cNvPr>
          <p:cNvCxnSpPr>
            <a:cxnSpLocks/>
          </p:cNvCxnSpPr>
          <p:nvPr/>
        </p:nvCxnSpPr>
        <p:spPr>
          <a:xfrm flipV="1">
            <a:off x="8134903" y="1446153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99EF5E-8F09-4F8C-B685-59350AF063F5}"/>
              </a:ext>
            </a:extLst>
          </p:cNvPr>
          <p:cNvCxnSpPr>
            <a:cxnSpLocks/>
          </p:cNvCxnSpPr>
          <p:nvPr/>
        </p:nvCxnSpPr>
        <p:spPr>
          <a:xfrm>
            <a:off x="9318587" y="1446153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B52D8D3-DADC-419D-BC9A-EEB11898AA9C}"/>
              </a:ext>
            </a:extLst>
          </p:cNvPr>
          <p:cNvCxnSpPr>
            <a:cxnSpLocks/>
          </p:cNvCxnSpPr>
          <p:nvPr/>
        </p:nvCxnSpPr>
        <p:spPr>
          <a:xfrm flipV="1">
            <a:off x="8726737" y="445599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5FD8B2F-FE6F-4BCC-B13F-35E29790B8F4}"/>
              </a:ext>
            </a:extLst>
          </p:cNvPr>
          <p:cNvCxnSpPr>
            <a:cxnSpLocks/>
          </p:cNvCxnSpPr>
          <p:nvPr/>
        </p:nvCxnSpPr>
        <p:spPr>
          <a:xfrm>
            <a:off x="8925001" y="445599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63010FC-D183-4729-9B25-D54EC37D06A6}"/>
              </a:ext>
            </a:extLst>
          </p:cNvPr>
          <p:cNvCxnSpPr>
            <a:cxnSpLocks/>
          </p:cNvCxnSpPr>
          <p:nvPr/>
        </p:nvCxnSpPr>
        <p:spPr>
          <a:xfrm flipV="1">
            <a:off x="2169108" y="445599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8002A6-B69C-47FD-A741-EB0434B7EF91}"/>
              </a:ext>
            </a:extLst>
          </p:cNvPr>
          <p:cNvCxnSpPr>
            <a:cxnSpLocks/>
          </p:cNvCxnSpPr>
          <p:nvPr/>
        </p:nvCxnSpPr>
        <p:spPr>
          <a:xfrm>
            <a:off x="2367372" y="445599"/>
            <a:ext cx="0" cy="631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F52E012-A0BA-4240-833C-7D80EAE4793E}"/>
              </a:ext>
            </a:extLst>
          </p:cNvPr>
          <p:cNvCxnSpPr/>
          <p:nvPr/>
        </p:nvCxnSpPr>
        <p:spPr>
          <a:xfrm>
            <a:off x="1367161" y="4554245"/>
            <a:ext cx="0" cy="112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1ADF1BC-E215-493F-ACFE-743D6B049091}"/>
              </a:ext>
            </a:extLst>
          </p:cNvPr>
          <p:cNvCxnSpPr>
            <a:cxnSpLocks/>
          </p:cNvCxnSpPr>
          <p:nvPr/>
        </p:nvCxnSpPr>
        <p:spPr>
          <a:xfrm rot="10800000">
            <a:off x="1633491" y="4554245"/>
            <a:ext cx="0" cy="112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72C0CB-D7DC-4C15-B8C0-CC862FC4610D}"/>
              </a:ext>
            </a:extLst>
          </p:cNvPr>
          <p:cNvCxnSpPr/>
          <p:nvPr/>
        </p:nvCxnSpPr>
        <p:spPr>
          <a:xfrm>
            <a:off x="6082684" y="4554245"/>
            <a:ext cx="0" cy="112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F7B22E6-F25C-4869-B83B-CD93A03675BA}"/>
              </a:ext>
            </a:extLst>
          </p:cNvPr>
          <p:cNvCxnSpPr>
            <a:cxnSpLocks/>
          </p:cNvCxnSpPr>
          <p:nvPr/>
        </p:nvCxnSpPr>
        <p:spPr>
          <a:xfrm rot="10800000">
            <a:off x="6349014" y="4554245"/>
            <a:ext cx="0" cy="1128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28451E-B593-4AD0-81BD-417AFA5C15D0}"/>
              </a:ext>
            </a:extLst>
          </p:cNvPr>
          <p:cNvCxnSpPr>
            <a:cxnSpLocks/>
          </p:cNvCxnSpPr>
          <p:nvPr/>
        </p:nvCxnSpPr>
        <p:spPr>
          <a:xfrm>
            <a:off x="7822695" y="4554245"/>
            <a:ext cx="0" cy="181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A7B722B-D576-4409-BFA1-D1AE28E8E68B}"/>
              </a:ext>
            </a:extLst>
          </p:cNvPr>
          <p:cNvCxnSpPr/>
          <p:nvPr/>
        </p:nvCxnSpPr>
        <p:spPr>
          <a:xfrm>
            <a:off x="480128" y="6365807"/>
            <a:ext cx="73425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39F574-045D-475B-8AE9-C13AB9547C79}"/>
              </a:ext>
            </a:extLst>
          </p:cNvPr>
          <p:cNvCxnSpPr>
            <a:cxnSpLocks/>
          </p:cNvCxnSpPr>
          <p:nvPr/>
        </p:nvCxnSpPr>
        <p:spPr>
          <a:xfrm>
            <a:off x="480128" y="3446755"/>
            <a:ext cx="0" cy="29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86D0714-72C9-4C3D-B30F-8958173454DC}"/>
              </a:ext>
            </a:extLst>
          </p:cNvPr>
          <p:cNvCxnSpPr>
            <a:cxnSpLocks/>
          </p:cNvCxnSpPr>
          <p:nvPr/>
        </p:nvCxnSpPr>
        <p:spPr>
          <a:xfrm>
            <a:off x="480128" y="3446755"/>
            <a:ext cx="6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29C9440-88B5-417E-AE62-8CC58273AB00}"/>
              </a:ext>
            </a:extLst>
          </p:cNvPr>
          <p:cNvCxnSpPr>
            <a:cxnSpLocks/>
          </p:cNvCxnSpPr>
          <p:nvPr/>
        </p:nvCxnSpPr>
        <p:spPr>
          <a:xfrm>
            <a:off x="10949115" y="4554245"/>
            <a:ext cx="0" cy="557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0D728FD-E976-45D5-81EA-63EF133101D9}"/>
              </a:ext>
            </a:extLst>
          </p:cNvPr>
          <p:cNvCxnSpPr>
            <a:cxnSpLocks/>
          </p:cNvCxnSpPr>
          <p:nvPr/>
        </p:nvCxnSpPr>
        <p:spPr>
          <a:xfrm>
            <a:off x="4758431" y="5112058"/>
            <a:ext cx="6190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9CD006D-F381-4C0A-B456-95BE538E9BDC}"/>
              </a:ext>
            </a:extLst>
          </p:cNvPr>
          <p:cNvCxnSpPr>
            <a:cxnSpLocks/>
          </p:cNvCxnSpPr>
          <p:nvPr/>
        </p:nvCxnSpPr>
        <p:spPr>
          <a:xfrm flipV="1">
            <a:off x="4758431" y="4557658"/>
            <a:ext cx="0" cy="55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FF25D35-A530-42B5-A674-CD6561CB717C}"/>
              </a:ext>
            </a:extLst>
          </p:cNvPr>
          <p:cNvCxnSpPr>
            <a:cxnSpLocks/>
          </p:cNvCxnSpPr>
          <p:nvPr/>
        </p:nvCxnSpPr>
        <p:spPr>
          <a:xfrm>
            <a:off x="4443263" y="4554245"/>
            <a:ext cx="0" cy="557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8E38D91-2FD8-4134-B417-BEAAF6C1C447}"/>
              </a:ext>
            </a:extLst>
          </p:cNvPr>
          <p:cNvCxnSpPr>
            <a:cxnSpLocks/>
          </p:cNvCxnSpPr>
          <p:nvPr/>
        </p:nvCxnSpPr>
        <p:spPr>
          <a:xfrm>
            <a:off x="727969" y="5112058"/>
            <a:ext cx="3715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8198ED4-68B0-4EB2-841B-6ABC1E9D3E46}"/>
              </a:ext>
            </a:extLst>
          </p:cNvPr>
          <p:cNvCxnSpPr>
            <a:cxnSpLocks/>
          </p:cNvCxnSpPr>
          <p:nvPr/>
        </p:nvCxnSpPr>
        <p:spPr>
          <a:xfrm>
            <a:off x="727969" y="3630967"/>
            <a:ext cx="0" cy="1481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4F6D00-A4C3-4BF3-92ED-7FF4CB4C094E}"/>
              </a:ext>
            </a:extLst>
          </p:cNvPr>
          <p:cNvCxnSpPr>
            <a:cxnSpLocks/>
          </p:cNvCxnSpPr>
          <p:nvPr/>
        </p:nvCxnSpPr>
        <p:spPr>
          <a:xfrm>
            <a:off x="729786" y="3630967"/>
            <a:ext cx="38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BE70E3F-FF05-4293-BA2B-53432F4F1CCC}"/>
              </a:ext>
            </a:extLst>
          </p:cNvPr>
          <p:cNvSpPr txBox="1"/>
          <p:nvPr/>
        </p:nvSpPr>
        <p:spPr>
          <a:xfrm>
            <a:off x="1812881" y="4811898"/>
            <a:ext cx="127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branch</a:t>
            </a:r>
            <a:endParaRPr lang="zh-CN" altLang="en-US" sz="16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4D98EAC-A480-4560-AA32-40D743A5D5CA}"/>
              </a:ext>
            </a:extLst>
          </p:cNvPr>
          <p:cNvSpPr txBox="1"/>
          <p:nvPr/>
        </p:nvSpPr>
        <p:spPr>
          <a:xfrm>
            <a:off x="1783654" y="6051873"/>
            <a:ext cx="127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exception</a:t>
            </a:r>
            <a:endParaRPr lang="zh-CN" altLang="en-US" sz="16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9DF31DA-E2A0-4B82-A4BA-D3CEA2BD988C}"/>
              </a:ext>
            </a:extLst>
          </p:cNvPr>
          <p:cNvSpPr txBox="1"/>
          <p:nvPr/>
        </p:nvSpPr>
        <p:spPr>
          <a:xfrm>
            <a:off x="8134903" y="4811898"/>
            <a:ext cx="127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write back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61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703DE5-AEF5-49C6-8B78-6415830FBD4C}"/>
              </a:ext>
            </a:extLst>
          </p:cNvPr>
          <p:cNvSpPr/>
          <p:nvPr/>
        </p:nvSpPr>
        <p:spPr>
          <a:xfrm>
            <a:off x="1118586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82153-AD04-4C2F-B92B-BB9A6BFFBC04}"/>
              </a:ext>
            </a:extLst>
          </p:cNvPr>
          <p:cNvSpPr txBox="1"/>
          <p:nvPr/>
        </p:nvSpPr>
        <p:spPr>
          <a:xfrm>
            <a:off x="1154095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preIF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212B6-A079-42D8-B742-5535990244B9}"/>
              </a:ext>
            </a:extLst>
          </p:cNvPr>
          <p:cNvSpPr txBox="1"/>
          <p:nvPr/>
        </p:nvSpPr>
        <p:spPr>
          <a:xfrm>
            <a:off x="1260628" y="3375279"/>
            <a:ext cx="514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AD8622-8DB4-4426-97BF-4B5EC65E6AF2}"/>
              </a:ext>
            </a:extLst>
          </p:cNvPr>
          <p:cNvSpPr/>
          <p:nvPr/>
        </p:nvSpPr>
        <p:spPr>
          <a:xfrm>
            <a:off x="2655902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4CAD84-C9F8-4508-A52A-52F26BEC91D4}"/>
              </a:ext>
            </a:extLst>
          </p:cNvPr>
          <p:cNvSpPr txBox="1"/>
          <p:nvPr/>
        </p:nvSpPr>
        <p:spPr>
          <a:xfrm>
            <a:off x="2691412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0A5B58-86FD-4033-932B-7D65F6F5062E}"/>
              </a:ext>
            </a:extLst>
          </p:cNvPr>
          <p:cNvSpPr txBox="1"/>
          <p:nvPr/>
        </p:nvSpPr>
        <p:spPr>
          <a:xfrm>
            <a:off x="2732101" y="3276692"/>
            <a:ext cx="646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Inst</a:t>
            </a:r>
          </a:p>
          <a:p>
            <a:pPr algn="ctr"/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A91CA-3D69-4535-B7A2-2E474039D3B2}"/>
              </a:ext>
            </a:extLst>
          </p:cNvPr>
          <p:cNvSpPr/>
          <p:nvPr/>
        </p:nvSpPr>
        <p:spPr>
          <a:xfrm>
            <a:off x="4194695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DD1C41-7426-49E1-B8DF-A811C3F72F21}"/>
              </a:ext>
            </a:extLst>
          </p:cNvPr>
          <p:cNvSpPr txBox="1"/>
          <p:nvPr/>
        </p:nvSpPr>
        <p:spPr>
          <a:xfrm>
            <a:off x="4230205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91D017-ADAC-41EE-9C25-92AD848E1055}"/>
              </a:ext>
            </a:extLst>
          </p:cNvPr>
          <p:cNvSpPr txBox="1"/>
          <p:nvPr/>
        </p:nvSpPr>
        <p:spPr>
          <a:xfrm>
            <a:off x="4270894" y="3276692"/>
            <a:ext cx="646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RegFile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491B9-9A84-4FB2-BDD8-23B177C4153C}"/>
              </a:ext>
            </a:extLst>
          </p:cNvPr>
          <p:cNvSpPr/>
          <p:nvPr/>
        </p:nvSpPr>
        <p:spPr>
          <a:xfrm>
            <a:off x="5820789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B60002-E7D7-4FE2-ADD7-7646F5146D6B}"/>
              </a:ext>
            </a:extLst>
          </p:cNvPr>
          <p:cNvSpPr txBox="1"/>
          <p:nvPr/>
        </p:nvSpPr>
        <p:spPr>
          <a:xfrm>
            <a:off x="5856299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D43936-965F-495C-A1C0-019F70B6841F}"/>
              </a:ext>
            </a:extLst>
          </p:cNvPr>
          <p:cNvSpPr txBox="1"/>
          <p:nvPr/>
        </p:nvSpPr>
        <p:spPr>
          <a:xfrm>
            <a:off x="5896987" y="3358355"/>
            <a:ext cx="646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801B44-9E7A-4793-B4BB-FE8FA9A91DBB}"/>
              </a:ext>
            </a:extLst>
          </p:cNvPr>
          <p:cNvSpPr/>
          <p:nvPr/>
        </p:nvSpPr>
        <p:spPr>
          <a:xfrm>
            <a:off x="7266361" y="2077375"/>
            <a:ext cx="1025383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4E197-1CAD-41C4-8F16-52FFB3E64488}"/>
              </a:ext>
            </a:extLst>
          </p:cNvPr>
          <p:cNvSpPr txBox="1"/>
          <p:nvPr/>
        </p:nvSpPr>
        <p:spPr>
          <a:xfrm>
            <a:off x="7256003" y="2565646"/>
            <a:ext cx="105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preMEM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AC2CE-2388-48E9-874A-79B8AF8599E2}"/>
              </a:ext>
            </a:extLst>
          </p:cNvPr>
          <p:cNvSpPr/>
          <p:nvPr/>
        </p:nvSpPr>
        <p:spPr>
          <a:xfrm>
            <a:off x="8927967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10A928-F54A-4F5E-9B03-3B29D84A18A4}"/>
              </a:ext>
            </a:extLst>
          </p:cNvPr>
          <p:cNvSpPr txBox="1"/>
          <p:nvPr/>
        </p:nvSpPr>
        <p:spPr>
          <a:xfrm>
            <a:off x="8963477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4BC259-758C-4784-86FF-BCE795E61A71}"/>
              </a:ext>
            </a:extLst>
          </p:cNvPr>
          <p:cNvSpPr/>
          <p:nvPr/>
        </p:nvSpPr>
        <p:spPr>
          <a:xfrm>
            <a:off x="10531876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5FCE82-D7AB-47DE-9BF9-D3230ECBCA3A}"/>
              </a:ext>
            </a:extLst>
          </p:cNvPr>
          <p:cNvSpPr txBox="1"/>
          <p:nvPr/>
        </p:nvSpPr>
        <p:spPr>
          <a:xfrm>
            <a:off x="10567386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WB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F4E2B5-306A-4CBC-B353-6E8433E7CD19}"/>
              </a:ext>
            </a:extLst>
          </p:cNvPr>
          <p:cNvCxnSpPr>
            <a:cxnSpLocks/>
          </p:cNvCxnSpPr>
          <p:nvPr/>
        </p:nvCxnSpPr>
        <p:spPr>
          <a:xfrm>
            <a:off x="1917577" y="2957172"/>
            <a:ext cx="738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BE7762-F0F1-4AD0-89E2-DC648A4E92A8}"/>
              </a:ext>
            </a:extLst>
          </p:cNvPr>
          <p:cNvCxnSpPr>
            <a:cxnSpLocks/>
          </p:cNvCxnSpPr>
          <p:nvPr/>
        </p:nvCxnSpPr>
        <p:spPr>
          <a:xfrm>
            <a:off x="3454893" y="2957172"/>
            <a:ext cx="739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B18052-9365-49FC-92C2-ED1A719B107B}"/>
              </a:ext>
            </a:extLst>
          </p:cNvPr>
          <p:cNvCxnSpPr>
            <a:cxnSpLocks/>
          </p:cNvCxnSpPr>
          <p:nvPr/>
        </p:nvCxnSpPr>
        <p:spPr>
          <a:xfrm>
            <a:off x="4993686" y="2957172"/>
            <a:ext cx="827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C3EECF-9135-4E22-AF92-365BB34E750B}"/>
              </a:ext>
            </a:extLst>
          </p:cNvPr>
          <p:cNvCxnSpPr>
            <a:cxnSpLocks/>
          </p:cNvCxnSpPr>
          <p:nvPr/>
        </p:nvCxnSpPr>
        <p:spPr>
          <a:xfrm>
            <a:off x="6619780" y="2957172"/>
            <a:ext cx="646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46E7C2-62E8-4538-8BDA-B1A7982C94FC}"/>
              </a:ext>
            </a:extLst>
          </p:cNvPr>
          <p:cNvCxnSpPr>
            <a:cxnSpLocks/>
          </p:cNvCxnSpPr>
          <p:nvPr/>
        </p:nvCxnSpPr>
        <p:spPr>
          <a:xfrm>
            <a:off x="8291744" y="2957172"/>
            <a:ext cx="636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AAA7A49-9669-49C7-8ACF-457AF03CD645}"/>
              </a:ext>
            </a:extLst>
          </p:cNvPr>
          <p:cNvCxnSpPr>
            <a:cxnSpLocks/>
          </p:cNvCxnSpPr>
          <p:nvPr/>
        </p:nvCxnSpPr>
        <p:spPr>
          <a:xfrm>
            <a:off x="9726958" y="2957172"/>
            <a:ext cx="80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BE70E3F-FF05-4293-BA2B-53432F4F1CCC}"/>
              </a:ext>
            </a:extLst>
          </p:cNvPr>
          <p:cNvSpPr txBox="1"/>
          <p:nvPr/>
        </p:nvSpPr>
        <p:spPr>
          <a:xfrm>
            <a:off x="1912399" y="2619466"/>
            <a:ext cx="73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valid</a:t>
            </a:r>
            <a:endParaRPr lang="zh-CN" altLang="en-US" sz="14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EC350B-B9AF-4F1C-8E51-0371D3E74E60}"/>
              </a:ext>
            </a:extLst>
          </p:cNvPr>
          <p:cNvCxnSpPr>
            <a:cxnSpLocks/>
          </p:cNvCxnSpPr>
          <p:nvPr/>
        </p:nvCxnSpPr>
        <p:spPr>
          <a:xfrm flipH="1">
            <a:off x="1917577" y="3630967"/>
            <a:ext cx="738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A517188-5165-4F3B-94C3-1013E0D6D9DD}"/>
              </a:ext>
            </a:extLst>
          </p:cNvPr>
          <p:cNvCxnSpPr>
            <a:cxnSpLocks/>
          </p:cNvCxnSpPr>
          <p:nvPr/>
        </p:nvCxnSpPr>
        <p:spPr>
          <a:xfrm flipH="1">
            <a:off x="3454893" y="3630967"/>
            <a:ext cx="739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D47263-5BA3-4D22-B023-0BB98A919796}"/>
              </a:ext>
            </a:extLst>
          </p:cNvPr>
          <p:cNvCxnSpPr>
            <a:cxnSpLocks/>
          </p:cNvCxnSpPr>
          <p:nvPr/>
        </p:nvCxnSpPr>
        <p:spPr>
          <a:xfrm flipH="1">
            <a:off x="4993686" y="3630967"/>
            <a:ext cx="827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D960FE2-6066-4374-9644-5239DDD5156A}"/>
              </a:ext>
            </a:extLst>
          </p:cNvPr>
          <p:cNvCxnSpPr>
            <a:cxnSpLocks/>
          </p:cNvCxnSpPr>
          <p:nvPr/>
        </p:nvCxnSpPr>
        <p:spPr>
          <a:xfrm flipH="1">
            <a:off x="6619780" y="3630967"/>
            <a:ext cx="646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520D705-2D8B-424E-994E-C82F8FD41130}"/>
              </a:ext>
            </a:extLst>
          </p:cNvPr>
          <p:cNvCxnSpPr>
            <a:cxnSpLocks/>
          </p:cNvCxnSpPr>
          <p:nvPr/>
        </p:nvCxnSpPr>
        <p:spPr>
          <a:xfrm flipH="1">
            <a:off x="8291744" y="3630967"/>
            <a:ext cx="636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7D70360-36AC-4A94-97CF-AAD2F1C2B72D}"/>
              </a:ext>
            </a:extLst>
          </p:cNvPr>
          <p:cNvCxnSpPr>
            <a:cxnSpLocks/>
          </p:cNvCxnSpPr>
          <p:nvPr/>
        </p:nvCxnSpPr>
        <p:spPr>
          <a:xfrm flipH="1">
            <a:off x="9726958" y="3630967"/>
            <a:ext cx="80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24FEB8D-690D-462B-9704-4F79A96642DE}"/>
              </a:ext>
            </a:extLst>
          </p:cNvPr>
          <p:cNvSpPr txBox="1"/>
          <p:nvPr/>
        </p:nvSpPr>
        <p:spPr>
          <a:xfrm>
            <a:off x="1754827" y="3300995"/>
            <a:ext cx="104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allowin</a:t>
            </a:r>
            <a:endParaRPr lang="zh-CN" altLang="en-US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DC1C6D6-08F0-4F91-98CF-73D42FDC9E7B}"/>
              </a:ext>
            </a:extLst>
          </p:cNvPr>
          <p:cNvSpPr txBox="1"/>
          <p:nvPr/>
        </p:nvSpPr>
        <p:spPr>
          <a:xfrm>
            <a:off x="3467472" y="2619466"/>
            <a:ext cx="73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valid</a:t>
            </a:r>
            <a:endParaRPr lang="zh-CN" altLang="en-US" sz="1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82ACBF9-F4DD-4E9C-B982-B165050C2295}"/>
              </a:ext>
            </a:extLst>
          </p:cNvPr>
          <p:cNvSpPr txBox="1"/>
          <p:nvPr/>
        </p:nvSpPr>
        <p:spPr>
          <a:xfrm>
            <a:off x="3309900" y="3300995"/>
            <a:ext cx="104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allowin</a:t>
            </a:r>
            <a:endParaRPr lang="zh-CN" altLang="en-US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FA925-8AC5-428C-A5D8-EE00BA127DB1}"/>
              </a:ext>
            </a:extLst>
          </p:cNvPr>
          <p:cNvSpPr txBox="1"/>
          <p:nvPr/>
        </p:nvSpPr>
        <p:spPr>
          <a:xfrm>
            <a:off x="5039547" y="2619466"/>
            <a:ext cx="73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valid</a:t>
            </a:r>
            <a:endParaRPr lang="zh-CN" altLang="en-US" sz="1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95EFA7E-B74D-45AF-975F-FC731259ADD9}"/>
              </a:ext>
            </a:extLst>
          </p:cNvPr>
          <p:cNvSpPr txBox="1"/>
          <p:nvPr/>
        </p:nvSpPr>
        <p:spPr>
          <a:xfrm>
            <a:off x="4881975" y="3300995"/>
            <a:ext cx="104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allowin</a:t>
            </a:r>
            <a:endParaRPr lang="zh-CN" altLang="en-US" sz="1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E16B8CE-9001-4786-8394-02A7AE9252F5}"/>
              </a:ext>
            </a:extLst>
          </p:cNvPr>
          <p:cNvSpPr txBox="1"/>
          <p:nvPr/>
        </p:nvSpPr>
        <p:spPr>
          <a:xfrm>
            <a:off x="6593893" y="2619466"/>
            <a:ext cx="73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valid</a:t>
            </a:r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8BBF5C6-0F44-470D-BCCA-EE9498EFE857}"/>
              </a:ext>
            </a:extLst>
          </p:cNvPr>
          <p:cNvSpPr txBox="1"/>
          <p:nvPr/>
        </p:nvSpPr>
        <p:spPr>
          <a:xfrm>
            <a:off x="6436321" y="3300995"/>
            <a:ext cx="104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allowin</a:t>
            </a:r>
            <a:endParaRPr lang="zh-CN" altLang="en-US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93A04F9-80E5-4011-AEAD-98A1C93E8DB5}"/>
              </a:ext>
            </a:extLst>
          </p:cNvPr>
          <p:cNvSpPr txBox="1"/>
          <p:nvPr/>
        </p:nvSpPr>
        <p:spPr>
          <a:xfrm>
            <a:off x="8262877" y="2619466"/>
            <a:ext cx="73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valid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02A9F35-982F-4BF3-A5AA-5CF5CFA2D213}"/>
              </a:ext>
            </a:extLst>
          </p:cNvPr>
          <p:cNvSpPr txBox="1"/>
          <p:nvPr/>
        </p:nvSpPr>
        <p:spPr>
          <a:xfrm>
            <a:off x="8105305" y="3300995"/>
            <a:ext cx="104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allowin</a:t>
            </a:r>
            <a:endParaRPr lang="zh-CN" altLang="en-US" sz="1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F8B8D2A-D867-4DCB-81BB-04C9B58B3964}"/>
              </a:ext>
            </a:extLst>
          </p:cNvPr>
          <p:cNvSpPr txBox="1"/>
          <p:nvPr/>
        </p:nvSpPr>
        <p:spPr>
          <a:xfrm>
            <a:off x="9778739" y="2619466"/>
            <a:ext cx="73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valid</a:t>
            </a:r>
            <a:endParaRPr lang="zh-CN" alt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7298472-B886-4409-BD41-EDC3F2548A95}"/>
              </a:ext>
            </a:extLst>
          </p:cNvPr>
          <p:cNvSpPr txBox="1"/>
          <p:nvPr/>
        </p:nvSpPr>
        <p:spPr>
          <a:xfrm>
            <a:off x="9621167" y="3300995"/>
            <a:ext cx="1046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allowin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708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703DE5-AEF5-49C6-8B78-6415830FBD4C}"/>
              </a:ext>
            </a:extLst>
          </p:cNvPr>
          <p:cNvSpPr/>
          <p:nvPr/>
        </p:nvSpPr>
        <p:spPr>
          <a:xfrm>
            <a:off x="1118586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82153-AD04-4C2F-B92B-BB9A6BFFBC04}"/>
              </a:ext>
            </a:extLst>
          </p:cNvPr>
          <p:cNvSpPr txBox="1"/>
          <p:nvPr/>
        </p:nvSpPr>
        <p:spPr>
          <a:xfrm>
            <a:off x="1154095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preIF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212B6-A079-42D8-B742-5535990244B9}"/>
              </a:ext>
            </a:extLst>
          </p:cNvPr>
          <p:cNvSpPr txBox="1"/>
          <p:nvPr/>
        </p:nvSpPr>
        <p:spPr>
          <a:xfrm>
            <a:off x="1260628" y="3375279"/>
            <a:ext cx="514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AD8622-8DB4-4426-97BF-4B5EC65E6AF2}"/>
              </a:ext>
            </a:extLst>
          </p:cNvPr>
          <p:cNvSpPr/>
          <p:nvPr/>
        </p:nvSpPr>
        <p:spPr>
          <a:xfrm>
            <a:off x="2655902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4CAD84-C9F8-4508-A52A-52F26BEC91D4}"/>
              </a:ext>
            </a:extLst>
          </p:cNvPr>
          <p:cNvSpPr txBox="1"/>
          <p:nvPr/>
        </p:nvSpPr>
        <p:spPr>
          <a:xfrm>
            <a:off x="2691412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0A5B58-86FD-4033-932B-7D65F6F5062E}"/>
              </a:ext>
            </a:extLst>
          </p:cNvPr>
          <p:cNvSpPr txBox="1"/>
          <p:nvPr/>
        </p:nvSpPr>
        <p:spPr>
          <a:xfrm>
            <a:off x="2732101" y="3276692"/>
            <a:ext cx="646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Inst</a:t>
            </a:r>
          </a:p>
          <a:p>
            <a:pPr algn="ctr"/>
            <a:r>
              <a:rPr lang="en-US" altLang="zh-CN" dirty="0"/>
              <a:t>FIFO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8A91CA-3D69-4535-B7A2-2E474039D3B2}"/>
              </a:ext>
            </a:extLst>
          </p:cNvPr>
          <p:cNvSpPr/>
          <p:nvPr/>
        </p:nvSpPr>
        <p:spPr>
          <a:xfrm>
            <a:off x="4194695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DD1C41-7426-49E1-B8DF-A811C3F72F21}"/>
              </a:ext>
            </a:extLst>
          </p:cNvPr>
          <p:cNvSpPr txBox="1"/>
          <p:nvPr/>
        </p:nvSpPr>
        <p:spPr>
          <a:xfrm>
            <a:off x="4230205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91D017-ADAC-41EE-9C25-92AD848E1055}"/>
              </a:ext>
            </a:extLst>
          </p:cNvPr>
          <p:cNvSpPr txBox="1"/>
          <p:nvPr/>
        </p:nvSpPr>
        <p:spPr>
          <a:xfrm>
            <a:off x="4270894" y="3276692"/>
            <a:ext cx="646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RegFile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491B9-9A84-4FB2-BDD8-23B177C4153C}"/>
              </a:ext>
            </a:extLst>
          </p:cNvPr>
          <p:cNvSpPr/>
          <p:nvPr/>
        </p:nvSpPr>
        <p:spPr>
          <a:xfrm>
            <a:off x="5820789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B60002-E7D7-4FE2-ADD7-7646F5146D6B}"/>
              </a:ext>
            </a:extLst>
          </p:cNvPr>
          <p:cNvSpPr txBox="1"/>
          <p:nvPr/>
        </p:nvSpPr>
        <p:spPr>
          <a:xfrm>
            <a:off x="5856299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D43936-965F-495C-A1C0-019F70B6841F}"/>
              </a:ext>
            </a:extLst>
          </p:cNvPr>
          <p:cNvSpPr txBox="1"/>
          <p:nvPr/>
        </p:nvSpPr>
        <p:spPr>
          <a:xfrm>
            <a:off x="5896987" y="3358355"/>
            <a:ext cx="646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801B44-9E7A-4793-B4BB-FE8FA9A91DBB}"/>
              </a:ext>
            </a:extLst>
          </p:cNvPr>
          <p:cNvSpPr/>
          <p:nvPr/>
        </p:nvSpPr>
        <p:spPr>
          <a:xfrm>
            <a:off x="7266361" y="2077375"/>
            <a:ext cx="1025383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4E197-1CAD-41C4-8F16-52FFB3E64488}"/>
              </a:ext>
            </a:extLst>
          </p:cNvPr>
          <p:cNvSpPr txBox="1"/>
          <p:nvPr/>
        </p:nvSpPr>
        <p:spPr>
          <a:xfrm>
            <a:off x="7256003" y="2565646"/>
            <a:ext cx="105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preMEM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AC2CE-2388-48E9-874A-79B8AF8599E2}"/>
              </a:ext>
            </a:extLst>
          </p:cNvPr>
          <p:cNvSpPr/>
          <p:nvPr/>
        </p:nvSpPr>
        <p:spPr>
          <a:xfrm>
            <a:off x="8927967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10A928-F54A-4F5E-9B03-3B29D84A18A4}"/>
              </a:ext>
            </a:extLst>
          </p:cNvPr>
          <p:cNvSpPr txBox="1"/>
          <p:nvPr/>
        </p:nvSpPr>
        <p:spPr>
          <a:xfrm>
            <a:off x="8963477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4BC259-758C-4784-86FF-BCE795E61A71}"/>
              </a:ext>
            </a:extLst>
          </p:cNvPr>
          <p:cNvSpPr/>
          <p:nvPr/>
        </p:nvSpPr>
        <p:spPr>
          <a:xfrm>
            <a:off x="10531876" y="2077375"/>
            <a:ext cx="798991" cy="24768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5FCE82-D7AB-47DE-9BF9-D3230ECBCA3A}"/>
              </a:ext>
            </a:extLst>
          </p:cNvPr>
          <p:cNvSpPr txBox="1"/>
          <p:nvPr/>
        </p:nvSpPr>
        <p:spPr>
          <a:xfrm>
            <a:off x="10567386" y="2565646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WB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F4E2B5-306A-4CBC-B353-6E8433E7CD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17577" y="3315810"/>
            <a:ext cx="738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BE7762-F0F1-4AD0-89E2-DC648A4E92A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454893" y="3315810"/>
            <a:ext cx="739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B18052-9365-49FC-92C2-ED1A719B107B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4993686" y="3315810"/>
            <a:ext cx="827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C3EECF-9135-4E22-AF92-365BB34E750B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619780" y="3315810"/>
            <a:ext cx="646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46E7C2-62E8-4538-8BDA-B1A7982C94FC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8291744" y="3315810"/>
            <a:ext cx="636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AAA7A49-9669-49C7-8ACF-457AF03CD645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26958" y="3315810"/>
            <a:ext cx="8049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29C9440-88B5-417E-AE62-8CC58273AB00}"/>
              </a:ext>
            </a:extLst>
          </p:cNvPr>
          <p:cNvCxnSpPr>
            <a:cxnSpLocks/>
          </p:cNvCxnSpPr>
          <p:nvPr/>
        </p:nvCxnSpPr>
        <p:spPr>
          <a:xfrm>
            <a:off x="10949115" y="4554245"/>
            <a:ext cx="0" cy="1393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00D728FD-E976-45D5-81EA-63EF133101D9}"/>
              </a:ext>
            </a:extLst>
          </p:cNvPr>
          <p:cNvCxnSpPr>
            <a:cxnSpLocks/>
          </p:cNvCxnSpPr>
          <p:nvPr/>
        </p:nvCxnSpPr>
        <p:spPr>
          <a:xfrm>
            <a:off x="4358936" y="5150452"/>
            <a:ext cx="6590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9CD006D-F381-4C0A-B456-95BE538E9BDC}"/>
              </a:ext>
            </a:extLst>
          </p:cNvPr>
          <p:cNvCxnSpPr>
            <a:cxnSpLocks/>
          </p:cNvCxnSpPr>
          <p:nvPr/>
        </p:nvCxnSpPr>
        <p:spPr>
          <a:xfrm flipV="1">
            <a:off x="4358936" y="4557658"/>
            <a:ext cx="0" cy="59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9DF31DA-E2A0-4B82-A4BA-D3CEA2BD988C}"/>
              </a:ext>
            </a:extLst>
          </p:cNvPr>
          <p:cNvSpPr txBox="1"/>
          <p:nvPr/>
        </p:nvSpPr>
        <p:spPr>
          <a:xfrm>
            <a:off x="3635023" y="5956918"/>
            <a:ext cx="127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forward bus</a:t>
            </a:r>
            <a:endParaRPr lang="zh-CN" altLang="en-US" sz="16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74214B1-016B-438F-847A-9ED4D878903F}"/>
              </a:ext>
            </a:extLst>
          </p:cNvPr>
          <p:cNvCxnSpPr>
            <a:cxnSpLocks/>
          </p:cNvCxnSpPr>
          <p:nvPr/>
        </p:nvCxnSpPr>
        <p:spPr>
          <a:xfrm flipV="1">
            <a:off x="4502458" y="4557658"/>
            <a:ext cx="0" cy="4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B15884-8CF0-431A-B069-2EB9003A4CB3}"/>
              </a:ext>
            </a:extLst>
          </p:cNvPr>
          <p:cNvCxnSpPr>
            <a:cxnSpLocks/>
          </p:cNvCxnSpPr>
          <p:nvPr/>
        </p:nvCxnSpPr>
        <p:spPr>
          <a:xfrm flipV="1">
            <a:off x="4644501" y="4557658"/>
            <a:ext cx="0" cy="35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A882725-C55F-4EB5-9D81-22C58F5CC4A3}"/>
              </a:ext>
            </a:extLst>
          </p:cNvPr>
          <p:cNvCxnSpPr>
            <a:cxnSpLocks/>
          </p:cNvCxnSpPr>
          <p:nvPr/>
        </p:nvCxnSpPr>
        <p:spPr>
          <a:xfrm flipV="1">
            <a:off x="4793943" y="4550461"/>
            <a:ext cx="0" cy="26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E5EA98C-2846-4AB8-802D-FD43336E8718}"/>
              </a:ext>
            </a:extLst>
          </p:cNvPr>
          <p:cNvCxnSpPr>
            <a:cxnSpLocks/>
          </p:cNvCxnSpPr>
          <p:nvPr/>
        </p:nvCxnSpPr>
        <p:spPr>
          <a:xfrm>
            <a:off x="4793943" y="4811898"/>
            <a:ext cx="14648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2D0D76F-4E68-449B-A2B3-E90417D93DF7}"/>
              </a:ext>
            </a:extLst>
          </p:cNvPr>
          <p:cNvCxnSpPr>
            <a:cxnSpLocks/>
          </p:cNvCxnSpPr>
          <p:nvPr/>
        </p:nvCxnSpPr>
        <p:spPr>
          <a:xfrm>
            <a:off x="6258757" y="4557658"/>
            <a:ext cx="0" cy="1044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BF4FA3F-C02A-46D5-B33F-A3CE34A64E54}"/>
              </a:ext>
            </a:extLst>
          </p:cNvPr>
          <p:cNvCxnSpPr>
            <a:cxnSpLocks/>
          </p:cNvCxnSpPr>
          <p:nvPr/>
        </p:nvCxnSpPr>
        <p:spPr>
          <a:xfrm>
            <a:off x="4644501" y="4912235"/>
            <a:ext cx="3194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3A9BAA9-5EC6-4D23-B9B7-33A3EF463F13}"/>
              </a:ext>
            </a:extLst>
          </p:cNvPr>
          <p:cNvCxnSpPr>
            <a:cxnSpLocks/>
          </p:cNvCxnSpPr>
          <p:nvPr/>
        </p:nvCxnSpPr>
        <p:spPr>
          <a:xfrm>
            <a:off x="7838983" y="4557658"/>
            <a:ext cx="0" cy="1150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2DD4911-7FE9-4BBF-A395-2B889CD986B3}"/>
              </a:ext>
            </a:extLst>
          </p:cNvPr>
          <p:cNvCxnSpPr>
            <a:cxnSpLocks/>
          </p:cNvCxnSpPr>
          <p:nvPr/>
        </p:nvCxnSpPr>
        <p:spPr>
          <a:xfrm>
            <a:off x="4502458" y="5025658"/>
            <a:ext cx="4847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6BD2463-8A87-4AFB-AC9F-05F32CEED683}"/>
              </a:ext>
            </a:extLst>
          </p:cNvPr>
          <p:cNvCxnSpPr>
            <a:cxnSpLocks/>
          </p:cNvCxnSpPr>
          <p:nvPr/>
        </p:nvCxnSpPr>
        <p:spPr>
          <a:xfrm>
            <a:off x="9349695" y="4557658"/>
            <a:ext cx="0" cy="127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78AD05D-C35D-4CB0-BACF-A1B46FF51756}"/>
              </a:ext>
            </a:extLst>
          </p:cNvPr>
          <p:cNvCxnSpPr>
            <a:cxnSpLocks/>
          </p:cNvCxnSpPr>
          <p:nvPr/>
        </p:nvCxnSpPr>
        <p:spPr>
          <a:xfrm>
            <a:off x="3290655" y="5601810"/>
            <a:ext cx="2968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1FA8E43-4329-4C95-BD00-9CC8CD813A40}"/>
              </a:ext>
            </a:extLst>
          </p:cNvPr>
          <p:cNvCxnSpPr>
            <a:cxnSpLocks/>
          </p:cNvCxnSpPr>
          <p:nvPr/>
        </p:nvCxnSpPr>
        <p:spPr>
          <a:xfrm>
            <a:off x="3141213" y="5708342"/>
            <a:ext cx="4697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10DE9B7-F9AE-4F28-B87B-8164D56798C2}"/>
              </a:ext>
            </a:extLst>
          </p:cNvPr>
          <p:cNvCxnSpPr>
            <a:cxnSpLocks/>
          </p:cNvCxnSpPr>
          <p:nvPr/>
        </p:nvCxnSpPr>
        <p:spPr>
          <a:xfrm>
            <a:off x="2987333" y="5832630"/>
            <a:ext cx="6362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CF94022-A38B-4E52-9987-19450FA0EEC1}"/>
              </a:ext>
            </a:extLst>
          </p:cNvPr>
          <p:cNvCxnSpPr>
            <a:cxnSpLocks/>
          </p:cNvCxnSpPr>
          <p:nvPr/>
        </p:nvCxnSpPr>
        <p:spPr>
          <a:xfrm>
            <a:off x="2831976" y="5948039"/>
            <a:ext cx="8117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B381146-253D-4A41-94BF-02235F828F2F}"/>
              </a:ext>
            </a:extLst>
          </p:cNvPr>
          <p:cNvCxnSpPr>
            <a:cxnSpLocks/>
          </p:cNvCxnSpPr>
          <p:nvPr/>
        </p:nvCxnSpPr>
        <p:spPr>
          <a:xfrm flipH="1">
            <a:off x="3454893" y="4205056"/>
            <a:ext cx="739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72A71DB-197D-470B-9452-5D4632326410}"/>
              </a:ext>
            </a:extLst>
          </p:cNvPr>
          <p:cNvCxnSpPr>
            <a:cxnSpLocks/>
          </p:cNvCxnSpPr>
          <p:nvPr/>
        </p:nvCxnSpPr>
        <p:spPr>
          <a:xfrm flipV="1">
            <a:off x="2831976" y="4550462"/>
            <a:ext cx="0" cy="1397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26F7571-EE78-4321-9136-20322EA43BE9}"/>
              </a:ext>
            </a:extLst>
          </p:cNvPr>
          <p:cNvCxnSpPr>
            <a:cxnSpLocks/>
          </p:cNvCxnSpPr>
          <p:nvPr/>
        </p:nvCxnSpPr>
        <p:spPr>
          <a:xfrm flipV="1">
            <a:off x="2987333" y="4550462"/>
            <a:ext cx="0" cy="128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7316474-23AE-4107-AF96-809BE6156044}"/>
              </a:ext>
            </a:extLst>
          </p:cNvPr>
          <p:cNvCxnSpPr>
            <a:cxnSpLocks/>
          </p:cNvCxnSpPr>
          <p:nvPr/>
        </p:nvCxnSpPr>
        <p:spPr>
          <a:xfrm flipV="1">
            <a:off x="3290655" y="4550461"/>
            <a:ext cx="0" cy="105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C50D2FA-AA12-4E92-BC6C-15BB4AC2874C}"/>
              </a:ext>
            </a:extLst>
          </p:cNvPr>
          <p:cNvCxnSpPr>
            <a:cxnSpLocks/>
          </p:cNvCxnSpPr>
          <p:nvPr/>
        </p:nvCxnSpPr>
        <p:spPr>
          <a:xfrm flipV="1">
            <a:off x="3141213" y="4550461"/>
            <a:ext cx="0" cy="115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3622AC9-9E5E-4C40-A03B-E61F85297603}"/>
              </a:ext>
            </a:extLst>
          </p:cNvPr>
          <p:cNvSpPr txBox="1"/>
          <p:nvPr/>
        </p:nvSpPr>
        <p:spPr>
          <a:xfrm>
            <a:off x="4864211" y="5110622"/>
            <a:ext cx="127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forward bus</a:t>
            </a:r>
            <a:endParaRPr lang="zh-CN" altLang="en-US" sz="1600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CB8E64B-523C-49FB-97DC-C2E732D14843}"/>
              </a:ext>
            </a:extLst>
          </p:cNvPr>
          <p:cNvSpPr/>
          <p:nvPr/>
        </p:nvSpPr>
        <p:spPr>
          <a:xfrm>
            <a:off x="6236251" y="4787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0F941FE-9E0A-44E4-8DA1-F1BFA0E3FBC6}"/>
              </a:ext>
            </a:extLst>
          </p:cNvPr>
          <p:cNvSpPr/>
          <p:nvPr/>
        </p:nvSpPr>
        <p:spPr>
          <a:xfrm>
            <a:off x="7815408" y="48874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DFDD1E75-E1DC-4639-AADA-410191A72D89}"/>
              </a:ext>
            </a:extLst>
          </p:cNvPr>
          <p:cNvSpPr/>
          <p:nvPr/>
        </p:nvSpPr>
        <p:spPr>
          <a:xfrm>
            <a:off x="9328715" y="50021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52AC6A80-9352-49D4-957C-78A66C5A5ACE}"/>
              </a:ext>
            </a:extLst>
          </p:cNvPr>
          <p:cNvSpPr/>
          <p:nvPr/>
        </p:nvSpPr>
        <p:spPr>
          <a:xfrm>
            <a:off x="10925757" y="51266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8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joker</dc:creator>
  <cp:lastModifiedBy>j joker</cp:lastModifiedBy>
  <cp:revision>3</cp:revision>
  <dcterms:created xsi:type="dcterms:W3CDTF">2021-08-15T09:06:55Z</dcterms:created>
  <dcterms:modified xsi:type="dcterms:W3CDTF">2021-08-15T09:59:49Z</dcterms:modified>
</cp:coreProperties>
</file>