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亮 吴" userId="bf4f2fb3ebd9fbe2" providerId="LiveId" clId="{A71353AE-8BBD-4122-B6CF-80DF5C740403}"/>
    <pc:docChg chg="undo custSel addSld modSld">
      <pc:chgData name="俊亮 吴" userId="bf4f2fb3ebd9fbe2" providerId="LiveId" clId="{A71353AE-8BBD-4122-B6CF-80DF5C740403}" dt="2020-10-21T10:15:57.751" v="569" actId="20577"/>
      <pc:docMkLst>
        <pc:docMk/>
      </pc:docMkLst>
      <pc:sldChg chg="addSp delSp modSp new mod">
        <pc:chgData name="俊亮 吴" userId="bf4f2fb3ebd9fbe2" providerId="LiveId" clId="{A71353AE-8BBD-4122-B6CF-80DF5C740403}" dt="2020-10-21T10:15:57.751" v="569" actId="20577"/>
        <pc:sldMkLst>
          <pc:docMk/>
          <pc:sldMk cId="1996412833" sldId="256"/>
        </pc:sldMkLst>
        <pc:spChg chg="del">
          <ac:chgData name="俊亮 吴" userId="bf4f2fb3ebd9fbe2" providerId="LiveId" clId="{A71353AE-8BBD-4122-B6CF-80DF5C740403}" dt="2020-10-21T09:58:50.756" v="1" actId="478"/>
          <ac:spMkLst>
            <pc:docMk/>
            <pc:sldMk cId="1996412833" sldId="256"/>
            <ac:spMk id="2" creationId="{9E5591B5-2C56-46E4-98E7-0B1A85FA8B35}"/>
          </ac:spMkLst>
        </pc:spChg>
        <pc:spChg chg="del">
          <ac:chgData name="俊亮 吴" userId="bf4f2fb3ebd9fbe2" providerId="LiveId" clId="{A71353AE-8BBD-4122-B6CF-80DF5C740403}" dt="2020-10-21T09:58:50.756" v="1" actId="478"/>
          <ac:spMkLst>
            <pc:docMk/>
            <pc:sldMk cId="1996412833" sldId="256"/>
            <ac:spMk id="3" creationId="{68FC492E-4517-4540-AFB0-30805AFF6FAD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6" creationId="{0612D057-B721-4948-BF0B-E397FF87478E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9" creationId="{B48F5BC8-8377-43ED-A19F-DCA0C130FEF2}"/>
          </ac:spMkLst>
        </pc:spChg>
        <pc:spChg chg="add mod">
          <ac:chgData name="俊亮 吴" userId="bf4f2fb3ebd9fbe2" providerId="LiveId" clId="{A71353AE-8BBD-4122-B6CF-80DF5C740403}" dt="2020-10-21T10:15:57.751" v="569" actId="20577"/>
          <ac:spMkLst>
            <pc:docMk/>
            <pc:sldMk cId="1996412833" sldId="256"/>
            <ac:spMk id="11" creationId="{5FFDD67F-6ABF-47E0-91CC-EC3C360F1691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14" creationId="{5BC86B2F-3A53-4748-9AF1-A3412EE4C466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19" creationId="{D0E21AD7-9966-4ACA-BFDB-40D77EE19FF8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21" creationId="{CE2B9EE0-4B5E-48AC-8FB4-E1C2DD89D249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22" creationId="{909FC995-EB96-4BF9-B39B-DAB31546ED94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24" creationId="{BDAEEB5C-8D13-48D8-95EE-F6462603EBD5}"/>
          </ac:spMkLst>
        </pc:spChg>
        <pc:spChg chg="add mod">
          <ac:chgData name="俊亮 吴" userId="bf4f2fb3ebd9fbe2" providerId="LiveId" clId="{A71353AE-8BBD-4122-B6CF-80DF5C740403}" dt="2020-10-21T10:13:38.981" v="560" actId="14100"/>
          <ac:spMkLst>
            <pc:docMk/>
            <pc:sldMk cId="1996412833" sldId="256"/>
            <ac:spMk id="27" creationId="{E9CA2941-A5C2-481A-8C41-1F188CA15BB3}"/>
          </ac:spMkLst>
        </pc:spChg>
        <pc:spChg chg="add mod">
          <ac:chgData name="俊亮 吴" userId="bf4f2fb3ebd9fbe2" providerId="LiveId" clId="{A71353AE-8BBD-4122-B6CF-80DF5C740403}" dt="2020-10-21T10:13:50.239" v="563" actId="1076"/>
          <ac:spMkLst>
            <pc:docMk/>
            <pc:sldMk cId="1996412833" sldId="256"/>
            <ac:spMk id="29" creationId="{DD64738E-D833-41B0-B07A-FC8B4EB097A2}"/>
          </ac:spMkLst>
        </pc:spChg>
        <pc:spChg chg="add del mod">
          <ac:chgData name="俊亮 吴" userId="bf4f2fb3ebd9fbe2" providerId="LiveId" clId="{A71353AE-8BBD-4122-B6CF-80DF5C740403}" dt="2020-10-21T10:11:37.710" v="456" actId="478"/>
          <ac:spMkLst>
            <pc:docMk/>
            <pc:sldMk cId="1996412833" sldId="256"/>
            <ac:spMk id="30" creationId="{A6AD753D-84B7-45FA-BE7B-047E22ECE3C8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32" creationId="{758110B0-56C8-429F-9F46-0AEBEE01A4E8}"/>
          </ac:spMkLst>
        </pc:spChg>
        <pc:picChg chg="add mod">
          <ac:chgData name="俊亮 吴" userId="bf4f2fb3ebd9fbe2" providerId="LiveId" clId="{A71353AE-8BBD-4122-B6CF-80DF5C740403}" dt="2020-10-21T09:58:54.471" v="3" actId="1076"/>
          <ac:picMkLst>
            <pc:docMk/>
            <pc:sldMk cId="1996412833" sldId="256"/>
            <ac:picMk id="5" creationId="{127F1018-8484-4AC0-831F-B4B8DA4119E2}"/>
          </ac:picMkLst>
        </pc:picChg>
        <pc:cxnChg chg="add mod">
          <ac:chgData name="俊亮 吴" userId="bf4f2fb3ebd9fbe2" providerId="LiveId" clId="{A71353AE-8BBD-4122-B6CF-80DF5C740403}" dt="2020-10-21T10:13:34.698" v="559" actId="1037"/>
          <ac:cxnSpMkLst>
            <pc:docMk/>
            <pc:sldMk cId="1996412833" sldId="256"/>
            <ac:cxnSpMk id="8" creationId="{F2ECC4CA-AFFA-4031-A972-3CEA196B576E}"/>
          </ac:cxnSpMkLst>
        </pc:cxnChg>
        <pc:cxnChg chg="add mod">
          <ac:chgData name="俊亮 吴" userId="bf4f2fb3ebd9fbe2" providerId="LiveId" clId="{A71353AE-8BBD-4122-B6CF-80DF5C740403}" dt="2020-10-21T10:13:34.698" v="559" actId="1037"/>
          <ac:cxnSpMkLst>
            <pc:docMk/>
            <pc:sldMk cId="1996412833" sldId="256"/>
            <ac:cxnSpMk id="12" creationId="{737E02FE-F596-4515-8DF0-33C0C4E3D00A}"/>
          </ac:cxnSpMkLst>
        </pc:cxnChg>
        <pc:cxnChg chg="add mod">
          <ac:chgData name="俊亮 吴" userId="bf4f2fb3ebd9fbe2" providerId="LiveId" clId="{A71353AE-8BBD-4122-B6CF-80DF5C740403}" dt="2020-10-21T10:13:34.698" v="559" actId="1037"/>
          <ac:cxnSpMkLst>
            <pc:docMk/>
            <pc:sldMk cId="1996412833" sldId="256"/>
            <ac:cxnSpMk id="20" creationId="{9ACF16A3-F146-4F61-9472-8AEB27E779FC}"/>
          </ac:cxnSpMkLst>
        </pc:cxnChg>
        <pc:cxnChg chg="add mod">
          <ac:chgData name="俊亮 吴" userId="bf4f2fb3ebd9fbe2" providerId="LiveId" clId="{A71353AE-8BBD-4122-B6CF-80DF5C740403}" dt="2020-10-21T10:13:34.698" v="559" actId="1037"/>
          <ac:cxnSpMkLst>
            <pc:docMk/>
            <pc:sldMk cId="1996412833" sldId="256"/>
            <ac:cxnSpMk id="23" creationId="{DE5FD944-E7E3-4168-9F33-9AD7084E1551}"/>
          </ac:cxnSpMkLst>
        </pc:cxnChg>
        <pc:cxnChg chg="add mod">
          <ac:chgData name="俊亮 吴" userId="bf4f2fb3ebd9fbe2" providerId="LiveId" clId="{A71353AE-8BBD-4122-B6CF-80DF5C740403}" dt="2020-10-21T10:13:46.088" v="562" actId="14100"/>
          <ac:cxnSpMkLst>
            <pc:docMk/>
            <pc:sldMk cId="1996412833" sldId="256"/>
            <ac:cxnSpMk id="28" creationId="{3B23CB49-8ADD-4429-907A-001AC441BA49}"/>
          </ac:cxnSpMkLst>
        </pc:cxnChg>
        <pc:cxnChg chg="add mod">
          <ac:chgData name="俊亮 吴" userId="bf4f2fb3ebd9fbe2" providerId="LiveId" clId="{A71353AE-8BBD-4122-B6CF-80DF5C740403}" dt="2020-10-21T10:13:42.698" v="561" actId="14100"/>
          <ac:cxnSpMkLst>
            <pc:docMk/>
            <pc:sldMk cId="1996412833" sldId="256"/>
            <ac:cxnSpMk id="31" creationId="{D7572854-C67C-4C35-8070-08C343D371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2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9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4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AB25-CE07-4B5C-84F0-2F14478EFF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7F1018-8484-4AC0-831F-B4B8DA41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56" y="316189"/>
            <a:ext cx="7448550" cy="1057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12D057-B721-4948-BF0B-E397FF87478E}"/>
              </a:ext>
            </a:extLst>
          </p:cNvPr>
          <p:cNvSpPr/>
          <p:nvPr/>
        </p:nvSpPr>
        <p:spPr>
          <a:xfrm>
            <a:off x="1541771" y="1941098"/>
            <a:ext cx="4049504" cy="40265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CC4CA-AFFA-4031-A972-3CEA196B576E}"/>
              </a:ext>
            </a:extLst>
          </p:cNvPr>
          <p:cNvCxnSpPr>
            <a:cxnSpLocks/>
          </p:cNvCxnSpPr>
          <p:nvPr/>
        </p:nvCxnSpPr>
        <p:spPr>
          <a:xfrm>
            <a:off x="1541771" y="2550697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8F5BC8-8377-43ED-A19F-DCA0C130FEF2}"/>
              </a:ext>
            </a:extLst>
          </p:cNvPr>
          <p:cNvSpPr txBox="1"/>
          <p:nvPr/>
        </p:nvSpPr>
        <p:spPr>
          <a:xfrm>
            <a:off x="2925159" y="199902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Student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FDD67F-6ABF-47E0-91CC-EC3C360F1691}"/>
              </a:ext>
            </a:extLst>
          </p:cNvPr>
          <p:cNvSpPr txBox="1"/>
          <p:nvPr/>
        </p:nvSpPr>
        <p:spPr>
          <a:xfrm>
            <a:off x="2491227" y="2598004"/>
            <a:ext cx="2150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name: string</a:t>
            </a:r>
          </a:p>
          <a:p>
            <a:pPr algn="ctr"/>
            <a:r>
              <a:rPr lang="en-US" altLang="zh-CN" sz="2400" b="1" dirty="0"/>
              <a:t>books</a:t>
            </a:r>
            <a:r>
              <a:rPr lang="en-US" altLang="zh-CN" sz="2400" b="1"/>
              <a:t>[]: Book[]</a:t>
            </a:r>
            <a:endParaRPr lang="zh-CN" altLang="en-US" sz="24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37E02FE-F596-4515-8DF0-33C0C4E3D00A}"/>
              </a:ext>
            </a:extLst>
          </p:cNvPr>
          <p:cNvCxnSpPr>
            <a:cxnSpLocks/>
          </p:cNvCxnSpPr>
          <p:nvPr/>
        </p:nvCxnSpPr>
        <p:spPr>
          <a:xfrm>
            <a:off x="1541769" y="3495767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86B2F-3A53-4748-9AF1-A3412EE4C466}"/>
              </a:ext>
            </a:extLst>
          </p:cNvPr>
          <p:cNvSpPr txBox="1"/>
          <p:nvPr/>
        </p:nvSpPr>
        <p:spPr>
          <a:xfrm>
            <a:off x="1541769" y="3562535"/>
            <a:ext cx="40495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Student()</a:t>
            </a:r>
          </a:p>
          <a:p>
            <a:r>
              <a:rPr lang="en-US" altLang="zh-CN" sz="2400" b="1" dirty="0"/>
              <a:t>Student(name: string)</a:t>
            </a:r>
          </a:p>
          <a:p>
            <a:r>
              <a:rPr lang="en-US" altLang="zh-CN" sz="2400" b="1" dirty="0"/>
              <a:t>borrow(</a:t>
            </a:r>
            <a:r>
              <a:rPr lang="en-US" altLang="zh-CN" sz="2400" b="1" dirty="0" err="1"/>
              <a:t>a_book</a:t>
            </a:r>
            <a:r>
              <a:rPr lang="en-US" altLang="zh-CN" sz="2400" b="1" dirty="0"/>
              <a:t>: Book): void</a:t>
            </a:r>
          </a:p>
          <a:p>
            <a:r>
              <a:rPr lang="en-US" altLang="zh-CN" sz="2400" b="1" dirty="0"/>
              <a:t>return(</a:t>
            </a:r>
            <a:r>
              <a:rPr lang="en-US" altLang="zh-CN" sz="2400" b="1" dirty="0" err="1"/>
              <a:t>a_book</a:t>
            </a:r>
            <a:r>
              <a:rPr lang="en-US" altLang="zh-CN" sz="2400" b="1" dirty="0"/>
              <a:t>: Book): void</a:t>
            </a:r>
            <a:endParaRPr lang="zh-CN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E21AD7-9966-4ACA-BFDB-40D77EE19FF8}"/>
              </a:ext>
            </a:extLst>
          </p:cNvPr>
          <p:cNvSpPr/>
          <p:nvPr/>
        </p:nvSpPr>
        <p:spPr>
          <a:xfrm>
            <a:off x="6072754" y="1941098"/>
            <a:ext cx="4393830" cy="40265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ACF16A3-F146-4F61-9472-8AEB27E779FC}"/>
              </a:ext>
            </a:extLst>
          </p:cNvPr>
          <p:cNvCxnSpPr>
            <a:cxnSpLocks/>
          </p:cNvCxnSpPr>
          <p:nvPr/>
        </p:nvCxnSpPr>
        <p:spPr>
          <a:xfrm>
            <a:off x="6072754" y="2550697"/>
            <a:ext cx="43938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E2B9EE0-4B5E-48AC-8FB4-E1C2DD89D249}"/>
              </a:ext>
            </a:extLst>
          </p:cNvPr>
          <p:cNvSpPr txBox="1"/>
          <p:nvPr/>
        </p:nvSpPr>
        <p:spPr>
          <a:xfrm>
            <a:off x="7646901" y="198306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Book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9FC995-EB96-4BF9-B39B-DAB31546ED94}"/>
              </a:ext>
            </a:extLst>
          </p:cNvPr>
          <p:cNvSpPr txBox="1"/>
          <p:nvPr/>
        </p:nvSpPr>
        <p:spPr>
          <a:xfrm>
            <a:off x="7021601" y="2598004"/>
            <a:ext cx="215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title: string</a:t>
            </a:r>
          </a:p>
          <a:p>
            <a:pPr algn="ctr"/>
            <a:r>
              <a:rPr lang="en-US" altLang="zh-CN" sz="2400" b="1" dirty="0"/>
              <a:t>status: </a:t>
            </a:r>
            <a:r>
              <a:rPr lang="en-US" altLang="zh-CN" sz="2400" b="1" dirty="0" err="1"/>
              <a:t>boolean</a:t>
            </a:r>
            <a:endParaRPr lang="en-US" altLang="zh-CN" sz="2400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E5FD944-E7E3-4168-9F33-9AD7084E1551}"/>
              </a:ext>
            </a:extLst>
          </p:cNvPr>
          <p:cNvCxnSpPr>
            <a:cxnSpLocks/>
          </p:cNvCxnSpPr>
          <p:nvPr/>
        </p:nvCxnSpPr>
        <p:spPr>
          <a:xfrm>
            <a:off x="6072752" y="3495767"/>
            <a:ext cx="43938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DAEEB5C-8D13-48D8-95EE-F6462603EBD5}"/>
              </a:ext>
            </a:extLst>
          </p:cNvPr>
          <p:cNvSpPr txBox="1"/>
          <p:nvPr/>
        </p:nvSpPr>
        <p:spPr>
          <a:xfrm>
            <a:off x="6072752" y="3562535"/>
            <a:ext cx="4546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Book()</a:t>
            </a:r>
          </a:p>
          <a:p>
            <a:r>
              <a:rPr lang="en-US" altLang="zh-CN" sz="2400" b="1" dirty="0"/>
              <a:t>Book(title: string, status: </a:t>
            </a:r>
            <a:r>
              <a:rPr lang="en-US" altLang="zh-CN" sz="2400" b="1" dirty="0" err="1"/>
              <a:t>boolean</a:t>
            </a:r>
            <a:r>
              <a:rPr lang="en-US" altLang="zh-CN" sz="2400" b="1" dirty="0"/>
              <a:t>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CA2941-A5C2-481A-8C41-1F188CA15BB3}"/>
              </a:ext>
            </a:extLst>
          </p:cNvPr>
          <p:cNvSpPr/>
          <p:nvPr/>
        </p:nvSpPr>
        <p:spPr>
          <a:xfrm>
            <a:off x="11033922" y="1941098"/>
            <a:ext cx="5668345" cy="40265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B23CB49-8ADD-4429-907A-001AC441BA49}"/>
              </a:ext>
            </a:extLst>
          </p:cNvPr>
          <p:cNvCxnSpPr>
            <a:cxnSpLocks/>
          </p:cNvCxnSpPr>
          <p:nvPr/>
        </p:nvCxnSpPr>
        <p:spPr>
          <a:xfrm flipV="1">
            <a:off x="11033923" y="2550697"/>
            <a:ext cx="566834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D64738E-D833-41B0-B07A-FC8B4EB097A2}"/>
              </a:ext>
            </a:extLst>
          </p:cNvPr>
          <p:cNvSpPr txBox="1"/>
          <p:nvPr/>
        </p:nvSpPr>
        <p:spPr>
          <a:xfrm>
            <a:off x="13267256" y="1972951"/>
            <a:ext cx="131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Librarian</a:t>
            </a:r>
            <a:endParaRPr lang="zh-CN" altLang="en-US" sz="2400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7572854-C67C-4C35-8070-08C343D3711D}"/>
              </a:ext>
            </a:extLst>
          </p:cNvPr>
          <p:cNvCxnSpPr>
            <a:cxnSpLocks/>
          </p:cNvCxnSpPr>
          <p:nvPr/>
        </p:nvCxnSpPr>
        <p:spPr>
          <a:xfrm>
            <a:off x="11033920" y="3495768"/>
            <a:ext cx="5668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8110B0-56C8-429F-9F46-0AEBEE01A4E8}"/>
              </a:ext>
            </a:extLst>
          </p:cNvPr>
          <p:cNvSpPr txBox="1"/>
          <p:nvPr/>
        </p:nvSpPr>
        <p:spPr>
          <a:xfrm>
            <a:off x="11033920" y="3562536"/>
            <a:ext cx="5777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Librarian()</a:t>
            </a:r>
          </a:p>
          <a:p>
            <a:r>
              <a:rPr lang="en-US" altLang="zh-CN" sz="2400" b="1" dirty="0" err="1"/>
              <a:t>CheckOut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stu</a:t>
            </a:r>
            <a:r>
              <a:rPr lang="en-US" altLang="zh-CN" sz="2400" b="1" dirty="0"/>
              <a:t>: Student, </a:t>
            </a:r>
            <a:r>
              <a:rPr lang="en-US" altLang="zh-CN" sz="2400" b="1" dirty="0" err="1"/>
              <a:t>a_book</a:t>
            </a:r>
            <a:r>
              <a:rPr lang="en-US" altLang="zh-CN" sz="2400" b="1" dirty="0"/>
              <a:t>: Book): void</a:t>
            </a:r>
          </a:p>
          <a:p>
            <a:r>
              <a:rPr lang="en-US" altLang="zh-CN" sz="2400" b="1" dirty="0" err="1"/>
              <a:t>CheckIn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stu</a:t>
            </a:r>
            <a:r>
              <a:rPr lang="en-US" altLang="zh-CN" sz="2400" b="1" dirty="0"/>
              <a:t>: Student, </a:t>
            </a:r>
            <a:r>
              <a:rPr lang="en-US" altLang="zh-CN" sz="2400" b="1" dirty="0" err="1"/>
              <a:t>a_book</a:t>
            </a:r>
            <a:r>
              <a:rPr lang="en-US" altLang="zh-CN" sz="2400" b="1" dirty="0"/>
              <a:t>: Book): void</a:t>
            </a:r>
          </a:p>
          <a:p>
            <a:r>
              <a:rPr lang="en-US" altLang="zh-CN" sz="2400" b="1" dirty="0" err="1"/>
              <a:t>CheckStatus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a_book</a:t>
            </a:r>
            <a:r>
              <a:rPr lang="en-US" altLang="zh-CN" sz="2400" b="1" dirty="0"/>
              <a:t>: Book): </a:t>
            </a:r>
            <a:r>
              <a:rPr lang="en-US" altLang="zh-CN" sz="2400" b="1" dirty="0" err="1"/>
              <a:t>boolean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99641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91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俊亮 吴</dc:creator>
  <cp:lastModifiedBy>俊亮 吴</cp:lastModifiedBy>
  <cp:revision>1</cp:revision>
  <dcterms:created xsi:type="dcterms:W3CDTF">2020-10-21T09:58:47Z</dcterms:created>
  <dcterms:modified xsi:type="dcterms:W3CDTF">2020-10-21T10:15:58Z</dcterms:modified>
</cp:coreProperties>
</file>