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3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亮 吴" userId="bf4f2fb3ebd9fbe2" providerId="LiveId" clId="{FDBACC21-B34D-475E-BAB5-956E93BF7670}"/>
    <pc:docChg chg="undo custSel addSld modSld">
      <pc:chgData name="俊亮 吴" userId="bf4f2fb3ebd9fbe2" providerId="LiveId" clId="{FDBACC21-B34D-475E-BAB5-956E93BF7670}" dt="2020-10-21T10:30:26.075" v="482" actId="14100"/>
      <pc:docMkLst>
        <pc:docMk/>
      </pc:docMkLst>
      <pc:sldChg chg="addSp delSp modSp new mod">
        <pc:chgData name="俊亮 吴" userId="bf4f2fb3ebd9fbe2" providerId="LiveId" clId="{FDBACC21-B34D-475E-BAB5-956E93BF7670}" dt="2020-10-21T10:30:26.075" v="482" actId="14100"/>
        <pc:sldMkLst>
          <pc:docMk/>
          <pc:sldMk cId="278671381" sldId="256"/>
        </pc:sldMkLst>
        <pc:spChg chg="del">
          <ac:chgData name="俊亮 吴" userId="bf4f2fb3ebd9fbe2" providerId="LiveId" clId="{FDBACC21-B34D-475E-BAB5-956E93BF7670}" dt="2020-10-21T10:14:27.395" v="1" actId="478"/>
          <ac:spMkLst>
            <pc:docMk/>
            <pc:sldMk cId="278671381" sldId="256"/>
            <ac:spMk id="2" creationId="{CEDE2D60-5AAC-4568-B483-05D69687DC90}"/>
          </ac:spMkLst>
        </pc:spChg>
        <pc:spChg chg="del">
          <ac:chgData name="俊亮 吴" userId="bf4f2fb3ebd9fbe2" providerId="LiveId" clId="{FDBACC21-B34D-475E-BAB5-956E93BF7670}" dt="2020-10-21T10:14:27.395" v="1" actId="478"/>
          <ac:spMkLst>
            <pc:docMk/>
            <pc:sldMk cId="278671381" sldId="256"/>
            <ac:spMk id="3" creationId="{216C8135-3ECE-4B61-8B34-D7E56826C121}"/>
          </ac:spMkLst>
        </pc:spChg>
        <pc:spChg chg="add mod">
          <ac:chgData name="俊亮 吴" userId="bf4f2fb3ebd9fbe2" providerId="LiveId" clId="{FDBACC21-B34D-475E-BAB5-956E93BF7670}" dt="2020-10-21T10:27:21.271" v="398" actId="1037"/>
          <ac:spMkLst>
            <pc:docMk/>
            <pc:sldMk cId="278671381" sldId="256"/>
            <ac:spMk id="6" creationId="{C427603C-5DC2-4121-9FE5-72046B6737F0}"/>
          </ac:spMkLst>
        </pc:spChg>
        <pc:spChg chg="add mod">
          <ac:chgData name="俊亮 吴" userId="bf4f2fb3ebd9fbe2" providerId="LiveId" clId="{FDBACC21-B34D-475E-BAB5-956E93BF7670}" dt="2020-10-21T10:27:21.271" v="398" actId="1037"/>
          <ac:spMkLst>
            <pc:docMk/>
            <pc:sldMk cId="278671381" sldId="256"/>
            <ac:spMk id="8" creationId="{72F4CE3D-AD92-44C8-B908-A5D719E5D603}"/>
          </ac:spMkLst>
        </pc:spChg>
        <pc:spChg chg="add mod">
          <ac:chgData name="俊亮 吴" userId="bf4f2fb3ebd9fbe2" providerId="LiveId" clId="{FDBACC21-B34D-475E-BAB5-956E93BF7670}" dt="2020-10-21T10:27:21.271" v="398" actId="1037"/>
          <ac:spMkLst>
            <pc:docMk/>
            <pc:sldMk cId="278671381" sldId="256"/>
            <ac:spMk id="9" creationId="{5D3F5315-00A1-41AD-80CB-4E28510E6B75}"/>
          </ac:spMkLst>
        </pc:spChg>
        <pc:spChg chg="add mod">
          <ac:chgData name="俊亮 吴" userId="bf4f2fb3ebd9fbe2" providerId="LiveId" clId="{FDBACC21-B34D-475E-BAB5-956E93BF7670}" dt="2020-10-21T10:27:21.271" v="398" actId="1037"/>
          <ac:spMkLst>
            <pc:docMk/>
            <pc:sldMk cId="278671381" sldId="256"/>
            <ac:spMk id="11" creationId="{EF8A1776-D38C-4A05-B253-96436B3AF4FC}"/>
          </ac:spMkLst>
        </pc:spChg>
        <pc:spChg chg="add mod">
          <ac:chgData name="俊亮 吴" userId="bf4f2fb3ebd9fbe2" providerId="LiveId" clId="{FDBACC21-B34D-475E-BAB5-956E93BF7670}" dt="2020-10-21T10:27:11.169" v="383" actId="14100"/>
          <ac:spMkLst>
            <pc:docMk/>
            <pc:sldMk cId="278671381" sldId="256"/>
            <ac:spMk id="12" creationId="{D715D264-1D9B-4542-9726-A1F5E17F6783}"/>
          </ac:spMkLst>
        </pc:spChg>
        <pc:spChg chg="add mod">
          <ac:chgData name="俊亮 吴" userId="bf4f2fb3ebd9fbe2" providerId="LiveId" clId="{FDBACC21-B34D-475E-BAB5-956E93BF7670}" dt="2020-10-21T10:19:57.059" v="234" actId="1038"/>
          <ac:spMkLst>
            <pc:docMk/>
            <pc:sldMk cId="278671381" sldId="256"/>
            <ac:spMk id="14" creationId="{0376F0E8-7F7D-4004-8163-CA1C22D1294F}"/>
          </ac:spMkLst>
        </pc:spChg>
        <pc:spChg chg="add mod">
          <ac:chgData name="俊亮 吴" userId="bf4f2fb3ebd9fbe2" providerId="LiveId" clId="{FDBACC21-B34D-475E-BAB5-956E93BF7670}" dt="2020-10-21T10:26:08.471" v="310" actId="20577"/>
          <ac:spMkLst>
            <pc:docMk/>
            <pc:sldMk cId="278671381" sldId="256"/>
            <ac:spMk id="15" creationId="{AFBC75FD-ADE0-4F97-8DCD-18B32BA2AEF5}"/>
          </ac:spMkLst>
        </pc:spChg>
        <pc:spChg chg="add mod">
          <ac:chgData name="俊亮 吴" userId="bf4f2fb3ebd9fbe2" providerId="LiveId" clId="{FDBACC21-B34D-475E-BAB5-956E93BF7670}" dt="2020-10-21T10:29:09.920" v="448" actId="1076"/>
          <ac:spMkLst>
            <pc:docMk/>
            <pc:sldMk cId="278671381" sldId="256"/>
            <ac:spMk id="17" creationId="{98C28E55-35A7-4CF3-B8F2-29638531538B}"/>
          </ac:spMkLst>
        </pc:spChg>
        <pc:spChg chg="add mod">
          <ac:chgData name="俊亮 吴" userId="bf4f2fb3ebd9fbe2" providerId="LiveId" clId="{FDBACC21-B34D-475E-BAB5-956E93BF7670}" dt="2020-10-21T10:30:16.089" v="479" actId="14100"/>
          <ac:spMkLst>
            <pc:docMk/>
            <pc:sldMk cId="278671381" sldId="256"/>
            <ac:spMk id="18" creationId="{7230CB2A-F793-426D-8C97-56C217411D7D}"/>
          </ac:spMkLst>
        </pc:spChg>
        <pc:spChg chg="add mod">
          <ac:chgData name="俊亮 吴" userId="bf4f2fb3ebd9fbe2" providerId="LiveId" clId="{FDBACC21-B34D-475E-BAB5-956E93BF7670}" dt="2020-10-21T10:27:16.652" v="385" actId="1076"/>
          <ac:spMkLst>
            <pc:docMk/>
            <pc:sldMk cId="278671381" sldId="256"/>
            <ac:spMk id="20" creationId="{EF10A176-A934-420F-A20A-5C42CC988BD1}"/>
          </ac:spMkLst>
        </pc:spChg>
        <pc:spChg chg="add mod">
          <ac:chgData name="俊亮 吴" userId="bf4f2fb3ebd9fbe2" providerId="LiveId" clId="{FDBACC21-B34D-475E-BAB5-956E93BF7670}" dt="2020-10-21T10:28:43.223" v="428" actId="20577"/>
          <ac:spMkLst>
            <pc:docMk/>
            <pc:sldMk cId="278671381" sldId="256"/>
            <ac:spMk id="21" creationId="{DD213E46-A80C-430B-A6B5-7A43AAAD71FA}"/>
          </ac:spMkLst>
        </pc:spChg>
        <pc:spChg chg="add mod">
          <ac:chgData name="俊亮 吴" userId="bf4f2fb3ebd9fbe2" providerId="LiveId" clId="{FDBACC21-B34D-475E-BAB5-956E93BF7670}" dt="2020-10-21T10:30:20.263" v="480" actId="1076"/>
          <ac:spMkLst>
            <pc:docMk/>
            <pc:sldMk cId="278671381" sldId="256"/>
            <ac:spMk id="23" creationId="{B0117A2B-9754-4D8D-ACB2-35D9B1CC5A9B}"/>
          </ac:spMkLst>
        </pc:spChg>
        <pc:picChg chg="add mod">
          <ac:chgData name="俊亮 吴" userId="bf4f2fb3ebd9fbe2" providerId="LiveId" clId="{FDBACC21-B34D-475E-BAB5-956E93BF7670}" dt="2020-10-21T10:14:50.240" v="3" actId="1076"/>
          <ac:picMkLst>
            <pc:docMk/>
            <pc:sldMk cId="278671381" sldId="256"/>
            <ac:picMk id="5" creationId="{A239E62C-C6D0-4DF1-9BBF-5C0D8630B1A8}"/>
          </ac:picMkLst>
        </pc:picChg>
        <pc:cxnChg chg="add mod">
          <ac:chgData name="俊亮 吴" userId="bf4f2fb3ebd9fbe2" providerId="LiveId" clId="{FDBACC21-B34D-475E-BAB5-956E93BF7670}" dt="2020-10-21T10:27:21.271" v="398" actId="1037"/>
          <ac:cxnSpMkLst>
            <pc:docMk/>
            <pc:sldMk cId="278671381" sldId="256"/>
            <ac:cxnSpMk id="7" creationId="{A9F73ED9-4416-49DE-A3BC-A81E4C4F08B9}"/>
          </ac:cxnSpMkLst>
        </pc:cxnChg>
        <pc:cxnChg chg="add mod">
          <ac:chgData name="俊亮 吴" userId="bf4f2fb3ebd9fbe2" providerId="LiveId" clId="{FDBACC21-B34D-475E-BAB5-956E93BF7670}" dt="2020-10-21T10:29:31.426" v="450" actId="1076"/>
          <ac:cxnSpMkLst>
            <pc:docMk/>
            <pc:sldMk cId="278671381" sldId="256"/>
            <ac:cxnSpMk id="10" creationId="{C0442FC3-080C-4D13-8C3E-248048377A42}"/>
          </ac:cxnSpMkLst>
        </pc:cxnChg>
        <pc:cxnChg chg="add mod">
          <ac:chgData name="俊亮 吴" userId="bf4f2fb3ebd9fbe2" providerId="LiveId" clId="{FDBACC21-B34D-475E-BAB5-956E93BF7670}" dt="2020-10-21T10:19:57.059" v="234" actId="1038"/>
          <ac:cxnSpMkLst>
            <pc:docMk/>
            <pc:sldMk cId="278671381" sldId="256"/>
            <ac:cxnSpMk id="13" creationId="{4BE7D4F3-1590-451F-BDDB-116BC798D7C9}"/>
          </ac:cxnSpMkLst>
        </pc:cxnChg>
        <pc:cxnChg chg="add mod">
          <ac:chgData name="俊亮 吴" userId="bf4f2fb3ebd9fbe2" providerId="LiveId" clId="{FDBACC21-B34D-475E-BAB5-956E93BF7670}" dt="2020-10-21T10:29:11.659" v="449" actId="1076"/>
          <ac:cxnSpMkLst>
            <pc:docMk/>
            <pc:sldMk cId="278671381" sldId="256"/>
            <ac:cxnSpMk id="16" creationId="{2174B075-0677-4233-8C91-C884079AF5C1}"/>
          </ac:cxnSpMkLst>
        </pc:cxnChg>
        <pc:cxnChg chg="add mod">
          <ac:chgData name="俊亮 吴" userId="bf4f2fb3ebd9fbe2" providerId="LiveId" clId="{FDBACC21-B34D-475E-BAB5-956E93BF7670}" dt="2020-10-21T10:30:26.075" v="482" actId="14100"/>
          <ac:cxnSpMkLst>
            <pc:docMk/>
            <pc:sldMk cId="278671381" sldId="256"/>
            <ac:cxnSpMk id="19" creationId="{CF874EE9-6DBA-4824-925E-2C32306914D2}"/>
          </ac:cxnSpMkLst>
        </pc:cxnChg>
        <pc:cxnChg chg="add mod">
          <ac:chgData name="俊亮 吴" userId="bf4f2fb3ebd9fbe2" providerId="LiveId" clId="{FDBACC21-B34D-475E-BAB5-956E93BF7670}" dt="2020-10-21T10:30:23.162" v="481" actId="14100"/>
          <ac:cxnSpMkLst>
            <pc:docMk/>
            <pc:sldMk cId="278671381" sldId="256"/>
            <ac:cxnSpMk id="22" creationId="{24D83644-2F13-49D1-B839-ECFB207CECC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1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22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9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6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CDF6-947B-49DA-9658-0BC9B7F8A039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18A4-81FA-4E12-8FDF-F520088A8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6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39E62C-C6D0-4DF1-9BBF-5C0D8630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806" y="542325"/>
            <a:ext cx="7639050" cy="6953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27603C-5DC2-4121-9FE5-72046B6737F0}"/>
              </a:ext>
            </a:extLst>
          </p:cNvPr>
          <p:cNvSpPr/>
          <p:nvPr/>
        </p:nvSpPr>
        <p:spPr>
          <a:xfrm>
            <a:off x="2306360" y="1763545"/>
            <a:ext cx="4049504" cy="42111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F73ED9-4416-49DE-A3BC-A81E4C4F08B9}"/>
              </a:ext>
            </a:extLst>
          </p:cNvPr>
          <p:cNvCxnSpPr>
            <a:cxnSpLocks/>
          </p:cNvCxnSpPr>
          <p:nvPr/>
        </p:nvCxnSpPr>
        <p:spPr>
          <a:xfrm>
            <a:off x="2306360" y="2373143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2F4CE3D-AD92-44C8-B908-A5D719E5D603}"/>
              </a:ext>
            </a:extLst>
          </p:cNvPr>
          <p:cNvSpPr txBox="1"/>
          <p:nvPr/>
        </p:nvSpPr>
        <p:spPr>
          <a:xfrm>
            <a:off x="4000468" y="182638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Car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3F5315-00A1-41AD-80CB-4E28510E6B75}"/>
              </a:ext>
            </a:extLst>
          </p:cNvPr>
          <p:cNvSpPr txBox="1"/>
          <p:nvPr/>
        </p:nvSpPr>
        <p:spPr>
          <a:xfrm>
            <a:off x="3176789" y="2420450"/>
            <a:ext cx="2308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type: string</a:t>
            </a:r>
          </a:p>
          <a:p>
            <a:pPr algn="ctr"/>
            <a:r>
              <a:rPr lang="en-US" altLang="zh-CN" sz="2400" b="1" dirty="0"/>
              <a:t>cost: double</a:t>
            </a:r>
          </a:p>
          <a:p>
            <a:pPr algn="ctr"/>
            <a:r>
              <a:rPr lang="en-US" altLang="zh-CN" sz="2400" b="1" dirty="0"/>
              <a:t>price: double</a:t>
            </a:r>
          </a:p>
          <a:p>
            <a:pPr algn="ctr"/>
            <a:r>
              <a:rPr lang="en-US" altLang="zh-CN" sz="2400" b="1" dirty="0"/>
              <a:t>status: </a:t>
            </a:r>
            <a:r>
              <a:rPr lang="en-US" altLang="zh-CN" sz="2400" b="1" dirty="0" err="1"/>
              <a:t>boolean</a:t>
            </a:r>
            <a:endParaRPr lang="en-US" altLang="zh-CN" sz="24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0442FC3-080C-4D13-8C3E-248048377A42}"/>
              </a:ext>
            </a:extLst>
          </p:cNvPr>
          <p:cNvCxnSpPr>
            <a:cxnSpLocks/>
          </p:cNvCxnSpPr>
          <p:nvPr/>
        </p:nvCxnSpPr>
        <p:spPr>
          <a:xfrm>
            <a:off x="2306359" y="3977887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8A1776-D38C-4A05-B253-96436B3AF4FC}"/>
              </a:ext>
            </a:extLst>
          </p:cNvPr>
          <p:cNvSpPr txBox="1"/>
          <p:nvPr/>
        </p:nvSpPr>
        <p:spPr>
          <a:xfrm>
            <a:off x="2306359" y="3977887"/>
            <a:ext cx="41040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Car()</a:t>
            </a:r>
          </a:p>
          <a:p>
            <a:r>
              <a:rPr lang="en-US" altLang="zh-CN" sz="2400" b="1" dirty="0" err="1"/>
              <a:t>SetTpye</a:t>
            </a:r>
            <a:r>
              <a:rPr lang="en-US" altLang="zh-CN" sz="2400" b="1" dirty="0"/>
              <a:t>(type: string): void</a:t>
            </a:r>
          </a:p>
          <a:p>
            <a:r>
              <a:rPr lang="en-US" altLang="zh-CN" sz="2400" b="1" dirty="0" err="1"/>
              <a:t>SetCost</a:t>
            </a:r>
            <a:r>
              <a:rPr lang="en-US" altLang="zh-CN" sz="2400" b="1" dirty="0"/>
              <a:t>(cost: double): void</a:t>
            </a:r>
          </a:p>
          <a:p>
            <a:r>
              <a:rPr lang="en-US" altLang="zh-CN" sz="2400" b="1" dirty="0" err="1"/>
              <a:t>SetPrice</a:t>
            </a:r>
            <a:r>
              <a:rPr lang="en-US" altLang="zh-CN" sz="2400" b="1" dirty="0"/>
              <a:t>(price: double): void</a:t>
            </a:r>
          </a:p>
          <a:p>
            <a:r>
              <a:rPr lang="en-US" altLang="zh-CN" sz="2400" b="1" dirty="0" err="1"/>
              <a:t>FinishManufacture</a:t>
            </a:r>
            <a:r>
              <a:rPr lang="en-US" altLang="zh-CN" sz="2400" b="1" dirty="0"/>
              <a:t>(): void</a:t>
            </a:r>
            <a:endParaRPr lang="zh-CN" alt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15D264-1D9B-4542-9726-A1F5E17F6783}"/>
              </a:ext>
            </a:extLst>
          </p:cNvPr>
          <p:cNvSpPr/>
          <p:nvPr/>
        </p:nvSpPr>
        <p:spPr>
          <a:xfrm>
            <a:off x="6907149" y="1763545"/>
            <a:ext cx="4049504" cy="455212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BE7D4F3-1590-451F-BDDB-116BC798D7C9}"/>
              </a:ext>
            </a:extLst>
          </p:cNvPr>
          <p:cNvCxnSpPr>
            <a:cxnSpLocks/>
          </p:cNvCxnSpPr>
          <p:nvPr/>
        </p:nvCxnSpPr>
        <p:spPr>
          <a:xfrm>
            <a:off x="6907149" y="2373143"/>
            <a:ext cx="4049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376F0E8-7F7D-4004-8163-CA1C22D1294F}"/>
              </a:ext>
            </a:extLst>
          </p:cNvPr>
          <p:cNvSpPr txBox="1"/>
          <p:nvPr/>
        </p:nvSpPr>
        <p:spPr>
          <a:xfrm>
            <a:off x="8601257" y="182638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Car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BC75FD-ADE0-4F97-8DCD-18B32BA2AEF5}"/>
              </a:ext>
            </a:extLst>
          </p:cNvPr>
          <p:cNvSpPr txBox="1"/>
          <p:nvPr/>
        </p:nvSpPr>
        <p:spPr>
          <a:xfrm>
            <a:off x="7855997" y="2420450"/>
            <a:ext cx="21518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type: string</a:t>
            </a:r>
          </a:p>
          <a:p>
            <a:pPr algn="ctr"/>
            <a:r>
              <a:rPr lang="en-US" altLang="zh-CN" sz="2400" b="1" dirty="0"/>
              <a:t>status: </a:t>
            </a:r>
            <a:r>
              <a:rPr lang="en-US" altLang="zh-CN" sz="2400" b="1" dirty="0" err="1"/>
              <a:t>boolean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fuel: double</a:t>
            </a:r>
          </a:p>
          <a:p>
            <a:pPr algn="ctr"/>
            <a:r>
              <a:rPr lang="en-US" altLang="zh-CN" sz="2400" b="1" dirty="0"/>
              <a:t>speed: double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74B075-0677-4233-8C91-C884079AF5C1}"/>
              </a:ext>
            </a:extLst>
          </p:cNvPr>
          <p:cNvCxnSpPr>
            <a:cxnSpLocks/>
          </p:cNvCxnSpPr>
          <p:nvPr/>
        </p:nvCxnSpPr>
        <p:spPr>
          <a:xfrm>
            <a:off x="6901271" y="3977887"/>
            <a:ext cx="404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28E55-35A7-4CF3-B8F2-29638531538B}"/>
              </a:ext>
            </a:extLst>
          </p:cNvPr>
          <p:cNvSpPr txBox="1"/>
          <p:nvPr/>
        </p:nvSpPr>
        <p:spPr>
          <a:xfrm>
            <a:off x="6907148" y="3977887"/>
            <a:ext cx="22320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Car()</a:t>
            </a:r>
          </a:p>
          <a:p>
            <a:r>
              <a:rPr lang="en-US" altLang="zh-CN" sz="2400" b="1" dirty="0" err="1"/>
              <a:t>TurnOn</a:t>
            </a:r>
            <a:r>
              <a:rPr lang="en-US" altLang="zh-CN" sz="2400" b="1" dirty="0"/>
              <a:t>(): void</a:t>
            </a:r>
          </a:p>
          <a:p>
            <a:r>
              <a:rPr lang="en-US" altLang="zh-CN" sz="2400" b="1" dirty="0" err="1"/>
              <a:t>TurnOff</a:t>
            </a:r>
            <a:r>
              <a:rPr lang="en-US" altLang="zh-CN" sz="2400" b="1" dirty="0"/>
              <a:t>(): void</a:t>
            </a:r>
          </a:p>
          <a:p>
            <a:r>
              <a:rPr lang="en-US" altLang="zh-CN" sz="2400" b="1" dirty="0" err="1"/>
              <a:t>SpeedUp</a:t>
            </a:r>
            <a:r>
              <a:rPr lang="en-US" altLang="zh-CN" sz="2400" b="1" dirty="0"/>
              <a:t>(): void</a:t>
            </a:r>
          </a:p>
          <a:p>
            <a:r>
              <a:rPr lang="en-US" altLang="zh-CN" sz="2400" b="1" dirty="0"/>
              <a:t>Brake(): void</a:t>
            </a:r>
          </a:p>
          <a:p>
            <a:r>
              <a:rPr lang="en-US" altLang="zh-CN" sz="2400" b="1" dirty="0" err="1"/>
              <a:t>AddFuel</a:t>
            </a:r>
            <a:r>
              <a:rPr lang="en-US" altLang="zh-CN" sz="2400" b="1" dirty="0"/>
              <a:t>():void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30CB2A-F793-426D-8C97-56C217411D7D}"/>
              </a:ext>
            </a:extLst>
          </p:cNvPr>
          <p:cNvSpPr/>
          <p:nvPr/>
        </p:nvSpPr>
        <p:spPr>
          <a:xfrm>
            <a:off x="11613318" y="1763545"/>
            <a:ext cx="4419349" cy="421112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F874EE9-6DBA-4824-925E-2C32306914D2}"/>
              </a:ext>
            </a:extLst>
          </p:cNvPr>
          <p:cNvCxnSpPr>
            <a:cxnSpLocks/>
          </p:cNvCxnSpPr>
          <p:nvPr/>
        </p:nvCxnSpPr>
        <p:spPr>
          <a:xfrm flipV="1">
            <a:off x="11613319" y="2373143"/>
            <a:ext cx="441934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F10A176-A934-420F-A20A-5C42CC988BD1}"/>
              </a:ext>
            </a:extLst>
          </p:cNvPr>
          <p:cNvSpPr txBox="1"/>
          <p:nvPr/>
        </p:nvSpPr>
        <p:spPr>
          <a:xfrm>
            <a:off x="13307426" y="1826381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Car</a:t>
            </a:r>
            <a:endParaRPr lang="zh-CN" altLang="en-US" sz="24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213E46-A80C-430B-A6B5-7A43AAAD71FA}"/>
              </a:ext>
            </a:extLst>
          </p:cNvPr>
          <p:cNvSpPr txBox="1"/>
          <p:nvPr/>
        </p:nvSpPr>
        <p:spPr>
          <a:xfrm>
            <a:off x="12602497" y="2420451"/>
            <a:ext cx="20711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type: string</a:t>
            </a:r>
          </a:p>
          <a:p>
            <a:pPr algn="ctr"/>
            <a:r>
              <a:rPr lang="en-US" altLang="zh-CN" sz="2400" b="1" dirty="0"/>
              <a:t>number: string</a:t>
            </a:r>
          </a:p>
          <a:p>
            <a:pPr algn="ctr"/>
            <a:r>
              <a:rPr lang="en-US" altLang="zh-CN" sz="2400" b="1" dirty="0"/>
              <a:t>Owner: string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4D83644-2F13-49D1-B839-ECFB207CECCB}"/>
              </a:ext>
            </a:extLst>
          </p:cNvPr>
          <p:cNvCxnSpPr>
            <a:cxnSpLocks/>
          </p:cNvCxnSpPr>
          <p:nvPr/>
        </p:nvCxnSpPr>
        <p:spPr>
          <a:xfrm>
            <a:off x="11613317" y="3983850"/>
            <a:ext cx="4419350" cy="6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0117A2B-9754-4D8D-ACB2-35D9B1CC5A9B}"/>
              </a:ext>
            </a:extLst>
          </p:cNvPr>
          <p:cNvSpPr txBox="1"/>
          <p:nvPr/>
        </p:nvSpPr>
        <p:spPr>
          <a:xfrm>
            <a:off x="11613317" y="4146675"/>
            <a:ext cx="4419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Car()</a:t>
            </a:r>
          </a:p>
          <a:p>
            <a:r>
              <a:rPr lang="en-US" altLang="zh-CN" sz="2400" b="1" dirty="0" err="1"/>
              <a:t>SetTpye</a:t>
            </a:r>
            <a:r>
              <a:rPr lang="en-US" altLang="zh-CN" sz="2400" b="1" dirty="0"/>
              <a:t>(type: string): void</a:t>
            </a:r>
          </a:p>
          <a:p>
            <a:r>
              <a:rPr lang="en-US" altLang="zh-CN" sz="2400" b="1" dirty="0" err="1"/>
              <a:t>SetNumber</a:t>
            </a:r>
            <a:r>
              <a:rPr lang="en-US" altLang="zh-CN" sz="2400" b="1" dirty="0"/>
              <a:t>(number: string): void</a:t>
            </a:r>
          </a:p>
          <a:p>
            <a:r>
              <a:rPr lang="en-US" altLang="zh-CN" sz="2400" b="1" dirty="0" err="1"/>
              <a:t>SetOwner</a:t>
            </a:r>
            <a:r>
              <a:rPr lang="en-US" altLang="zh-CN" sz="2400" b="1" dirty="0"/>
              <a:t>(owner: string): void</a:t>
            </a:r>
          </a:p>
        </p:txBody>
      </p:sp>
    </p:spTree>
    <p:extLst>
      <p:ext uri="{BB962C8B-B14F-4D97-AF65-F5344CB8AC3E}">
        <p14:creationId xmlns:p14="http://schemas.microsoft.com/office/powerpoint/2010/main" val="27867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102</Words>
  <Application>Microsoft Office PowerPoint</Application>
  <PresentationFormat>自定义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俊亮 吴</dc:creator>
  <cp:lastModifiedBy>俊亮 吴</cp:lastModifiedBy>
  <cp:revision>1</cp:revision>
  <dcterms:created xsi:type="dcterms:W3CDTF">2020-10-21T10:14:23Z</dcterms:created>
  <dcterms:modified xsi:type="dcterms:W3CDTF">2020-10-21T10:30:29Z</dcterms:modified>
</cp:coreProperties>
</file>