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611" r:id="rId3"/>
    <p:sldId id="612" r:id="rId4"/>
    <p:sldId id="515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1CA9D"/>
    <a:srgbClr val="679A6F"/>
    <a:srgbClr val="407752"/>
    <a:srgbClr val="0B5394"/>
    <a:srgbClr val="009AE4"/>
    <a:srgbClr val="EF6EA4"/>
    <a:srgbClr val="6A0E0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84489" autoAdjust="0"/>
  </p:normalViewPr>
  <p:slideViewPr>
    <p:cSldViewPr snapToGrid="0">
      <p:cViewPr varScale="1">
        <p:scale>
          <a:sx n="79" d="100"/>
          <a:sy n="79" d="100"/>
        </p:scale>
        <p:origin x="29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523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亮 吴" userId="bf4f2fb3ebd9fbe2" providerId="LiveId" clId="{5B1279CA-6F41-497F-B40C-006156A19E4A}"/>
    <pc:docChg chg="delSld modSld">
      <pc:chgData name="俊亮 吴" userId="bf4f2fb3ebd9fbe2" providerId="LiveId" clId="{5B1279CA-6F41-497F-B40C-006156A19E4A}" dt="2021-01-05T10:54:24.376" v="47" actId="2696"/>
      <pc:docMkLst>
        <pc:docMk/>
      </pc:docMkLst>
      <pc:sldChg chg="modSp mod">
        <pc:chgData name="俊亮 吴" userId="bf4f2fb3ebd9fbe2" providerId="LiveId" clId="{5B1279CA-6F41-497F-B40C-006156A19E4A}" dt="2021-01-05T10:54:00.682" v="42" actId="20577"/>
        <pc:sldMkLst>
          <pc:docMk/>
          <pc:sldMk cId="2976883484" sldId="258"/>
        </pc:sldMkLst>
        <pc:spChg chg="mod">
          <ac:chgData name="俊亮 吴" userId="bf4f2fb3ebd9fbe2" providerId="LiveId" clId="{5B1279CA-6F41-497F-B40C-006156A19E4A}" dt="2021-01-05T10:53:42.386" v="28" actId="20577"/>
          <ac:spMkLst>
            <pc:docMk/>
            <pc:sldMk cId="2976883484" sldId="258"/>
            <ac:spMk id="7" creationId="{399869AD-FA8A-4F31-A496-96FDA25F0EE4}"/>
          </ac:spMkLst>
        </pc:spChg>
        <pc:spChg chg="mod">
          <ac:chgData name="俊亮 吴" userId="bf4f2fb3ebd9fbe2" providerId="LiveId" clId="{5B1279CA-6F41-497F-B40C-006156A19E4A}" dt="2021-01-05T10:53:50.621" v="30"/>
          <ac:spMkLst>
            <pc:docMk/>
            <pc:sldMk cId="2976883484" sldId="258"/>
            <ac:spMk id="9" creationId="{280B436A-BEB7-45C7-BC75-3D49D3119106}"/>
          </ac:spMkLst>
        </pc:spChg>
        <pc:spChg chg="mod">
          <ac:chgData name="俊亮 吴" userId="bf4f2fb3ebd9fbe2" providerId="LiveId" clId="{5B1279CA-6F41-497F-B40C-006156A19E4A}" dt="2021-01-05T10:54:00.682" v="42" actId="20577"/>
          <ac:spMkLst>
            <pc:docMk/>
            <pc:sldMk cId="2976883484" sldId="258"/>
            <ac:spMk id="19" creationId="{ACB2D5CB-1EBB-45EE-BB8F-04A2287153C3}"/>
          </ac:spMkLst>
        </pc:spChg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491669575" sldId="527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1828744703" sldId="595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3531169085" sldId="596"/>
        </pc:sldMkLst>
      </pc:sldChg>
      <pc:sldChg chg="del">
        <pc:chgData name="俊亮 吴" userId="bf4f2fb3ebd9fbe2" providerId="LiveId" clId="{5B1279CA-6F41-497F-B40C-006156A19E4A}" dt="2021-01-05T10:54:24.376" v="47" actId="2696"/>
        <pc:sldMkLst>
          <pc:docMk/>
          <pc:sldMk cId="2871887304" sldId="597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2256241733" sldId="598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886436218" sldId="599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861075391" sldId="600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732480371" sldId="601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293304324" sldId="602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2158121554" sldId="603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683056575" sldId="604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4030073356" sldId="605"/>
        </pc:sldMkLst>
      </pc:sldChg>
      <pc:sldChg chg="del">
        <pc:chgData name="俊亮 吴" userId="bf4f2fb3ebd9fbe2" providerId="LiveId" clId="{5B1279CA-6F41-497F-B40C-006156A19E4A}" dt="2021-01-05T10:54:17.502" v="46" actId="2696"/>
        <pc:sldMkLst>
          <pc:docMk/>
          <pc:sldMk cId="1308034904" sldId="606"/>
        </pc:sldMkLst>
      </pc:sldChg>
      <pc:sldChg chg="del">
        <pc:chgData name="俊亮 吴" userId="bf4f2fb3ebd9fbe2" providerId="LiveId" clId="{5B1279CA-6F41-497F-B40C-006156A19E4A}" dt="2021-01-05T10:54:24.376" v="47" actId="2696"/>
        <pc:sldMkLst>
          <pc:docMk/>
          <pc:sldMk cId="3684410191" sldId="607"/>
        </pc:sldMkLst>
      </pc:sldChg>
      <pc:sldChg chg="del">
        <pc:chgData name="俊亮 吴" userId="bf4f2fb3ebd9fbe2" providerId="LiveId" clId="{5B1279CA-6F41-497F-B40C-006156A19E4A}" dt="2021-01-05T10:54:24.376" v="47" actId="2696"/>
        <pc:sldMkLst>
          <pc:docMk/>
          <pc:sldMk cId="2160577217" sldId="608"/>
        </pc:sldMkLst>
      </pc:sldChg>
      <pc:sldChg chg="del">
        <pc:chgData name="俊亮 吴" userId="bf4f2fb3ebd9fbe2" providerId="LiveId" clId="{5B1279CA-6F41-497F-B40C-006156A19E4A}" dt="2021-01-05T10:54:24.376" v="47" actId="2696"/>
        <pc:sldMkLst>
          <pc:docMk/>
          <pc:sldMk cId="2675994841" sldId="609"/>
        </pc:sldMkLst>
      </pc:sldChg>
      <pc:sldChg chg="del">
        <pc:chgData name="俊亮 吴" userId="bf4f2fb3ebd9fbe2" providerId="LiveId" clId="{5B1279CA-6F41-497F-B40C-006156A19E4A}" dt="2021-01-05T10:54:24.376" v="47" actId="2696"/>
        <pc:sldMkLst>
          <pc:docMk/>
          <pc:sldMk cId="2710675018" sldId="610"/>
        </pc:sldMkLst>
      </pc:sldChg>
      <pc:sldChg chg="delSp modSp mod">
        <pc:chgData name="俊亮 吴" userId="bf4f2fb3ebd9fbe2" providerId="LiveId" clId="{5B1279CA-6F41-497F-B40C-006156A19E4A}" dt="2021-01-05T10:54:06.907" v="45" actId="478"/>
        <pc:sldMkLst>
          <pc:docMk/>
          <pc:sldMk cId="471794334" sldId="611"/>
        </pc:sldMkLst>
        <pc:spChg chg="del mod">
          <ac:chgData name="俊亮 吴" userId="bf4f2fb3ebd9fbe2" providerId="LiveId" clId="{5B1279CA-6F41-497F-B40C-006156A19E4A}" dt="2021-01-05T10:54:06.907" v="45" actId="478"/>
          <ac:spMkLst>
            <pc:docMk/>
            <pc:sldMk cId="471794334" sldId="611"/>
            <ac:spMk id="33" creationId="{AF20F26E-F653-43DF-82DA-A72F8A839338}"/>
          </ac:spMkLst>
        </pc:spChg>
      </pc:sldChg>
      <pc:sldChg chg="del">
        <pc:chgData name="俊亮 吴" userId="bf4f2fb3ebd9fbe2" providerId="LiveId" clId="{5B1279CA-6F41-497F-B40C-006156A19E4A}" dt="2021-01-05T10:54:24.376" v="47" actId="2696"/>
        <pc:sldMkLst>
          <pc:docMk/>
          <pc:sldMk cId="2945637679" sldId="612"/>
        </pc:sldMkLst>
      </pc:sldChg>
    </pc:docChg>
  </pc:docChgLst>
  <pc:docChgLst>
    <pc:chgData name="俊亮 吴" userId="bf4f2fb3ebd9fbe2" providerId="LiveId" clId="{A9C6B5E9-EBBA-4622-8D20-D86D0C433206}"/>
    <pc:docChg chg="undo custSel addSld delSld modSld sldOrd">
      <pc:chgData name="俊亮 吴" userId="bf4f2fb3ebd9fbe2" providerId="LiveId" clId="{A9C6B5E9-EBBA-4622-8D20-D86D0C433206}" dt="2021-01-10T07:58:05.966" v="2202" actId="20577"/>
      <pc:docMkLst>
        <pc:docMk/>
      </pc:docMkLst>
      <pc:sldChg chg="modSp mod">
        <pc:chgData name="俊亮 吴" userId="bf4f2fb3ebd9fbe2" providerId="LiveId" clId="{A9C6B5E9-EBBA-4622-8D20-D86D0C433206}" dt="2021-01-09T06:39:56.748" v="0" actId="2711"/>
        <pc:sldMkLst>
          <pc:docMk/>
          <pc:sldMk cId="2976883484" sldId="258"/>
        </pc:sldMkLst>
        <pc:spChg chg="mod">
          <ac:chgData name="俊亮 吴" userId="bf4f2fb3ebd9fbe2" providerId="LiveId" clId="{A9C6B5E9-EBBA-4622-8D20-D86D0C433206}" dt="2021-01-09T06:39:56.748" v="0" actId="2711"/>
          <ac:spMkLst>
            <pc:docMk/>
            <pc:sldMk cId="2976883484" sldId="258"/>
            <ac:spMk id="7" creationId="{399869AD-FA8A-4F31-A496-96FDA25F0EE4}"/>
          </ac:spMkLst>
        </pc:spChg>
      </pc:sldChg>
      <pc:sldChg chg="modSp mod">
        <pc:chgData name="俊亮 吴" userId="bf4f2fb3ebd9fbe2" providerId="LiveId" clId="{A9C6B5E9-EBBA-4622-8D20-D86D0C433206}" dt="2021-01-10T06:21:28.607" v="208" actId="20577"/>
        <pc:sldMkLst>
          <pc:docMk/>
          <pc:sldMk cId="471794334" sldId="611"/>
        </pc:sldMkLst>
        <pc:spChg chg="mod">
          <ac:chgData name="俊亮 吴" userId="bf4f2fb3ebd9fbe2" providerId="LiveId" clId="{A9C6B5E9-EBBA-4622-8D20-D86D0C433206}" dt="2021-01-10T06:10:06.772" v="29" actId="403"/>
          <ac:spMkLst>
            <pc:docMk/>
            <pc:sldMk cId="471794334" sldId="611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21:28.607" v="208" actId="20577"/>
          <ac:spMkLst>
            <pc:docMk/>
            <pc:sldMk cId="471794334" sldId="611"/>
            <ac:spMk id="3" creationId="{5A0A5731-5F8A-46B6-AB7E-AB353AC864DC}"/>
          </ac:spMkLst>
        </pc:spChg>
      </pc:sldChg>
      <pc:sldChg chg="del">
        <pc:chgData name="俊亮 吴" userId="bf4f2fb3ebd9fbe2" providerId="LiveId" clId="{A9C6B5E9-EBBA-4622-8D20-D86D0C433206}" dt="2021-01-10T06:10:18.674" v="30" actId="2696"/>
        <pc:sldMkLst>
          <pc:docMk/>
          <pc:sldMk cId="3050903245" sldId="612"/>
        </pc:sldMkLst>
      </pc:sldChg>
      <pc:sldChg chg="addSp modSp mod modAnim modNotesTx">
        <pc:chgData name="俊亮 吴" userId="bf4f2fb3ebd9fbe2" providerId="LiveId" clId="{A9C6B5E9-EBBA-4622-8D20-D86D0C433206}" dt="2021-01-10T07:32:48.671" v="1710"/>
        <pc:sldMkLst>
          <pc:docMk/>
          <pc:sldMk cId="4260379086" sldId="619"/>
        </pc:sldMkLst>
        <pc:spChg chg="mod">
          <ac:chgData name="俊亮 吴" userId="bf4f2fb3ebd9fbe2" providerId="LiveId" clId="{A9C6B5E9-EBBA-4622-8D20-D86D0C433206}" dt="2021-01-10T06:11:44.631" v="91" actId="113"/>
          <ac:spMkLst>
            <pc:docMk/>
            <pc:sldMk cId="4260379086" sldId="619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12:23.028" v="103" actId="1076"/>
          <ac:spMkLst>
            <pc:docMk/>
            <pc:sldMk cId="4260379086" sldId="619"/>
            <ac:spMk id="4" creationId="{9AD6E006-2113-4629-9A48-101D2A070990}"/>
          </ac:spMkLst>
        </pc:spChg>
        <pc:spChg chg="mod">
          <ac:chgData name="俊亮 吴" userId="bf4f2fb3ebd9fbe2" providerId="LiveId" clId="{A9C6B5E9-EBBA-4622-8D20-D86D0C433206}" dt="2021-01-10T06:12:17.604" v="101" actId="1076"/>
          <ac:spMkLst>
            <pc:docMk/>
            <pc:sldMk cId="4260379086" sldId="619"/>
            <ac:spMk id="5" creationId="{E7F5B2FD-60CB-4C2D-9D6F-31D1376650FF}"/>
          </ac:spMkLst>
        </pc:spChg>
        <pc:spChg chg="add mod">
          <ac:chgData name="俊亮 吴" userId="bf4f2fb3ebd9fbe2" providerId="LiveId" clId="{A9C6B5E9-EBBA-4622-8D20-D86D0C433206}" dt="2021-01-10T06:12:19.878" v="102" actId="1076"/>
          <ac:spMkLst>
            <pc:docMk/>
            <pc:sldMk cId="4260379086" sldId="619"/>
            <ac:spMk id="14" creationId="{125D80E0-97E2-4DE7-B4A9-738E47180E83}"/>
          </ac:spMkLst>
        </pc:spChg>
        <pc:spChg chg="mod">
          <ac:chgData name="俊亮 吴" userId="bf4f2fb3ebd9fbe2" providerId="LiveId" clId="{A9C6B5E9-EBBA-4622-8D20-D86D0C433206}" dt="2021-01-10T06:22:50.995" v="329" actId="20577"/>
          <ac:spMkLst>
            <pc:docMk/>
            <pc:sldMk cId="4260379086" sldId="619"/>
            <ac:spMk id="15" creationId="{E4028DEC-9644-4081-9949-C858F3D16256}"/>
          </ac:spMkLst>
        </pc:spChg>
      </pc:sldChg>
      <pc:sldChg chg="addSp delSp modSp mod modNotesTx">
        <pc:chgData name="俊亮 吴" userId="bf4f2fb3ebd9fbe2" providerId="LiveId" clId="{A9C6B5E9-EBBA-4622-8D20-D86D0C433206}" dt="2021-01-10T07:29:50.808" v="1705" actId="20577"/>
        <pc:sldMkLst>
          <pc:docMk/>
          <pc:sldMk cId="1259223268" sldId="620"/>
        </pc:sldMkLst>
        <pc:spChg chg="del">
          <ac:chgData name="俊亮 吴" userId="bf4f2fb3ebd9fbe2" providerId="LiveId" clId="{A9C6B5E9-EBBA-4622-8D20-D86D0C433206}" dt="2021-01-10T06:12:46.555" v="105" actId="478"/>
          <ac:spMkLst>
            <pc:docMk/>
            <pc:sldMk cId="1259223268" sldId="620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13:14.084" v="114" actId="12"/>
          <ac:spMkLst>
            <pc:docMk/>
            <pc:sldMk cId="1259223268" sldId="620"/>
            <ac:spMk id="3" creationId="{9E3E4DA9-A260-4232-8118-8835A547BA3C}"/>
          </ac:spMkLst>
        </pc:spChg>
        <pc:spChg chg="add mod">
          <ac:chgData name="俊亮 吴" userId="bf4f2fb3ebd9fbe2" providerId="LiveId" clId="{A9C6B5E9-EBBA-4622-8D20-D86D0C433206}" dt="2021-01-10T06:12:43.641" v="104"/>
          <ac:spMkLst>
            <pc:docMk/>
            <pc:sldMk cId="1259223268" sldId="620"/>
            <ac:spMk id="4" creationId="{341697F5-304B-40F5-BF21-55A0D217FAAA}"/>
          </ac:spMkLst>
        </pc:spChg>
      </pc:sldChg>
      <pc:sldChg chg="addSp delSp modSp mod addAnim delAnim modAnim modNotesTx">
        <pc:chgData name="俊亮 吴" userId="bf4f2fb3ebd9fbe2" providerId="LiveId" clId="{A9C6B5E9-EBBA-4622-8D20-D86D0C433206}" dt="2021-01-10T07:29:53.958" v="1706" actId="20577"/>
        <pc:sldMkLst>
          <pc:docMk/>
          <pc:sldMk cId="3348176478" sldId="621"/>
        </pc:sldMkLst>
        <pc:spChg chg="del">
          <ac:chgData name="俊亮 吴" userId="bf4f2fb3ebd9fbe2" providerId="LiveId" clId="{A9C6B5E9-EBBA-4622-8D20-D86D0C433206}" dt="2021-01-10T06:13:42.936" v="117" actId="478"/>
          <ac:spMkLst>
            <pc:docMk/>
            <pc:sldMk cId="3348176478" sldId="621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28:53.573" v="824" actId="1076"/>
          <ac:spMkLst>
            <pc:docMk/>
            <pc:sldMk cId="3348176478" sldId="621"/>
            <ac:spMk id="3" creationId="{9E3E4DA9-A260-4232-8118-8835A547BA3C}"/>
          </ac:spMkLst>
        </pc:spChg>
        <pc:spChg chg="mod">
          <ac:chgData name="俊亮 吴" userId="bf4f2fb3ebd9fbe2" providerId="LiveId" clId="{A9C6B5E9-EBBA-4622-8D20-D86D0C433206}" dt="2021-01-10T06:28:59.058" v="835" actId="1035"/>
          <ac:spMkLst>
            <pc:docMk/>
            <pc:sldMk cId="3348176478" sldId="621"/>
            <ac:spMk id="4" creationId="{F1049788-7DFA-46F9-B23F-26C400B3A1F7}"/>
          </ac:spMkLst>
        </pc:spChg>
        <pc:spChg chg="mod">
          <ac:chgData name="俊亮 吴" userId="bf4f2fb3ebd9fbe2" providerId="LiveId" clId="{A9C6B5E9-EBBA-4622-8D20-D86D0C433206}" dt="2021-01-10T06:28:59.058" v="835" actId="1035"/>
          <ac:spMkLst>
            <pc:docMk/>
            <pc:sldMk cId="3348176478" sldId="621"/>
            <ac:spMk id="5" creationId="{9A371DFC-2315-4ED4-B6B9-B47A2BC8408D}"/>
          </ac:spMkLst>
        </pc:spChg>
        <pc:spChg chg="mod">
          <ac:chgData name="俊亮 吴" userId="bf4f2fb3ebd9fbe2" providerId="LiveId" clId="{A9C6B5E9-EBBA-4622-8D20-D86D0C433206}" dt="2021-01-10T06:28:59.058" v="835" actId="1035"/>
          <ac:spMkLst>
            <pc:docMk/>
            <pc:sldMk cId="3348176478" sldId="621"/>
            <ac:spMk id="6" creationId="{643A5BF9-50AD-476B-AAA8-AC872E62A3DB}"/>
          </ac:spMkLst>
        </pc:spChg>
        <pc:spChg chg="mod">
          <ac:chgData name="俊亮 吴" userId="bf4f2fb3ebd9fbe2" providerId="LiveId" clId="{A9C6B5E9-EBBA-4622-8D20-D86D0C433206}" dt="2021-01-10T06:28:59.058" v="835" actId="1035"/>
          <ac:spMkLst>
            <pc:docMk/>
            <pc:sldMk cId="3348176478" sldId="621"/>
            <ac:spMk id="7" creationId="{9D1EB088-C06D-4593-A172-54B98BDDAF5C}"/>
          </ac:spMkLst>
        </pc:spChg>
        <pc:spChg chg="mod">
          <ac:chgData name="俊亮 吴" userId="bf4f2fb3ebd9fbe2" providerId="LiveId" clId="{A9C6B5E9-EBBA-4622-8D20-D86D0C433206}" dt="2021-01-10T06:28:59.058" v="835" actId="1035"/>
          <ac:spMkLst>
            <pc:docMk/>
            <pc:sldMk cId="3348176478" sldId="621"/>
            <ac:spMk id="8" creationId="{4773DDF4-00DD-4C25-A61B-2C78BC4CDED3}"/>
          </ac:spMkLst>
        </pc:spChg>
        <pc:spChg chg="mod">
          <ac:chgData name="俊亮 吴" userId="bf4f2fb3ebd9fbe2" providerId="LiveId" clId="{A9C6B5E9-EBBA-4622-8D20-D86D0C433206}" dt="2021-01-10T07:04:13.136" v="1692" actId="20577"/>
          <ac:spMkLst>
            <pc:docMk/>
            <pc:sldMk cId="3348176478" sldId="621"/>
            <ac:spMk id="9" creationId="{38B9A934-8478-4D82-A0EA-2B2CC1F04F40}"/>
          </ac:spMkLst>
        </pc:spChg>
        <pc:spChg chg="mod">
          <ac:chgData name="俊亮 吴" userId="bf4f2fb3ebd9fbe2" providerId="LiveId" clId="{A9C6B5E9-EBBA-4622-8D20-D86D0C433206}" dt="2021-01-10T06:41:34.228" v="1151" actId="20577"/>
          <ac:spMkLst>
            <pc:docMk/>
            <pc:sldMk cId="3348176478" sldId="621"/>
            <ac:spMk id="10" creationId="{2BD451A5-6F21-475A-86DB-F55ACF7F11CB}"/>
          </ac:spMkLst>
        </pc:spChg>
        <pc:spChg chg="mod">
          <ac:chgData name="俊亮 吴" userId="bf4f2fb3ebd9fbe2" providerId="LiveId" clId="{A9C6B5E9-EBBA-4622-8D20-D86D0C433206}" dt="2021-01-10T06:39:51.398" v="1133" actId="2711"/>
          <ac:spMkLst>
            <pc:docMk/>
            <pc:sldMk cId="3348176478" sldId="621"/>
            <ac:spMk id="11" creationId="{200A3BFA-ACB5-4E79-B0AD-EA4BEF773C5B}"/>
          </ac:spMkLst>
        </pc:spChg>
        <pc:spChg chg="add mod">
          <ac:chgData name="俊亮 吴" userId="bf4f2fb3ebd9fbe2" providerId="LiveId" clId="{A9C6B5E9-EBBA-4622-8D20-D86D0C433206}" dt="2021-01-10T06:13:40.464" v="116"/>
          <ac:spMkLst>
            <pc:docMk/>
            <pc:sldMk cId="3348176478" sldId="621"/>
            <ac:spMk id="12" creationId="{7AD2988A-4551-44D7-B8D5-D46A6EC65EB3}"/>
          </ac:spMkLst>
        </pc:spChg>
        <pc:spChg chg="add del mod">
          <ac:chgData name="俊亮 吴" userId="bf4f2fb3ebd9fbe2" providerId="LiveId" clId="{A9C6B5E9-EBBA-4622-8D20-D86D0C433206}" dt="2021-01-10T06:28:12.368" v="801" actId="478"/>
          <ac:spMkLst>
            <pc:docMk/>
            <pc:sldMk cId="3348176478" sldId="621"/>
            <ac:spMk id="13" creationId="{5E80A9D8-E4B4-4AF2-A088-2C24649A522A}"/>
          </ac:spMkLst>
        </pc:spChg>
      </pc:sldChg>
      <pc:sldChg chg="addSp delSp modSp mod ord modNotesTx">
        <pc:chgData name="俊亮 吴" userId="bf4f2fb3ebd9fbe2" providerId="LiveId" clId="{A9C6B5E9-EBBA-4622-8D20-D86D0C433206}" dt="2021-01-10T07:30:02.650" v="1707" actId="20577"/>
        <pc:sldMkLst>
          <pc:docMk/>
          <pc:sldMk cId="2377329602" sldId="622"/>
        </pc:sldMkLst>
        <pc:spChg chg="del">
          <ac:chgData name="俊亮 吴" userId="bf4f2fb3ebd9fbe2" providerId="LiveId" clId="{A9C6B5E9-EBBA-4622-8D20-D86D0C433206}" dt="2021-01-10T06:18:07.275" v="168" actId="478"/>
          <ac:spMkLst>
            <pc:docMk/>
            <pc:sldMk cId="2377329602" sldId="622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30:26.253" v="840" actId="20577"/>
          <ac:spMkLst>
            <pc:docMk/>
            <pc:sldMk cId="2377329602" sldId="622"/>
            <ac:spMk id="3" creationId="{9E3E4DA9-A260-4232-8118-8835A547BA3C}"/>
          </ac:spMkLst>
        </pc:spChg>
        <pc:spChg chg="add mod">
          <ac:chgData name="俊亮 吴" userId="bf4f2fb3ebd9fbe2" providerId="LiveId" clId="{A9C6B5E9-EBBA-4622-8D20-D86D0C433206}" dt="2021-01-10T06:18:04.461" v="167"/>
          <ac:spMkLst>
            <pc:docMk/>
            <pc:sldMk cId="2377329602" sldId="622"/>
            <ac:spMk id="4" creationId="{D335632A-829B-433A-AAC1-B7A088B29FA8}"/>
          </ac:spMkLst>
        </pc:spChg>
      </pc:sldChg>
      <pc:sldChg chg="addSp delSp modSp mod modNotesTx">
        <pc:chgData name="俊亮 吴" userId="bf4f2fb3ebd9fbe2" providerId="LiveId" clId="{A9C6B5E9-EBBA-4622-8D20-D86D0C433206}" dt="2021-01-10T07:30:05.623" v="1708" actId="20577"/>
        <pc:sldMkLst>
          <pc:docMk/>
          <pc:sldMk cId="1697380392" sldId="623"/>
        </pc:sldMkLst>
        <pc:spChg chg="del">
          <ac:chgData name="俊亮 吴" userId="bf4f2fb3ebd9fbe2" providerId="LiveId" clId="{A9C6B5E9-EBBA-4622-8D20-D86D0C433206}" dt="2021-01-10T06:18:28.596" v="170" actId="478"/>
          <ac:spMkLst>
            <pc:docMk/>
            <pc:sldMk cId="1697380392" sldId="623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31:55.441" v="862"/>
          <ac:spMkLst>
            <pc:docMk/>
            <pc:sldMk cId="1697380392" sldId="623"/>
            <ac:spMk id="4" creationId="{2A0E0A9F-F436-4C1A-B0DF-85C7882FB80F}"/>
          </ac:spMkLst>
        </pc:spChg>
        <pc:spChg chg="add mod">
          <ac:chgData name="俊亮 吴" userId="bf4f2fb3ebd9fbe2" providerId="LiveId" clId="{A9C6B5E9-EBBA-4622-8D20-D86D0C433206}" dt="2021-01-10T06:18:26.860" v="169"/>
          <ac:spMkLst>
            <pc:docMk/>
            <pc:sldMk cId="1697380392" sldId="623"/>
            <ac:spMk id="5" creationId="{E391F261-B44D-4432-A50F-021E5BF28827}"/>
          </ac:spMkLst>
        </pc:spChg>
        <pc:spChg chg="add mod">
          <ac:chgData name="俊亮 吴" userId="bf4f2fb3ebd9fbe2" providerId="LiveId" clId="{A9C6B5E9-EBBA-4622-8D20-D86D0C433206}" dt="2021-01-10T06:43:24.277" v="1329" actId="313"/>
          <ac:spMkLst>
            <pc:docMk/>
            <pc:sldMk cId="1697380392" sldId="623"/>
            <ac:spMk id="6" creationId="{39880D4B-D90C-4FF7-B9E8-8EBE604FA2A9}"/>
          </ac:spMkLst>
        </pc:spChg>
        <pc:spChg chg="add mod">
          <ac:chgData name="俊亮 吴" userId="bf4f2fb3ebd9fbe2" providerId="LiveId" clId="{A9C6B5E9-EBBA-4622-8D20-D86D0C433206}" dt="2021-01-10T07:06:31.964" v="1693"/>
          <ac:spMkLst>
            <pc:docMk/>
            <pc:sldMk cId="1697380392" sldId="623"/>
            <ac:spMk id="7" creationId="{EE6ECF2E-28C9-46D2-B0E4-CAE4C40324C2}"/>
          </ac:spMkLst>
        </pc:spChg>
      </pc:sldChg>
      <pc:sldChg chg="addSp delSp modSp del mod">
        <pc:chgData name="俊亮 吴" userId="bf4f2fb3ebd9fbe2" providerId="LiveId" clId="{A9C6B5E9-EBBA-4622-8D20-D86D0C433206}" dt="2021-01-10T06:32:47.209" v="884" actId="2696"/>
        <pc:sldMkLst>
          <pc:docMk/>
          <pc:sldMk cId="775180357" sldId="624"/>
        </pc:sldMkLst>
        <pc:spChg chg="del">
          <ac:chgData name="俊亮 吴" userId="bf4f2fb3ebd9fbe2" providerId="LiveId" clId="{A9C6B5E9-EBBA-4622-8D20-D86D0C433206}" dt="2021-01-10T06:18:32.505" v="172" actId="478"/>
          <ac:spMkLst>
            <pc:docMk/>
            <pc:sldMk cId="775180357" sldId="624"/>
            <ac:spMk id="2" creationId="{17EE4CFD-EC34-4866-9C5F-C2D4150DF3A7}"/>
          </ac:spMkLst>
        </pc:spChg>
        <pc:spChg chg="add mod">
          <ac:chgData name="俊亮 吴" userId="bf4f2fb3ebd9fbe2" providerId="LiveId" clId="{A9C6B5E9-EBBA-4622-8D20-D86D0C433206}" dt="2021-01-10T06:18:30.619" v="171"/>
          <ac:spMkLst>
            <pc:docMk/>
            <pc:sldMk cId="775180357" sldId="624"/>
            <ac:spMk id="5" creationId="{AC53B146-70FB-4647-BC30-DD7F3519F53C}"/>
          </ac:spMkLst>
        </pc:spChg>
      </pc:sldChg>
      <pc:sldChg chg="addSp delSp modSp mod modNotesTx">
        <pc:chgData name="俊亮 吴" userId="bf4f2fb3ebd9fbe2" providerId="LiveId" clId="{A9C6B5E9-EBBA-4622-8D20-D86D0C433206}" dt="2021-01-10T07:30:08.920" v="1709" actId="20577"/>
        <pc:sldMkLst>
          <pc:docMk/>
          <pc:sldMk cId="1034463148" sldId="625"/>
        </pc:sldMkLst>
        <pc:spChg chg="del">
          <ac:chgData name="俊亮 吴" userId="bf4f2fb3ebd9fbe2" providerId="LiveId" clId="{A9C6B5E9-EBBA-4622-8D20-D86D0C433206}" dt="2021-01-10T06:18:36.168" v="173" actId="478"/>
          <ac:spMkLst>
            <pc:docMk/>
            <pc:sldMk cId="1034463148" sldId="625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20:32.765" v="202" actId="1076"/>
          <ac:spMkLst>
            <pc:docMk/>
            <pc:sldMk cId="1034463148" sldId="625"/>
            <ac:spMk id="3" creationId="{9E3E4DA9-A260-4232-8118-8835A547BA3C}"/>
          </ac:spMkLst>
        </pc:spChg>
        <pc:spChg chg="add mod">
          <ac:chgData name="俊亮 吴" userId="bf4f2fb3ebd9fbe2" providerId="LiveId" clId="{A9C6B5E9-EBBA-4622-8D20-D86D0C433206}" dt="2021-01-10T06:18:36.356" v="174"/>
          <ac:spMkLst>
            <pc:docMk/>
            <pc:sldMk cId="1034463148" sldId="625"/>
            <ac:spMk id="4" creationId="{C1E675EE-F3C8-4A9F-872D-7F2E4D43EAE6}"/>
          </ac:spMkLst>
        </pc:spChg>
        <pc:spChg chg="add del mod">
          <ac:chgData name="俊亮 吴" userId="bf4f2fb3ebd9fbe2" providerId="LiveId" clId="{A9C6B5E9-EBBA-4622-8D20-D86D0C433206}" dt="2021-01-10T06:43:45.216" v="1332" actId="478"/>
          <ac:spMkLst>
            <pc:docMk/>
            <pc:sldMk cId="1034463148" sldId="625"/>
            <ac:spMk id="5" creationId="{13B62682-A90F-441B-95E0-7771F7F57C02}"/>
          </ac:spMkLst>
        </pc:spChg>
      </pc:sldChg>
      <pc:sldChg chg="addSp delSp modSp mod addAnim delAnim modAnim">
        <pc:chgData name="俊亮 吴" userId="bf4f2fb3ebd9fbe2" providerId="LiveId" clId="{A9C6B5E9-EBBA-4622-8D20-D86D0C433206}" dt="2021-01-10T07:28:22.839" v="1698"/>
        <pc:sldMkLst>
          <pc:docMk/>
          <pc:sldMk cId="4184137827" sldId="626"/>
        </pc:sldMkLst>
        <pc:spChg chg="del">
          <ac:chgData name="俊亮 吴" userId="bf4f2fb3ebd9fbe2" providerId="LiveId" clId="{A9C6B5E9-EBBA-4622-8D20-D86D0C433206}" dt="2021-01-10T06:45:22.816" v="1414" actId="478"/>
          <ac:spMkLst>
            <pc:docMk/>
            <pc:sldMk cId="4184137827" sldId="626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47:08.518" v="1434" actId="1076"/>
          <ac:spMkLst>
            <pc:docMk/>
            <pc:sldMk cId="4184137827" sldId="626"/>
            <ac:spMk id="3" creationId="{9E3E4DA9-A260-4232-8118-8835A547BA3C}"/>
          </ac:spMkLst>
        </pc:spChg>
        <pc:spChg chg="del">
          <ac:chgData name="俊亮 吴" userId="bf4f2fb3ebd9fbe2" providerId="LiveId" clId="{A9C6B5E9-EBBA-4622-8D20-D86D0C433206}" dt="2021-01-10T06:45:41.038" v="1429" actId="478"/>
          <ac:spMkLst>
            <pc:docMk/>
            <pc:sldMk cId="4184137827" sldId="626"/>
            <ac:spMk id="8" creationId="{A849ECCD-7D44-4579-9C47-6DE288DA651F}"/>
          </ac:spMkLst>
        </pc:spChg>
        <pc:spChg chg="add mod">
          <ac:chgData name="俊亮 吴" userId="bf4f2fb3ebd9fbe2" providerId="LiveId" clId="{A9C6B5E9-EBBA-4622-8D20-D86D0C433206}" dt="2021-01-10T06:45:27.113" v="1426" actId="20577"/>
          <ac:spMkLst>
            <pc:docMk/>
            <pc:sldMk cId="4184137827" sldId="626"/>
            <ac:spMk id="9" creationId="{FC779C1A-3F0B-4524-A7FD-0C4E8AEB5EE0}"/>
          </ac:spMkLst>
        </pc:spChg>
        <pc:spChg chg="add mod">
          <ac:chgData name="俊亮 吴" userId="bf4f2fb3ebd9fbe2" providerId="LiveId" clId="{A9C6B5E9-EBBA-4622-8D20-D86D0C433206}" dt="2021-01-10T06:53:02.970" v="1452" actId="1076"/>
          <ac:spMkLst>
            <pc:docMk/>
            <pc:sldMk cId="4184137827" sldId="626"/>
            <ac:spMk id="11" creationId="{02ADD760-AF99-4235-AF29-63EFF141D9A5}"/>
          </ac:spMkLst>
        </pc:spChg>
        <pc:picChg chg="add del mod">
          <ac:chgData name="俊亮 吴" userId="bf4f2fb3ebd9fbe2" providerId="LiveId" clId="{A9C6B5E9-EBBA-4622-8D20-D86D0C433206}" dt="2021-01-10T06:52:48.602" v="1444" actId="478"/>
          <ac:picMkLst>
            <pc:docMk/>
            <pc:sldMk cId="4184137827" sldId="626"/>
            <ac:picMk id="5" creationId="{A7B20DCE-3F6E-4483-96CA-33EE976B7934}"/>
          </ac:picMkLst>
        </pc:picChg>
        <pc:picChg chg="add mod">
          <ac:chgData name="俊亮 吴" userId="bf4f2fb3ebd9fbe2" providerId="LiveId" clId="{A9C6B5E9-EBBA-4622-8D20-D86D0C433206}" dt="2021-01-10T06:47:05.102" v="1432" actId="1076"/>
          <ac:picMkLst>
            <pc:docMk/>
            <pc:sldMk cId="4184137827" sldId="626"/>
            <ac:picMk id="6" creationId="{598FF069-D49D-4846-90F8-FBA0934B3DBF}"/>
          </ac:picMkLst>
        </pc:picChg>
        <pc:picChg chg="del">
          <ac:chgData name="俊亮 吴" userId="bf4f2fb3ebd9fbe2" providerId="LiveId" clId="{A9C6B5E9-EBBA-4622-8D20-D86D0C433206}" dt="2021-01-10T06:45:33.509" v="1428" actId="478"/>
          <ac:picMkLst>
            <pc:docMk/>
            <pc:sldMk cId="4184137827" sldId="626"/>
            <ac:picMk id="7" creationId="{4CAAD256-7956-45FF-909E-B4214498322C}"/>
          </ac:picMkLst>
        </pc:picChg>
      </pc:sldChg>
      <pc:sldChg chg="addSp delSp modSp mod delAnim modAnim">
        <pc:chgData name="俊亮 吴" userId="bf4f2fb3ebd9fbe2" providerId="LiveId" clId="{A9C6B5E9-EBBA-4622-8D20-D86D0C433206}" dt="2021-01-10T07:45:21.678" v="2055"/>
        <pc:sldMkLst>
          <pc:docMk/>
          <pc:sldMk cId="2502383069" sldId="627"/>
        </pc:sldMkLst>
        <pc:spChg chg="del">
          <ac:chgData name="俊亮 吴" userId="bf4f2fb3ebd9fbe2" providerId="LiveId" clId="{A9C6B5E9-EBBA-4622-8D20-D86D0C433206}" dt="2021-01-10T06:55:41.381" v="1495" actId="478"/>
          <ac:spMkLst>
            <pc:docMk/>
            <pc:sldMk cId="2502383069" sldId="627"/>
            <ac:spMk id="2" creationId="{17EE4CFD-EC34-4866-9C5F-C2D4150DF3A7}"/>
          </ac:spMkLst>
        </pc:spChg>
        <pc:spChg chg="del mod">
          <ac:chgData name="俊亮 吴" userId="bf4f2fb3ebd9fbe2" providerId="LiveId" clId="{A9C6B5E9-EBBA-4622-8D20-D86D0C433206}" dt="2021-01-10T06:55:38.404" v="1494" actId="478"/>
          <ac:spMkLst>
            <pc:docMk/>
            <pc:sldMk cId="2502383069" sldId="627"/>
            <ac:spMk id="3" creationId="{9E3E4DA9-A260-4232-8118-8835A547BA3C}"/>
          </ac:spMkLst>
        </pc:spChg>
        <pc:spChg chg="add mod">
          <ac:chgData name="俊亮 吴" userId="bf4f2fb3ebd9fbe2" providerId="LiveId" clId="{A9C6B5E9-EBBA-4622-8D20-D86D0C433206}" dt="2021-01-10T06:55:56.439" v="1501" actId="1076"/>
          <ac:spMkLst>
            <pc:docMk/>
            <pc:sldMk cId="2502383069" sldId="627"/>
            <ac:spMk id="6" creationId="{2DA40713-0239-4CBF-A9AD-B054868EB6BD}"/>
          </ac:spMkLst>
        </pc:spChg>
        <pc:spChg chg="add mod">
          <ac:chgData name="俊亮 吴" userId="bf4f2fb3ebd9fbe2" providerId="LiveId" clId="{A9C6B5E9-EBBA-4622-8D20-D86D0C433206}" dt="2021-01-10T06:55:50.352" v="1500"/>
          <ac:spMkLst>
            <pc:docMk/>
            <pc:sldMk cId="2502383069" sldId="627"/>
            <ac:spMk id="7" creationId="{040112FA-BD84-44CD-A60C-CB54C12AB754}"/>
          </ac:spMkLst>
        </pc:spChg>
        <pc:spChg chg="add mod">
          <ac:chgData name="俊亮 吴" userId="bf4f2fb3ebd9fbe2" providerId="LiveId" clId="{A9C6B5E9-EBBA-4622-8D20-D86D0C433206}" dt="2021-01-10T06:56:58.202" v="1612" actId="1076"/>
          <ac:spMkLst>
            <pc:docMk/>
            <pc:sldMk cId="2502383069" sldId="627"/>
            <ac:spMk id="12" creationId="{679F64DD-21FC-4699-B0FC-FEA52ED2A5F7}"/>
          </ac:spMkLst>
        </pc:spChg>
        <pc:spChg chg="add mod">
          <ac:chgData name="俊亮 吴" userId="bf4f2fb3ebd9fbe2" providerId="LiveId" clId="{A9C6B5E9-EBBA-4622-8D20-D86D0C433206}" dt="2021-01-10T07:39:10.801" v="1859" actId="2711"/>
          <ac:spMkLst>
            <pc:docMk/>
            <pc:sldMk cId="2502383069" sldId="627"/>
            <ac:spMk id="14" creationId="{5804526D-9C6F-4936-A545-C9C416FFB32E}"/>
          </ac:spMkLst>
        </pc:spChg>
        <pc:picChg chg="del">
          <ac:chgData name="俊亮 吴" userId="bf4f2fb3ebd9fbe2" providerId="LiveId" clId="{A9C6B5E9-EBBA-4622-8D20-D86D0C433206}" dt="2021-01-10T06:54:43.113" v="1474" actId="478"/>
          <ac:picMkLst>
            <pc:docMk/>
            <pc:sldMk cId="2502383069" sldId="627"/>
            <ac:picMk id="9" creationId="{32BCA7DD-83F3-4BD2-AB67-74B264E99A2A}"/>
          </ac:picMkLst>
        </pc:picChg>
        <pc:cxnChg chg="add mod">
          <ac:chgData name="俊亮 吴" userId="bf4f2fb3ebd9fbe2" providerId="LiveId" clId="{A9C6B5E9-EBBA-4622-8D20-D86D0C433206}" dt="2021-01-10T06:56:11.614" v="1504" actId="14100"/>
          <ac:cxnSpMkLst>
            <pc:docMk/>
            <pc:sldMk cId="2502383069" sldId="627"/>
            <ac:cxnSpMk id="8" creationId="{3448BEB8-228D-4CF1-974F-0BAD76448F6C}"/>
          </ac:cxnSpMkLst>
        </pc:cxnChg>
        <pc:cxnChg chg="add mod">
          <ac:chgData name="俊亮 吴" userId="bf4f2fb3ebd9fbe2" providerId="LiveId" clId="{A9C6B5E9-EBBA-4622-8D20-D86D0C433206}" dt="2021-01-10T06:56:19.010" v="1507" actId="14100"/>
          <ac:cxnSpMkLst>
            <pc:docMk/>
            <pc:sldMk cId="2502383069" sldId="627"/>
            <ac:cxnSpMk id="10" creationId="{DF73F278-1EE5-401C-8ED9-B7ABDB38E10A}"/>
          </ac:cxnSpMkLst>
        </pc:cxnChg>
      </pc:sldChg>
      <pc:sldChg chg="addSp delSp modSp mod delAnim modAnim">
        <pc:chgData name="俊亮 吴" userId="bf4f2fb3ebd9fbe2" providerId="LiveId" clId="{A9C6B5E9-EBBA-4622-8D20-D86D0C433206}" dt="2021-01-10T07:45:26.393" v="2056"/>
        <pc:sldMkLst>
          <pc:docMk/>
          <pc:sldMk cId="3575915077" sldId="628"/>
        </pc:sldMkLst>
        <pc:spChg chg="del">
          <ac:chgData name="俊亮 吴" userId="bf4f2fb3ebd9fbe2" providerId="LiveId" clId="{A9C6B5E9-EBBA-4622-8D20-D86D0C433206}" dt="2021-01-10T06:57:10.003" v="1614" actId="478"/>
          <ac:spMkLst>
            <pc:docMk/>
            <pc:sldMk cId="3575915077" sldId="628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57:34.362" v="1621" actId="14100"/>
          <ac:spMkLst>
            <pc:docMk/>
            <pc:sldMk cId="3575915077" sldId="628"/>
            <ac:spMk id="3" creationId="{9E3E4DA9-A260-4232-8118-8835A547BA3C}"/>
          </ac:spMkLst>
        </pc:spChg>
        <pc:spChg chg="add mod">
          <ac:chgData name="俊亮 吴" userId="bf4f2fb3ebd9fbe2" providerId="LiveId" clId="{A9C6B5E9-EBBA-4622-8D20-D86D0C433206}" dt="2021-01-10T06:57:08.109" v="1613"/>
          <ac:spMkLst>
            <pc:docMk/>
            <pc:sldMk cId="3575915077" sldId="628"/>
            <ac:spMk id="6" creationId="{42BE5CFF-48A4-48FA-91A9-AEEBBCD7BC57}"/>
          </ac:spMkLst>
        </pc:spChg>
        <pc:spChg chg="add mod">
          <ac:chgData name="俊亮 吴" userId="bf4f2fb3ebd9fbe2" providerId="LiveId" clId="{A9C6B5E9-EBBA-4622-8D20-D86D0C433206}" dt="2021-01-10T06:57:24.900" v="1618" actId="1076"/>
          <ac:spMkLst>
            <pc:docMk/>
            <pc:sldMk cId="3575915077" sldId="628"/>
            <ac:spMk id="7" creationId="{EA66B191-113D-4281-A857-0A75E90ACDAA}"/>
          </ac:spMkLst>
        </pc:spChg>
        <pc:spChg chg="add mod">
          <ac:chgData name="俊亮 吴" userId="bf4f2fb3ebd9fbe2" providerId="LiveId" clId="{A9C6B5E9-EBBA-4622-8D20-D86D0C433206}" dt="2021-01-10T07:38:15.812" v="1851" actId="1076"/>
          <ac:spMkLst>
            <pc:docMk/>
            <pc:sldMk cId="3575915077" sldId="628"/>
            <ac:spMk id="8" creationId="{86BF8F72-8DCC-4924-AAF4-9E42E6194121}"/>
          </ac:spMkLst>
        </pc:spChg>
        <pc:spChg chg="add mod">
          <ac:chgData name="俊亮 吴" userId="bf4f2fb3ebd9fbe2" providerId="LiveId" clId="{A9C6B5E9-EBBA-4622-8D20-D86D0C433206}" dt="2021-01-10T07:42:11.373" v="1978" actId="20577"/>
          <ac:spMkLst>
            <pc:docMk/>
            <pc:sldMk cId="3575915077" sldId="628"/>
            <ac:spMk id="9" creationId="{37E1C983-967B-4169-8937-5A0B21446484}"/>
          </ac:spMkLst>
        </pc:spChg>
        <pc:spChg chg="add del mod">
          <ac:chgData name="俊亮 吴" userId="bf4f2fb3ebd9fbe2" providerId="LiveId" clId="{A9C6B5E9-EBBA-4622-8D20-D86D0C433206}" dt="2021-01-10T07:42:28.774" v="1982"/>
          <ac:spMkLst>
            <pc:docMk/>
            <pc:sldMk cId="3575915077" sldId="628"/>
            <ac:spMk id="10" creationId="{3C53818F-272D-44A4-8475-CA0E1462430B}"/>
          </ac:spMkLst>
        </pc:spChg>
        <pc:spChg chg="add del mod">
          <ac:chgData name="俊亮 吴" userId="bf4f2fb3ebd9fbe2" providerId="LiveId" clId="{A9C6B5E9-EBBA-4622-8D20-D86D0C433206}" dt="2021-01-10T07:42:28.774" v="1982"/>
          <ac:spMkLst>
            <pc:docMk/>
            <pc:sldMk cId="3575915077" sldId="628"/>
            <ac:spMk id="11" creationId="{A7681F76-07E6-479E-8535-FCDED91D73A3}"/>
          </ac:spMkLst>
        </pc:spChg>
        <pc:picChg chg="del">
          <ac:chgData name="俊亮 吴" userId="bf4f2fb3ebd9fbe2" providerId="LiveId" clId="{A9C6B5E9-EBBA-4622-8D20-D86D0C433206}" dt="2021-01-10T06:57:11.254" v="1615" actId="478"/>
          <ac:picMkLst>
            <pc:docMk/>
            <pc:sldMk cId="3575915077" sldId="628"/>
            <ac:picMk id="5" creationId="{434AE747-347D-4260-A84B-77EB7F1B1B87}"/>
          </ac:picMkLst>
        </pc:picChg>
      </pc:sldChg>
      <pc:sldChg chg="addSp delSp modSp mod delAnim modAnim">
        <pc:chgData name="俊亮 吴" userId="bf4f2fb3ebd9fbe2" providerId="LiveId" clId="{A9C6B5E9-EBBA-4622-8D20-D86D0C433206}" dt="2021-01-10T07:45:30.497" v="2057"/>
        <pc:sldMkLst>
          <pc:docMk/>
          <pc:sldMk cId="463775199" sldId="629"/>
        </pc:sldMkLst>
        <pc:spChg chg="del">
          <ac:chgData name="俊亮 吴" userId="bf4f2fb3ebd9fbe2" providerId="LiveId" clId="{A9C6B5E9-EBBA-4622-8D20-D86D0C433206}" dt="2021-01-10T06:59:41.606" v="1642" actId="478"/>
          <ac:spMkLst>
            <pc:docMk/>
            <pc:sldMk cId="463775199" sldId="629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6:59:54.844" v="1646" actId="1076"/>
          <ac:spMkLst>
            <pc:docMk/>
            <pc:sldMk cId="463775199" sldId="629"/>
            <ac:spMk id="3" creationId="{9E3E4DA9-A260-4232-8118-8835A547BA3C}"/>
          </ac:spMkLst>
        </pc:spChg>
        <pc:spChg chg="add mod">
          <ac:chgData name="俊亮 吴" userId="bf4f2fb3ebd9fbe2" providerId="LiveId" clId="{A9C6B5E9-EBBA-4622-8D20-D86D0C433206}" dt="2021-01-10T06:59:44.967" v="1644" actId="1076"/>
          <ac:spMkLst>
            <pc:docMk/>
            <pc:sldMk cId="463775199" sldId="629"/>
            <ac:spMk id="6" creationId="{4CF70975-318D-4B5F-B9A0-263F51386CDB}"/>
          </ac:spMkLst>
        </pc:spChg>
        <pc:spChg chg="add mod">
          <ac:chgData name="俊亮 吴" userId="bf4f2fb3ebd9fbe2" providerId="LiveId" clId="{A9C6B5E9-EBBA-4622-8D20-D86D0C433206}" dt="2021-01-10T06:59:41.896" v="1643"/>
          <ac:spMkLst>
            <pc:docMk/>
            <pc:sldMk cId="463775199" sldId="629"/>
            <ac:spMk id="7" creationId="{A67EF15D-DBE2-4290-B0B4-D6DB4ED8E2D0}"/>
          </ac:spMkLst>
        </pc:spChg>
        <pc:spChg chg="add del mod">
          <ac:chgData name="俊亮 吴" userId="bf4f2fb3ebd9fbe2" providerId="LiveId" clId="{A9C6B5E9-EBBA-4622-8D20-D86D0C433206}" dt="2021-01-10T07:42:22.308" v="1980" actId="478"/>
          <ac:spMkLst>
            <pc:docMk/>
            <pc:sldMk cId="463775199" sldId="629"/>
            <ac:spMk id="8" creationId="{7E85D61A-079E-400A-983C-D0560783D7ED}"/>
          </ac:spMkLst>
        </pc:spChg>
        <pc:spChg chg="add mod">
          <ac:chgData name="俊亮 吴" userId="bf4f2fb3ebd9fbe2" providerId="LiveId" clId="{A9C6B5E9-EBBA-4622-8D20-D86D0C433206}" dt="2021-01-10T07:42:30.040" v="1983"/>
          <ac:spMkLst>
            <pc:docMk/>
            <pc:sldMk cId="463775199" sldId="629"/>
            <ac:spMk id="9" creationId="{2966A089-9B65-416B-BE43-26FC53E1EDDD}"/>
          </ac:spMkLst>
        </pc:spChg>
        <pc:spChg chg="add mod">
          <ac:chgData name="俊亮 吴" userId="bf4f2fb3ebd9fbe2" providerId="LiveId" clId="{A9C6B5E9-EBBA-4622-8D20-D86D0C433206}" dt="2021-01-10T07:44:49.391" v="2053" actId="2711"/>
          <ac:spMkLst>
            <pc:docMk/>
            <pc:sldMk cId="463775199" sldId="629"/>
            <ac:spMk id="10" creationId="{F4D97587-C8C2-4962-93A7-23B69EF593D4}"/>
          </ac:spMkLst>
        </pc:spChg>
        <pc:picChg chg="del">
          <ac:chgData name="俊亮 吴" userId="bf4f2fb3ebd9fbe2" providerId="LiveId" clId="{A9C6B5E9-EBBA-4622-8D20-D86D0C433206}" dt="2021-01-10T06:59:15.517" v="1632" actId="478"/>
          <ac:picMkLst>
            <pc:docMk/>
            <pc:sldMk cId="463775199" sldId="629"/>
            <ac:picMk id="5" creationId="{B3DEDAED-3015-4D1F-A78F-901B96A1D103}"/>
          </ac:picMkLst>
        </pc:picChg>
      </pc:sldChg>
      <pc:sldChg chg="addSp delSp modSp mod delAnim modAnim">
        <pc:chgData name="俊亮 吴" userId="bf4f2fb3ebd9fbe2" providerId="LiveId" clId="{A9C6B5E9-EBBA-4622-8D20-D86D0C433206}" dt="2021-01-10T07:58:05.966" v="2202" actId="20577"/>
        <pc:sldMkLst>
          <pc:docMk/>
          <pc:sldMk cId="591492431" sldId="630"/>
        </pc:sldMkLst>
        <pc:spChg chg="del mod">
          <ac:chgData name="俊亮 吴" userId="bf4f2fb3ebd9fbe2" providerId="LiveId" clId="{A9C6B5E9-EBBA-4622-8D20-D86D0C433206}" dt="2021-01-10T07:01:25.459" v="1672" actId="478"/>
          <ac:spMkLst>
            <pc:docMk/>
            <pc:sldMk cId="591492431" sldId="630"/>
            <ac:spMk id="2" creationId="{17EE4CFD-EC34-4866-9C5F-C2D4150DF3A7}"/>
          </ac:spMkLst>
        </pc:spChg>
        <pc:spChg chg="mod">
          <ac:chgData name="俊亮 吴" userId="bf4f2fb3ebd9fbe2" providerId="LiveId" clId="{A9C6B5E9-EBBA-4622-8D20-D86D0C433206}" dt="2021-01-10T07:58:05.966" v="2202" actId="20577"/>
          <ac:spMkLst>
            <pc:docMk/>
            <pc:sldMk cId="591492431" sldId="630"/>
            <ac:spMk id="3" creationId="{9E3E4DA9-A260-4232-8118-8835A547BA3C}"/>
          </ac:spMkLst>
        </pc:spChg>
        <pc:spChg chg="add mod">
          <ac:chgData name="俊亮 吴" userId="bf4f2fb3ebd9fbe2" providerId="LiveId" clId="{A9C6B5E9-EBBA-4622-8D20-D86D0C433206}" dt="2021-01-10T07:01:29.582" v="1674" actId="1076"/>
          <ac:spMkLst>
            <pc:docMk/>
            <pc:sldMk cId="591492431" sldId="630"/>
            <ac:spMk id="6" creationId="{AE278252-3BC9-4691-AD56-C57BA45C8637}"/>
          </ac:spMkLst>
        </pc:spChg>
        <pc:spChg chg="add mod">
          <ac:chgData name="俊亮 吴" userId="bf4f2fb3ebd9fbe2" providerId="LiveId" clId="{A9C6B5E9-EBBA-4622-8D20-D86D0C433206}" dt="2021-01-10T07:01:25.798" v="1673"/>
          <ac:spMkLst>
            <pc:docMk/>
            <pc:sldMk cId="591492431" sldId="630"/>
            <ac:spMk id="8" creationId="{E5E80E83-662E-424D-95F9-EEF590AD12D0}"/>
          </ac:spMkLst>
        </pc:spChg>
        <pc:spChg chg="add mod">
          <ac:chgData name="俊亮 吴" userId="bf4f2fb3ebd9fbe2" providerId="LiveId" clId="{A9C6B5E9-EBBA-4622-8D20-D86D0C433206}" dt="2021-01-10T07:57:23.816" v="2148" actId="20577"/>
          <ac:spMkLst>
            <pc:docMk/>
            <pc:sldMk cId="591492431" sldId="630"/>
            <ac:spMk id="9" creationId="{E50B44A5-5244-4526-B8CF-1112DA22671D}"/>
          </ac:spMkLst>
        </pc:spChg>
        <pc:picChg chg="del">
          <ac:chgData name="俊亮 吴" userId="bf4f2fb3ebd9fbe2" providerId="LiveId" clId="{A9C6B5E9-EBBA-4622-8D20-D86D0C433206}" dt="2021-01-10T07:00:17.308" v="1647" actId="478"/>
          <ac:picMkLst>
            <pc:docMk/>
            <pc:sldMk cId="591492431" sldId="630"/>
            <ac:picMk id="7" creationId="{05E936A6-5208-47EF-A1F7-9DE8D8202024}"/>
          </ac:picMkLst>
        </pc:picChg>
      </pc:sldChg>
      <pc:sldChg chg="addSp delSp modSp mod">
        <pc:chgData name="俊亮 吴" userId="bf4f2fb3ebd9fbe2" providerId="LiveId" clId="{A9C6B5E9-EBBA-4622-8D20-D86D0C433206}" dt="2021-01-10T07:01:58.271" v="1679" actId="1076"/>
        <pc:sldMkLst>
          <pc:docMk/>
          <pc:sldMk cId="987344171" sldId="631"/>
        </pc:sldMkLst>
        <pc:spChg chg="del">
          <ac:chgData name="俊亮 吴" userId="bf4f2fb3ebd9fbe2" providerId="LiveId" clId="{A9C6B5E9-EBBA-4622-8D20-D86D0C433206}" dt="2021-01-10T06:15:32.371" v="155" actId="478"/>
          <ac:spMkLst>
            <pc:docMk/>
            <pc:sldMk cId="987344171" sldId="631"/>
            <ac:spMk id="3" creationId="{9E3E4DA9-A260-4232-8118-8835A547BA3C}"/>
          </ac:spMkLst>
        </pc:spChg>
        <pc:picChg chg="add mod">
          <ac:chgData name="俊亮 吴" userId="bf4f2fb3ebd9fbe2" providerId="LiveId" clId="{A9C6B5E9-EBBA-4622-8D20-D86D0C433206}" dt="2021-01-10T07:01:58.271" v="1679" actId="1076"/>
          <ac:picMkLst>
            <pc:docMk/>
            <pc:sldMk cId="987344171" sldId="631"/>
            <ac:picMk id="5" creationId="{D4D8A051-C09E-46D7-AD80-407662A889F9}"/>
          </ac:picMkLst>
        </pc:picChg>
      </pc:sldChg>
      <pc:sldChg chg="addSp delSp modSp add mod delAnim modAnim">
        <pc:chgData name="俊亮 吴" userId="bf4f2fb3ebd9fbe2" providerId="LiveId" clId="{A9C6B5E9-EBBA-4622-8D20-D86D0C433206}" dt="2021-01-10T07:45:16.079" v="2054"/>
        <pc:sldMkLst>
          <pc:docMk/>
          <pc:sldMk cId="3829689821" sldId="632"/>
        </pc:sldMkLst>
        <pc:spChg chg="del">
          <ac:chgData name="俊亮 吴" userId="bf4f2fb3ebd9fbe2" providerId="LiveId" clId="{A9C6B5E9-EBBA-4622-8D20-D86D0C433206}" dt="2021-01-10T06:51:54.710" v="1438" actId="478"/>
          <ac:spMkLst>
            <pc:docMk/>
            <pc:sldMk cId="3829689821" sldId="632"/>
            <ac:spMk id="3" creationId="{9E3E4DA9-A260-4232-8118-8835A547BA3C}"/>
          </ac:spMkLst>
        </pc:spChg>
        <pc:spChg chg="mod">
          <ac:chgData name="俊亮 吴" userId="bf4f2fb3ebd9fbe2" providerId="LiveId" clId="{A9C6B5E9-EBBA-4622-8D20-D86D0C433206}" dt="2021-01-10T06:53:41.214" v="1464" actId="20577"/>
          <ac:spMkLst>
            <pc:docMk/>
            <pc:sldMk cId="3829689821" sldId="632"/>
            <ac:spMk id="8" creationId="{A849ECCD-7D44-4579-9C47-6DE288DA651F}"/>
          </ac:spMkLst>
        </pc:spChg>
        <pc:spChg chg="mod">
          <ac:chgData name="俊亮 吴" userId="bf4f2fb3ebd9fbe2" providerId="LiveId" clId="{A9C6B5E9-EBBA-4622-8D20-D86D0C433206}" dt="2021-01-10T06:55:47.570" v="1499" actId="20577"/>
          <ac:spMkLst>
            <pc:docMk/>
            <pc:sldMk cId="3829689821" sldId="632"/>
            <ac:spMk id="9" creationId="{FC779C1A-3F0B-4524-A7FD-0C4E8AEB5EE0}"/>
          </ac:spMkLst>
        </pc:spChg>
        <pc:spChg chg="add mod">
          <ac:chgData name="俊亮 吴" userId="bf4f2fb3ebd9fbe2" providerId="LiveId" clId="{A9C6B5E9-EBBA-4622-8D20-D86D0C433206}" dt="2021-01-10T06:53:22.255" v="1457" actId="404"/>
          <ac:spMkLst>
            <pc:docMk/>
            <pc:sldMk cId="3829689821" sldId="632"/>
            <ac:spMk id="10" creationId="{44665974-F28F-4C7E-8B93-F5044E84ADC2}"/>
          </ac:spMkLst>
        </pc:spChg>
        <pc:spChg chg="add mod">
          <ac:chgData name="俊亮 吴" userId="bf4f2fb3ebd9fbe2" providerId="LiveId" clId="{A9C6B5E9-EBBA-4622-8D20-D86D0C433206}" dt="2021-01-10T06:53:47.049" v="1467" actId="1076"/>
          <ac:spMkLst>
            <pc:docMk/>
            <pc:sldMk cId="3829689821" sldId="632"/>
            <ac:spMk id="11" creationId="{90D6EF4E-1CE7-4F20-B85E-1E19B6302C6A}"/>
          </ac:spMkLst>
        </pc:spChg>
        <pc:spChg chg="add mod">
          <ac:chgData name="俊亮 吴" userId="bf4f2fb3ebd9fbe2" providerId="LiveId" clId="{A9C6B5E9-EBBA-4622-8D20-D86D0C433206}" dt="2021-01-10T07:39:18.906" v="1861" actId="2711"/>
          <ac:spMkLst>
            <pc:docMk/>
            <pc:sldMk cId="3829689821" sldId="632"/>
            <ac:spMk id="17" creationId="{0483FB6C-BF61-472D-973F-943E494FAF73}"/>
          </ac:spMkLst>
        </pc:spChg>
        <pc:picChg chg="del">
          <ac:chgData name="俊亮 吴" userId="bf4f2fb3ebd9fbe2" providerId="LiveId" clId="{A9C6B5E9-EBBA-4622-8D20-D86D0C433206}" dt="2021-01-10T06:51:44.653" v="1435" actId="478"/>
          <ac:picMkLst>
            <pc:docMk/>
            <pc:sldMk cId="3829689821" sldId="632"/>
            <ac:picMk id="5" creationId="{A7B20DCE-3F6E-4483-96CA-33EE976B7934}"/>
          </ac:picMkLst>
        </pc:picChg>
        <pc:picChg chg="del mod">
          <ac:chgData name="俊亮 吴" userId="bf4f2fb3ebd9fbe2" providerId="LiveId" clId="{A9C6B5E9-EBBA-4622-8D20-D86D0C433206}" dt="2021-01-10T06:53:06.091" v="1453" actId="478"/>
          <ac:picMkLst>
            <pc:docMk/>
            <pc:sldMk cId="3829689821" sldId="632"/>
            <ac:picMk id="7" creationId="{4CAAD256-7956-45FF-909E-B4214498322C}"/>
          </ac:picMkLst>
        </pc:picChg>
        <pc:cxnChg chg="add del">
          <ac:chgData name="俊亮 吴" userId="bf4f2fb3ebd9fbe2" providerId="LiveId" clId="{A9C6B5E9-EBBA-4622-8D20-D86D0C433206}" dt="2021-01-10T06:52:18.347" v="1443" actId="478"/>
          <ac:cxnSpMkLst>
            <pc:docMk/>
            <pc:sldMk cId="3829689821" sldId="632"/>
            <ac:cxnSpMk id="4" creationId="{924140E1-57E3-4915-962C-D8C9BF8B9356}"/>
          </ac:cxnSpMkLst>
        </pc:cxnChg>
        <pc:cxnChg chg="add mod">
          <ac:chgData name="俊亮 吴" userId="bf4f2fb3ebd9fbe2" providerId="LiveId" clId="{A9C6B5E9-EBBA-4622-8D20-D86D0C433206}" dt="2021-01-10T06:54:06.668" v="1470" actId="1582"/>
          <ac:cxnSpMkLst>
            <pc:docMk/>
            <pc:sldMk cId="3829689821" sldId="632"/>
            <ac:cxnSpMk id="13" creationId="{5FFC2332-2227-4EB1-BFF9-59EDD8C39797}"/>
          </ac:cxnSpMkLst>
        </pc:cxnChg>
        <pc:cxnChg chg="add mod">
          <ac:chgData name="俊亮 吴" userId="bf4f2fb3ebd9fbe2" providerId="LiveId" clId="{A9C6B5E9-EBBA-4622-8D20-D86D0C433206}" dt="2021-01-10T06:54:19.168" v="1473" actId="14100"/>
          <ac:cxnSpMkLst>
            <pc:docMk/>
            <pc:sldMk cId="3829689821" sldId="632"/>
            <ac:cxnSpMk id="14" creationId="{FB2FB3F5-0ABD-4722-93A9-C18EDFF9A8C1}"/>
          </ac:cxnSpMkLst>
        </pc:cxnChg>
      </pc:sldChg>
    </pc:docChg>
  </pc:docChgLst>
  <pc:docChgLst>
    <pc:chgData name="俊亮 吴" userId="bf4f2fb3ebd9fbe2" providerId="LiveId" clId="{F1C7A0A8-A2FE-4C3B-BDF4-8D501F7D4A36}"/>
    <pc:docChg chg="undo custSel addSld delSld modSld">
      <pc:chgData name="俊亮 吴" userId="bf4f2fb3ebd9fbe2" providerId="LiveId" clId="{F1C7A0A8-A2FE-4C3B-BDF4-8D501F7D4A36}" dt="2021-01-13T11:01:14.657" v="171" actId="1076"/>
      <pc:docMkLst>
        <pc:docMk/>
      </pc:docMkLst>
      <pc:sldChg chg="modSp mod">
        <pc:chgData name="俊亮 吴" userId="bf4f2fb3ebd9fbe2" providerId="LiveId" clId="{F1C7A0A8-A2FE-4C3B-BDF4-8D501F7D4A36}" dt="2021-01-13T11:00:09.875" v="148" actId="1076"/>
        <pc:sldMkLst>
          <pc:docMk/>
          <pc:sldMk cId="2976883484" sldId="258"/>
        </pc:sldMkLst>
        <pc:spChg chg="mod">
          <ac:chgData name="俊亮 吴" userId="bf4f2fb3ebd9fbe2" providerId="LiveId" clId="{F1C7A0A8-A2FE-4C3B-BDF4-8D501F7D4A36}" dt="2021-01-13T07:51:40.261" v="51" actId="20577"/>
          <ac:spMkLst>
            <pc:docMk/>
            <pc:sldMk cId="2976883484" sldId="258"/>
            <ac:spMk id="7" creationId="{399869AD-FA8A-4F31-A496-96FDA25F0EE4}"/>
          </ac:spMkLst>
        </pc:spChg>
        <pc:spChg chg="mod">
          <ac:chgData name="俊亮 吴" userId="bf4f2fb3ebd9fbe2" providerId="LiveId" clId="{F1C7A0A8-A2FE-4C3B-BDF4-8D501F7D4A36}" dt="2021-01-13T11:00:09.875" v="148" actId="1076"/>
          <ac:spMkLst>
            <pc:docMk/>
            <pc:sldMk cId="2976883484" sldId="258"/>
            <ac:spMk id="9" creationId="{280B436A-BEB7-45C7-BC75-3D49D3119106}"/>
          </ac:spMkLst>
        </pc:spChg>
        <pc:spChg chg="mod">
          <ac:chgData name="俊亮 吴" userId="bf4f2fb3ebd9fbe2" providerId="LiveId" clId="{F1C7A0A8-A2FE-4C3B-BDF4-8D501F7D4A36}" dt="2021-01-13T07:50:53.032" v="1" actId="20577"/>
          <ac:spMkLst>
            <pc:docMk/>
            <pc:sldMk cId="2976883484" sldId="258"/>
            <ac:spMk id="19" creationId="{ACB2D5CB-1EBB-45EE-BB8F-04A2287153C3}"/>
          </ac:spMkLst>
        </pc:spChg>
      </pc:sldChg>
      <pc:sldChg chg="modSp mod">
        <pc:chgData name="俊亮 吴" userId="bf4f2fb3ebd9fbe2" providerId="LiveId" clId="{F1C7A0A8-A2FE-4C3B-BDF4-8D501F7D4A36}" dt="2021-01-13T11:01:14.657" v="171" actId="1076"/>
        <pc:sldMkLst>
          <pc:docMk/>
          <pc:sldMk cId="471794334" sldId="611"/>
        </pc:sldMkLst>
        <pc:spChg chg="mod">
          <ac:chgData name="俊亮 吴" userId="bf4f2fb3ebd9fbe2" providerId="LiveId" clId="{F1C7A0A8-A2FE-4C3B-BDF4-8D501F7D4A36}" dt="2021-01-13T11:01:14.657" v="171" actId="1076"/>
          <ac:spMkLst>
            <pc:docMk/>
            <pc:sldMk cId="471794334" sldId="611"/>
            <ac:spMk id="3" creationId="{5A0A5731-5F8A-46B6-AB7E-AB353AC864DC}"/>
          </ac:spMkLst>
        </pc:spChg>
      </pc:sldChg>
      <pc:sldChg chg="modSp add mod">
        <pc:chgData name="俊亮 吴" userId="bf4f2fb3ebd9fbe2" providerId="LiveId" clId="{F1C7A0A8-A2FE-4C3B-BDF4-8D501F7D4A36}" dt="2021-01-13T09:15:29.061" v="142" actId="20577"/>
        <pc:sldMkLst>
          <pc:docMk/>
          <pc:sldMk cId="2099098412" sldId="612"/>
        </pc:sldMkLst>
        <pc:spChg chg="mod">
          <ac:chgData name="俊亮 吴" userId="bf4f2fb3ebd9fbe2" providerId="LiveId" clId="{F1C7A0A8-A2FE-4C3B-BDF4-8D501F7D4A36}" dt="2021-01-13T09:15:24.452" v="139" actId="5793"/>
          <ac:spMkLst>
            <pc:docMk/>
            <pc:sldMk cId="2099098412" sldId="612"/>
            <ac:spMk id="2" creationId="{17EE4CFD-EC34-4866-9C5F-C2D4150DF3A7}"/>
          </ac:spMkLst>
        </pc:spChg>
        <pc:spChg chg="mod">
          <ac:chgData name="俊亮 吴" userId="bf4f2fb3ebd9fbe2" providerId="LiveId" clId="{F1C7A0A8-A2FE-4C3B-BDF4-8D501F7D4A36}" dt="2021-01-13T09:15:29.061" v="142" actId="20577"/>
          <ac:spMkLst>
            <pc:docMk/>
            <pc:sldMk cId="2099098412" sldId="612"/>
            <ac:spMk id="3" creationId="{5A0A5731-5F8A-46B6-AB7E-AB353AC864DC}"/>
          </ac:spMkLst>
        </pc:spChg>
      </pc:sldChg>
      <pc:sldChg chg="del">
        <pc:chgData name="俊亮 吴" userId="bf4f2fb3ebd9fbe2" providerId="LiveId" clId="{F1C7A0A8-A2FE-4C3B-BDF4-8D501F7D4A36}" dt="2021-01-13T07:52:22.239" v="75" actId="47"/>
        <pc:sldMkLst>
          <pc:docMk/>
          <pc:sldMk cId="4260379086" sldId="619"/>
        </pc:sldMkLst>
      </pc:sldChg>
      <pc:sldChg chg="del">
        <pc:chgData name="俊亮 吴" userId="bf4f2fb3ebd9fbe2" providerId="LiveId" clId="{F1C7A0A8-A2FE-4C3B-BDF4-8D501F7D4A36}" dt="2021-01-13T07:52:20.984" v="74" actId="47"/>
        <pc:sldMkLst>
          <pc:docMk/>
          <pc:sldMk cId="1259223268" sldId="620"/>
        </pc:sldMkLst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3348176478" sldId="621"/>
        </pc:sldMkLst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2377329602" sldId="622"/>
        </pc:sldMkLst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1697380392" sldId="623"/>
        </pc:sldMkLst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1034463148" sldId="625"/>
        </pc:sldMkLst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4184137827" sldId="626"/>
        </pc:sldMkLst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2502383069" sldId="627"/>
        </pc:sldMkLst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3575915077" sldId="628"/>
        </pc:sldMkLst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463775199" sldId="629"/>
        </pc:sldMkLst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591492431" sldId="630"/>
        </pc:sldMkLst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987344171" sldId="631"/>
        </pc:sldMkLst>
      </pc:sldChg>
      <pc:sldChg chg="del">
        <pc:chgData name="俊亮 吴" userId="bf4f2fb3ebd9fbe2" providerId="LiveId" clId="{F1C7A0A8-A2FE-4C3B-BDF4-8D501F7D4A36}" dt="2021-01-13T07:52:18.650" v="73" actId="47"/>
        <pc:sldMkLst>
          <pc:docMk/>
          <pc:sldMk cId="3829689821" sldId="632"/>
        </pc:sldMkLst>
      </pc:sldChg>
    </pc:docChg>
  </pc:docChgLst>
  <pc:docChgLst>
    <pc:chgData name="俊亮 吴" userId="bf4f2fb3ebd9fbe2" providerId="LiveId" clId="{79592CB5-DF63-4B6F-B803-39A9D9A573EB}"/>
    <pc:docChg chg="undo custSel addSld delSld modSld sldOrd">
      <pc:chgData name="俊亮 吴" userId="bf4f2fb3ebd9fbe2" providerId="LiveId" clId="{79592CB5-DF63-4B6F-B803-39A9D9A573EB}" dt="2021-01-02T07:47:26.365" v="3365" actId="478"/>
      <pc:docMkLst>
        <pc:docMk/>
      </pc:docMkLst>
      <pc:sldChg chg="delSp mod">
        <pc:chgData name="俊亮 吴" userId="bf4f2fb3ebd9fbe2" providerId="LiveId" clId="{79592CB5-DF63-4B6F-B803-39A9D9A573EB}" dt="2021-01-02T07:47:26.365" v="3365" actId="478"/>
        <pc:sldMkLst>
          <pc:docMk/>
          <pc:sldMk cId="2133504315" sldId="515"/>
        </pc:sldMkLst>
        <pc:spChg chg="del">
          <ac:chgData name="俊亮 吴" userId="bf4f2fb3ebd9fbe2" providerId="LiveId" clId="{79592CB5-DF63-4B6F-B803-39A9D9A573EB}" dt="2021-01-02T07:47:26.365" v="3365" actId="478"/>
          <ac:spMkLst>
            <pc:docMk/>
            <pc:sldMk cId="2133504315" sldId="515"/>
            <ac:spMk id="17" creationId="{DAEA993D-1FC1-4F39-832F-EF44AB9B82A0}"/>
          </ac:spMkLst>
        </pc:spChg>
      </pc:sldChg>
      <pc:sldChg chg="modSp mod">
        <pc:chgData name="俊亮 吴" userId="bf4f2fb3ebd9fbe2" providerId="LiveId" clId="{79592CB5-DF63-4B6F-B803-39A9D9A573EB}" dt="2021-01-02T06:14:48.129" v="40" actId="20577"/>
        <pc:sldMkLst>
          <pc:docMk/>
          <pc:sldMk cId="491669575" sldId="527"/>
        </pc:sldMkLst>
        <pc:spChg chg="mod">
          <ac:chgData name="俊亮 吴" userId="bf4f2fb3ebd9fbe2" providerId="LiveId" clId="{79592CB5-DF63-4B6F-B803-39A9D9A573EB}" dt="2021-01-02T06:10:07.809" v="24" actId="20577"/>
          <ac:spMkLst>
            <pc:docMk/>
            <pc:sldMk cId="491669575" sldId="527"/>
            <ac:spMk id="31" creationId="{68E1C25A-DA47-404B-8ADA-28CFE14EF0CB}"/>
          </ac:spMkLst>
        </pc:spChg>
        <pc:spChg chg="mod">
          <ac:chgData name="俊亮 吴" userId="bf4f2fb3ebd9fbe2" providerId="LiveId" clId="{79592CB5-DF63-4B6F-B803-39A9D9A573EB}" dt="2021-01-02T06:14:48.129" v="40" actId="20577"/>
          <ac:spMkLst>
            <pc:docMk/>
            <pc:sldMk cId="491669575" sldId="527"/>
            <ac:spMk id="33" creationId="{AF20F26E-F653-43DF-82DA-A72F8A839338}"/>
          </ac:spMkLst>
        </pc:spChg>
      </pc:sldChg>
      <pc:sldChg chg="modSp mod">
        <pc:chgData name="俊亮 吴" userId="bf4f2fb3ebd9fbe2" providerId="LiveId" clId="{79592CB5-DF63-4B6F-B803-39A9D9A573EB}" dt="2021-01-02T06:16:21.739" v="47" actId="20577"/>
        <pc:sldMkLst>
          <pc:docMk/>
          <pc:sldMk cId="1828744703" sldId="595"/>
        </pc:sldMkLst>
        <pc:spChg chg="mod">
          <ac:chgData name="俊亮 吴" userId="bf4f2fb3ebd9fbe2" providerId="LiveId" clId="{79592CB5-DF63-4B6F-B803-39A9D9A573EB}" dt="2021-01-02T06:16:21.739" v="47" actId="20577"/>
          <ac:spMkLst>
            <pc:docMk/>
            <pc:sldMk cId="1828744703" sldId="595"/>
            <ac:spMk id="31" creationId="{68E1C25A-DA47-404B-8ADA-28CFE14EF0CB}"/>
          </ac:spMkLst>
        </pc:spChg>
      </pc:sldChg>
      <pc:sldChg chg="modSp mod">
        <pc:chgData name="俊亮 吴" userId="bf4f2fb3ebd9fbe2" providerId="LiveId" clId="{79592CB5-DF63-4B6F-B803-39A9D9A573EB}" dt="2021-01-02T06:19:42.937" v="50" actId="20577"/>
        <pc:sldMkLst>
          <pc:docMk/>
          <pc:sldMk cId="2871887304" sldId="597"/>
        </pc:sldMkLst>
        <pc:spChg chg="mod">
          <ac:chgData name="俊亮 吴" userId="bf4f2fb3ebd9fbe2" providerId="LiveId" clId="{79592CB5-DF63-4B6F-B803-39A9D9A573EB}" dt="2021-01-02T06:19:42.937" v="50" actId="20577"/>
          <ac:spMkLst>
            <pc:docMk/>
            <pc:sldMk cId="2871887304" sldId="597"/>
            <ac:spMk id="5" creationId="{4753C7EA-8810-4477-9972-F24270A9A763}"/>
          </ac:spMkLst>
        </pc:spChg>
      </pc:sldChg>
      <pc:sldChg chg="addSp delSp modSp">
        <pc:chgData name="俊亮 吴" userId="bf4f2fb3ebd9fbe2" providerId="LiveId" clId="{79592CB5-DF63-4B6F-B803-39A9D9A573EB}" dt="2021-01-02T06:54:11.745" v="1480"/>
        <pc:sldMkLst>
          <pc:docMk/>
          <pc:sldMk cId="732480371" sldId="601"/>
        </pc:sldMkLst>
        <pc:spChg chg="add del mod">
          <ac:chgData name="俊亮 吴" userId="bf4f2fb3ebd9fbe2" providerId="LiveId" clId="{79592CB5-DF63-4B6F-B803-39A9D9A573EB}" dt="2021-01-02T06:54:11.745" v="1480"/>
          <ac:spMkLst>
            <pc:docMk/>
            <pc:sldMk cId="732480371" sldId="601"/>
            <ac:spMk id="7" creationId="{483BD40B-5197-47E2-A189-3EF237C4709B}"/>
          </ac:spMkLst>
        </pc:spChg>
      </pc:sldChg>
      <pc:sldChg chg="modSp">
        <pc:chgData name="俊亮 吴" userId="bf4f2fb3ebd9fbe2" providerId="LiveId" clId="{79592CB5-DF63-4B6F-B803-39A9D9A573EB}" dt="2021-01-02T06:27:45" v="51" actId="14100"/>
        <pc:sldMkLst>
          <pc:docMk/>
          <pc:sldMk cId="293304324" sldId="602"/>
        </pc:sldMkLst>
        <pc:spChg chg="mod">
          <ac:chgData name="俊亮 吴" userId="bf4f2fb3ebd9fbe2" providerId="LiveId" clId="{79592CB5-DF63-4B6F-B803-39A9D9A573EB}" dt="2021-01-02T06:27:45" v="51" actId="14100"/>
          <ac:spMkLst>
            <pc:docMk/>
            <pc:sldMk cId="293304324" sldId="602"/>
            <ac:spMk id="5" creationId="{4753C7EA-8810-4477-9972-F24270A9A763}"/>
          </ac:spMkLst>
        </pc:spChg>
      </pc:sldChg>
      <pc:sldChg chg="modSp mod">
        <pc:chgData name="俊亮 吴" userId="bf4f2fb3ebd9fbe2" providerId="LiveId" clId="{79592CB5-DF63-4B6F-B803-39A9D9A573EB}" dt="2021-01-02T06:28:40.169" v="56" actId="14100"/>
        <pc:sldMkLst>
          <pc:docMk/>
          <pc:sldMk cId="2158121554" sldId="603"/>
        </pc:sldMkLst>
        <pc:spChg chg="mod">
          <ac:chgData name="俊亮 吴" userId="bf4f2fb3ebd9fbe2" providerId="LiveId" clId="{79592CB5-DF63-4B6F-B803-39A9D9A573EB}" dt="2021-01-02T06:28:40.169" v="56" actId="14100"/>
          <ac:spMkLst>
            <pc:docMk/>
            <pc:sldMk cId="2158121554" sldId="603"/>
            <ac:spMk id="5" creationId="{4753C7EA-8810-4477-9972-F24270A9A763}"/>
          </ac:spMkLst>
        </pc:spChg>
      </pc:sldChg>
      <pc:sldChg chg="addSp delSp modSp mod">
        <pc:chgData name="俊亮 吴" userId="bf4f2fb3ebd9fbe2" providerId="LiveId" clId="{79592CB5-DF63-4B6F-B803-39A9D9A573EB}" dt="2021-01-02T07:22:03.361" v="2250"/>
        <pc:sldMkLst>
          <pc:docMk/>
          <pc:sldMk cId="683056575" sldId="604"/>
        </pc:sldMkLst>
        <pc:spChg chg="mod">
          <ac:chgData name="俊亮 吴" userId="bf4f2fb3ebd9fbe2" providerId="LiveId" clId="{79592CB5-DF63-4B6F-B803-39A9D9A573EB}" dt="2021-01-02T06:29:57.918" v="63" actId="20577"/>
          <ac:spMkLst>
            <pc:docMk/>
            <pc:sldMk cId="683056575" sldId="604"/>
            <ac:spMk id="5" creationId="{4753C7EA-8810-4477-9972-F24270A9A763}"/>
          </ac:spMkLst>
        </pc:spChg>
        <pc:spChg chg="add del mod">
          <ac:chgData name="俊亮 吴" userId="bf4f2fb3ebd9fbe2" providerId="LiveId" clId="{79592CB5-DF63-4B6F-B803-39A9D9A573EB}" dt="2021-01-02T07:22:03.361" v="2250"/>
          <ac:spMkLst>
            <pc:docMk/>
            <pc:sldMk cId="683056575" sldId="604"/>
            <ac:spMk id="7" creationId="{5762FCFA-3A45-4D7E-A0E9-B6520B282BDD}"/>
          </ac:spMkLst>
        </pc:spChg>
      </pc:sldChg>
      <pc:sldChg chg="addSp delSp modSp mod modNotesTx">
        <pc:chgData name="俊亮 吴" userId="bf4f2fb3ebd9fbe2" providerId="LiveId" clId="{79592CB5-DF63-4B6F-B803-39A9D9A573EB}" dt="2021-01-02T06:51:56.283" v="1389" actId="207"/>
        <pc:sldMkLst>
          <pc:docMk/>
          <pc:sldMk cId="1308034904" sldId="606"/>
        </pc:sldMkLst>
        <pc:spChg chg="add del mod">
          <ac:chgData name="俊亮 吴" userId="bf4f2fb3ebd9fbe2" providerId="LiveId" clId="{79592CB5-DF63-4B6F-B803-39A9D9A573EB}" dt="2021-01-02T06:34:38.805" v="290" actId="478"/>
          <ac:spMkLst>
            <pc:docMk/>
            <pc:sldMk cId="1308034904" sldId="606"/>
            <ac:spMk id="5" creationId="{930D4072-93BE-4348-B183-A6F012F43B6E}"/>
          </ac:spMkLst>
        </pc:spChg>
        <pc:spChg chg="add del">
          <ac:chgData name="俊亮 吴" userId="bf4f2fb3ebd9fbe2" providerId="LiveId" clId="{79592CB5-DF63-4B6F-B803-39A9D9A573EB}" dt="2021-01-02T06:34:31.717" v="288" actId="478"/>
          <ac:spMkLst>
            <pc:docMk/>
            <pc:sldMk cId="1308034904" sldId="606"/>
            <ac:spMk id="7" creationId="{4037FB30-4043-4E55-8A4E-480C5949F7E9}"/>
          </ac:spMkLst>
        </pc:spChg>
        <pc:spChg chg="mod">
          <ac:chgData name="俊亮 吴" userId="bf4f2fb3ebd9fbe2" providerId="LiveId" clId="{79592CB5-DF63-4B6F-B803-39A9D9A573EB}" dt="2021-01-02T06:51:56.283" v="1389" actId="207"/>
          <ac:spMkLst>
            <pc:docMk/>
            <pc:sldMk cId="1308034904" sldId="606"/>
            <ac:spMk id="31" creationId="{68E1C25A-DA47-404B-8ADA-28CFE14EF0CB}"/>
          </ac:spMkLst>
        </pc:spChg>
      </pc:sldChg>
      <pc:sldChg chg="delSp modSp add mod modNotesTx">
        <pc:chgData name="俊亮 吴" userId="bf4f2fb3ebd9fbe2" providerId="LiveId" clId="{79592CB5-DF63-4B6F-B803-39A9D9A573EB}" dt="2021-01-02T06:52:57.932" v="1423" actId="20577"/>
        <pc:sldMkLst>
          <pc:docMk/>
          <pc:sldMk cId="3684410191" sldId="607"/>
        </pc:sldMkLst>
        <pc:spChg chg="del mod">
          <ac:chgData name="俊亮 吴" userId="bf4f2fb3ebd9fbe2" providerId="LiveId" clId="{79592CB5-DF63-4B6F-B803-39A9D9A573EB}" dt="2021-01-02T06:40:32.596" v="734" actId="478"/>
          <ac:spMkLst>
            <pc:docMk/>
            <pc:sldMk cId="3684410191" sldId="607"/>
            <ac:spMk id="5" creationId="{930D4072-93BE-4348-B183-A6F012F43B6E}"/>
          </ac:spMkLst>
        </pc:spChg>
        <pc:spChg chg="mod">
          <ac:chgData name="俊亮 吴" userId="bf4f2fb3ebd9fbe2" providerId="LiveId" clId="{79592CB5-DF63-4B6F-B803-39A9D9A573EB}" dt="2021-01-02T06:52:02.568" v="1390" actId="207"/>
          <ac:spMkLst>
            <pc:docMk/>
            <pc:sldMk cId="3684410191" sldId="607"/>
            <ac:spMk id="31" creationId="{68E1C25A-DA47-404B-8ADA-28CFE14EF0CB}"/>
          </ac:spMkLst>
        </pc:spChg>
      </pc:sldChg>
      <pc:sldChg chg="addSp delSp modSp add mod modNotesTx">
        <pc:chgData name="俊亮 吴" userId="bf4f2fb3ebd9fbe2" providerId="LiveId" clId="{79592CB5-DF63-4B6F-B803-39A9D9A573EB}" dt="2021-01-02T07:13:14.952" v="1919" actId="1076"/>
        <pc:sldMkLst>
          <pc:docMk/>
          <pc:sldMk cId="2160577217" sldId="608"/>
        </pc:sldMkLst>
        <pc:spChg chg="mod">
          <ac:chgData name="俊亮 吴" userId="bf4f2fb3ebd9fbe2" providerId="LiveId" clId="{79592CB5-DF63-4B6F-B803-39A9D9A573EB}" dt="2021-01-02T06:53:34.454" v="1476" actId="14100"/>
          <ac:spMkLst>
            <pc:docMk/>
            <pc:sldMk cId="2160577217" sldId="608"/>
            <ac:spMk id="2" creationId="{17EE4CFD-EC34-4866-9C5F-C2D4150DF3A7}"/>
          </ac:spMkLst>
        </pc:spChg>
        <pc:spChg chg="add mod">
          <ac:chgData name="俊亮 吴" userId="bf4f2fb3ebd9fbe2" providerId="LiveId" clId="{79592CB5-DF63-4B6F-B803-39A9D9A573EB}" dt="2021-01-02T06:57:59.309" v="1589" actId="1035"/>
          <ac:spMkLst>
            <pc:docMk/>
            <pc:sldMk cId="2160577217" sldId="608"/>
            <ac:spMk id="3" creationId="{771F6C42-C7C9-4D0B-81E5-B0E823672141}"/>
          </ac:spMkLst>
        </pc:spChg>
        <pc:spChg chg="add mod">
          <ac:chgData name="俊亮 吴" userId="bf4f2fb3ebd9fbe2" providerId="LiveId" clId="{79592CB5-DF63-4B6F-B803-39A9D9A573EB}" dt="2021-01-02T06:54:55.150" v="1527" actId="14100"/>
          <ac:spMkLst>
            <pc:docMk/>
            <pc:sldMk cId="2160577217" sldId="608"/>
            <ac:spMk id="4" creationId="{2C2F06BF-BDEE-4BF9-ADD4-4C92E6E3C6F5}"/>
          </ac:spMkLst>
        </pc:spChg>
        <pc:spChg chg="add mod">
          <ac:chgData name="俊亮 吴" userId="bf4f2fb3ebd9fbe2" providerId="LiveId" clId="{79592CB5-DF63-4B6F-B803-39A9D9A573EB}" dt="2021-01-02T06:57:59.309" v="1589" actId="1035"/>
          <ac:spMkLst>
            <pc:docMk/>
            <pc:sldMk cId="2160577217" sldId="608"/>
            <ac:spMk id="5" creationId="{06D51E34-8FE0-482A-8A7D-0B55695EB55B}"/>
          </ac:spMkLst>
        </pc:spChg>
        <pc:spChg chg="add mod">
          <ac:chgData name="俊亮 吴" userId="bf4f2fb3ebd9fbe2" providerId="LiveId" clId="{79592CB5-DF63-4B6F-B803-39A9D9A573EB}" dt="2021-01-02T06:57:59.309" v="1589" actId="1035"/>
          <ac:spMkLst>
            <pc:docMk/>
            <pc:sldMk cId="2160577217" sldId="608"/>
            <ac:spMk id="12" creationId="{5C555E25-D60F-465D-85B4-72314C5E27A6}"/>
          </ac:spMkLst>
        </pc:spChg>
        <pc:spChg chg="add mod">
          <ac:chgData name="俊亮 吴" userId="bf4f2fb3ebd9fbe2" providerId="LiveId" clId="{79592CB5-DF63-4B6F-B803-39A9D9A573EB}" dt="2021-01-02T06:58:12.225" v="1597" actId="1076"/>
          <ac:spMkLst>
            <pc:docMk/>
            <pc:sldMk cId="2160577217" sldId="608"/>
            <ac:spMk id="13" creationId="{3F51850A-D656-417F-95E6-42ECE767AAE4}"/>
          </ac:spMkLst>
        </pc:spChg>
        <pc:spChg chg="add mod">
          <ac:chgData name="俊亮 吴" userId="bf4f2fb3ebd9fbe2" providerId="LiveId" clId="{79592CB5-DF63-4B6F-B803-39A9D9A573EB}" dt="2021-01-02T06:59:01.723" v="1629" actId="1038"/>
          <ac:spMkLst>
            <pc:docMk/>
            <pc:sldMk cId="2160577217" sldId="608"/>
            <ac:spMk id="14" creationId="{FFB3A885-57B6-45C5-A9DB-32D4371BF54F}"/>
          </ac:spMkLst>
        </pc:spChg>
        <pc:spChg chg="add mod">
          <ac:chgData name="俊亮 吴" userId="bf4f2fb3ebd9fbe2" providerId="LiveId" clId="{79592CB5-DF63-4B6F-B803-39A9D9A573EB}" dt="2021-01-02T06:59:01.723" v="1629" actId="1038"/>
          <ac:spMkLst>
            <pc:docMk/>
            <pc:sldMk cId="2160577217" sldId="608"/>
            <ac:spMk id="19" creationId="{4E6A5043-F23E-42CF-8CF5-006AF9CF6EA5}"/>
          </ac:spMkLst>
        </pc:spChg>
        <pc:spChg chg="add mod">
          <ac:chgData name="俊亮 吴" userId="bf4f2fb3ebd9fbe2" providerId="LiveId" clId="{79592CB5-DF63-4B6F-B803-39A9D9A573EB}" dt="2021-01-02T06:59:17.146" v="1643" actId="1076"/>
          <ac:spMkLst>
            <pc:docMk/>
            <pc:sldMk cId="2160577217" sldId="608"/>
            <ac:spMk id="22" creationId="{871C0E0F-DA56-4503-A91C-AB4E6A3DD185}"/>
          </ac:spMkLst>
        </pc:spChg>
        <pc:spChg chg="del mod">
          <ac:chgData name="俊亮 吴" userId="bf4f2fb3ebd9fbe2" providerId="LiveId" clId="{79592CB5-DF63-4B6F-B803-39A9D9A573EB}" dt="2021-01-02T06:55:10.084" v="1529" actId="478"/>
          <ac:spMkLst>
            <pc:docMk/>
            <pc:sldMk cId="2160577217" sldId="608"/>
            <ac:spMk id="31" creationId="{68E1C25A-DA47-404B-8ADA-28CFE14EF0CB}"/>
          </ac:spMkLst>
        </pc:spChg>
        <pc:spChg chg="add mod">
          <ac:chgData name="俊亮 吴" userId="bf4f2fb3ebd9fbe2" providerId="LiveId" clId="{79592CB5-DF63-4B6F-B803-39A9D9A573EB}" dt="2021-01-02T07:00:19.426" v="1667" actId="1076"/>
          <ac:spMkLst>
            <pc:docMk/>
            <pc:sldMk cId="2160577217" sldId="608"/>
            <ac:spMk id="32" creationId="{D28E0522-811E-4DA1-AFC6-A7390BFF12C1}"/>
          </ac:spMkLst>
        </pc:spChg>
        <pc:spChg chg="add mod">
          <ac:chgData name="俊亮 吴" userId="bf4f2fb3ebd9fbe2" providerId="LiveId" clId="{79592CB5-DF63-4B6F-B803-39A9D9A573EB}" dt="2021-01-02T07:00:24.318" v="1669" actId="1076"/>
          <ac:spMkLst>
            <pc:docMk/>
            <pc:sldMk cId="2160577217" sldId="608"/>
            <ac:spMk id="33" creationId="{6373D85E-BD35-4731-8CB5-ED88C40852A7}"/>
          </ac:spMkLst>
        </pc:spChg>
        <pc:spChg chg="add mod">
          <ac:chgData name="俊亮 吴" userId="bf4f2fb3ebd9fbe2" providerId="LiveId" clId="{79592CB5-DF63-4B6F-B803-39A9D9A573EB}" dt="2021-01-02T07:01:26.977" v="1683" actId="20577"/>
          <ac:spMkLst>
            <pc:docMk/>
            <pc:sldMk cId="2160577217" sldId="608"/>
            <ac:spMk id="39" creationId="{D6765EB7-5E98-41BA-92F4-437FFFFCA902}"/>
          </ac:spMkLst>
        </pc:spChg>
        <pc:spChg chg="add del mod">
          <ac:chgData name="俊亮 吴" userId="bf4f2fb3ebd9fbe2" providerId="LiveId" clId="{79592CB5-DF63-4B6F-B803-39A9D9A573EB}" dt="2021-01-02T07:12:35.399" v="1875" actId="478"/>
          <ac:spMkLst>
            <pc:docMk/>
            <pc:sldMk cId="2160577217" sldId="608"/>
            <ac:spMk id="40" creationId="{0E589716-2CE1-454A-B140-765BD840F2F3}"/>
          </ac:spMkLst>
        </pc:spChg>
        <pc:spChg chg="add del mod">
          <ac:chgData name="俊亮 吴" userId="bf4f2fb3ebd9fbe2" providerId="LiveId" clId="{79592CB5-DF63-4B6F-B803-39A9D9A573EB}" dt="2021-01-02T07:12:35.399" v="1875" actId="478"/>
          <ac:spMkLst>
            <pc:docMk/>
            <pc:sldMk cId="2160577217" sldId="608"/>
            <ac:spMk id="45" creationId="{45BE23EF-A81F-418B-AF00-89BB84BE8BA1}"/>
          </ac:spMkLst>
        </pc:spChg>
        <pc:spChg chg="add mod">
          <ac:chgData name="俊亮 吴" userId="bf4f2fb3ebd9fbe2" providerId="LiveId" clId="{79592CB5-DF63-4B6F-B803-39A9D9A573EB}" dt="2021-01-02T07:04:50.956" v="1872" actId="20577"/>
          <ac:spMkLst>
            <pc:docMk/>
            <pc:sldMk cId="2160577217" sldId="608"/>
            <ac:spMk id="46" creationId="{227FC09B-1E25-4111-B9A2-CAD62DBD984A}"/>
          </ac:spMkLst>
        </pc:spChg>
        <pc:spChg chg="add mod">
          <ac:chgData name="俊亮 吴" userId="bf4f2fb3ebd9fbe2" providerId="LiveId" clId="{79592CB5-DF63-4B6F-B803-39A9D9A573EB}" dt="2021-01-02T07:12:45.767" v="1877" actId="1076"/>
          <ac:spMkLst>
            <pc:docMk/>
            <pc:sldMk cId="2160577217" sldId="608"/>
            <ac:spMk id="47" creationId="{88C86EA1-8602-4264-8899-0BDB71843AA5}"/>
          </ac:spMkLst>
        </pc:spChg>
        <pc:spChg chg="add del mod">
          <ac:chgData name="俊亮 吴" userId="bf4f2fb3ebd9fbe2" providerId="LiveId" clId="{79592CB5-DF63-4B6F-B803-39A9D9A573EB}" dt="2021-01-02T07:12:37.254" v="1876" actId="478"/>
          <ac:spMkLst>
            <pc:docMk/>
            <pc:sldMk cId="2160577217" sldId="608"/>
            <ac:spMk id="48" creationId="{FF31CEA3-5BBB-4BD6-A0C7-AD8FF842A954}"/>
          </ac:spMkLst>
        </pc:spChg>
        <pc:spChg chg="add mod">
          <ac:chgData name="俊亮 吴" userId="bf4f2fb3ebd9fbe2" providerId="LiveId" clId="{79592CB5-DF63-4B6F-B803-39A9D9A573EB}" dt="2021-01-02T07:12:45.767" v="1877" actId="1076"/>
          <ac:spMkLst>
            <pc:docMk/>
            <pc:sldMk cId="2160577217" sldId="608"/>
            <ac:spMk id="53" creationId="{7BA0386D-3F3A-4BDA-9C39-C745129CA86A}"/>
          </ac:spMkLst>
        </pc:spChg>
        <pc:spChg chg="add mod">
          <ac:chgData name="俊亮 吴" userId="bf4f2fb3ebd9fbe2" providerId="LiveId" clId="{79592CB5-DF63-4B6F-B803-39A9D9A573EB}" dt="2021-01-02T07:12:45.767" v="1877" actId="1076"/>
          <ac:spMkLst>
            <pc:docMk/>
            <pc:sldMk cId="2160577217" sldId="608"/>
            <ac:spMk id="54" creationId="{DB615CB1-99A5-4C2A-BFE3-F860C0D7CBC1}"/>
          </ac:spMkLst>
        </pc:spChg>
        <pc:spChg chg="add mod">
          <ac:chgData name="俊亮 吴" userId="bf4f2fb3ebd9fbe2" providerId="LiveId" clId="{79592CB5-DF63-4B6F-B803-39A9D9A573EB}" dt="2021-01-02T07:12:45.767" v="1877" actId="1076"/>
          <ac:spMkLst>
            <pc:docMk/>
            <pc:sldMk cId="2160577217" sldId="608"/>
            <ac:spMk id="59" creationId="{94902C8A-6448-4513-871E-E2B38DD4A82A}"/>
          </ac:spMkLst>
        </pc:spChg>
        <pc:spChg chg="add mod">
          <ac:chgData name="俊亮 吴" userId="bf4f2fb3ebd9fbe2" providerId="LiveId" clId="{79592CB5-DF63-4B6F-B803-39A9D9A573EB}" dt="2021-01-02T07:13:14.952" v="1919" actId="1076"/>
          <ac:spMkLst>
            <pc:docMk/>
            <pc:sldMk cId="2160577217" sldId="608"/>
            <ac:spMk id="62" creationId="{A23228B5-A590-4AC9-8A89-5CFD64D0731E}"/>
          </ac:spMkLst>
        </pc:spChg>
        <pc:spChg chg="add mod">
          <ac:chgData name="俊亮 吴" userId="bf4f2fb3ebd9fbe2" providerId="LiveId" clId="{79592CB5-DF63-4B6F-B803-39A9D9A573EB}" dt="2021-01-02T07:12:45.767" v="1877" actId="1076"/>
          <ac:spMkLst>
            <pc:docMk/>
            <pc:sldMk cId="2160577217" sldId="608"/>
            <ac:spMk id="65" creationId="{398BDBC0-2D1E-4D64-8735-6416FD8A10F9}"/>
          </ac:spMkLst>
        </pc:spChg>
        <pc:spChg chg="add mod">
          <ac:chgData name="俊亮 吴" userId="bf4f2fb3ebd9fbe2" providerId="LiveId" clId="{79592CB5-DF63-4B6F-B803-39A9D9A573EB}" dt="2021-01-02T07:12:45.767" v="1877" actId="1076"/>
          <ac:spMkLst>
            <pc:docMk/>
            <pc:sldMk cId="2160577217" sldId="608"/>
            <ac:spMk id="66" creationId="{6A22AFA0-E6CD-49F3-9BEC-3EAF19AD52D7}"/>
          </ac:spMkLst>
        </pc:spChg>
        <pc:cxnChg chg="add mod">
          <ac:chgData name="俊亮 吴" userId="bf4f2fb3ebd9fbe2" providerId="LiveId" clId="{79592CB5-DF63-4B6F-B803-39A9D9A573EB}" dt="2021-01-02T06:57:59.309" v="1589" actId="1035"/>
          <ac:cxnSpMkLst>
            <pc:docMk/>
            <pc:sldMk cId="2160577217" sldId="608"/>
            <ac:cxnSpMk id="7" creationId="{8A44AEAC-8DAC-4B30-B843-CE5D9AEDB8A2}"/>
          </ac:cxnSpMkLst>
        </pc:cxnChg>
        <pc:cxnChg chg="add mod">
          <ac:chgData name="俊亮 吴" userId="bf4f2fb3ebd9fbe2" providerId="LiveId" clId="{79592CB5-DF63-4B6F-B803-39A9D9A573EB}" dt="2021-01-02T06:57:59.309" v="1589" actId="1035"/>
          <ac:cxnSpMkLst>
            <pc:docMk/>
            <pc:sldMk cId="2160577217" sldId="608"/>
            <ac:cxnSpMk id="9" creationId="{55793455-84B9-4549-B536-CA459B3323CC}"/>
          </ac:cxnSpMkLst>
        </pc:cxnChg>
        <pc:cxnChg chg="add mod">
          <ac:chgData name="俊亮 吴" userId="bf4f2fb3ebd9fbe2" providerId="LiveId" clId="{79592CB5-DF63-4B6F-B803-39A9D9A573EB}" dt="2021-01-02T06:57:59.309" v="1589" actId="1035"/>
          <ac:cxnSpMkLst>
            <pc:docMk/>
            <pc:sldMk cId="2160577217" sldId="608"/>
            <ac:cxnSpMk id="10" creationId="{B688DDE8-635E-4746-A635-C6CF72A2BC8A}"/>
          </ac:cxnSpMkLst>
        </pc:cxnChg>
        <pc:cxnChg chg="add mod">
          <ac:chgData name="俊亮 吴" userId="bf4f2fb3ebd9fbe2" providerId="LiveId" clId="{79592CB5-DF63-4B6F-B803-39A9D9A573EB}" dt="2021-01-02T06:57:59.309" v="1589" actId="1035"/>
          <ac:cxnSpMkLst>
            <pc:docMk/>
            <pc:sldMk cId="2160577217" sldId="608"/>
            <ac:cxnSpMk id="11" creationId="{9D254756-FA25-41B1-A5B7-E0AF99D1DA46}"/>
          </ac:cxnSpMkLst>
        </pc:cxnChg>
        <pc:cxnChg chg="add mod">
          <ac:chgData name="俊亮 吴" userId="bf4f2fb3ebd9fbe2" providerId="LiveId" clId="{79592CB5-DF63-4B6F-B803-39A9D9A573EB}" dt="2021-01-02T06:59:01.723" v="1629" actId="1038"/>
          <ac:cxnSpMkLst>
            <pc:docMk/>
            <pc:sldMk cId="2160577217" sldId="608"/>
            <ac:cxnSpMk id="15" creationId="{CC2DE666-6F09-4487-8A38-8D6011FC5157}"/>
          </ac:cxnSpMkLst>
        </pc:cxnChg>
        <pc:cxnChg chg="add mod">
          <ac:chgData name="俊亮 吴" userId="bf4f2fb3ebd9fbe2" providerId="LiveId" clId="{79592CB5-DF63-4B6F-B803-39A9D9A573EB}" dt="2021-01-02T06:59:01.723" v="1629" actId="1038"/>
          <ac:cxnSpMkLst>
            <pc:docMk/>
            <pc:sldMk cId="2160577217" sldId="608"/>
            <ac:cxnSpMk id="16" creationId="{EFDA745E-C9C9-488B-A142-8E8B946180C0}"/>
          </ac:cxnSpMkLst>
        </pc:cxnChg>
        <pc:cxnChg chg="add mod">
          <ac:chgData name="俊亮 吴" userId="bf4f2fb3ebd9fbe2" providerId="LiveId" clId="{79592CB5-DF63-4B6F-B803-39A9D9A573EB}" dt="2021-01-02T06:59:01.723" v="1629" actId="1038"/>
          <ac:cxnSpMkLst>
            <pc:docMk/>
            <pc:sldMk cId="2160577217" sldId="608"/>
            <ac:cxnSpMk id="17" creationId="{D9067AC8-D6FB-423E-8883-812FC9F139DD}"/>
          </ac:cxnSpMkLst>
        </pc:cxnChg>
        <pc:cxnChg chg="add del mod">
          <ac:chgData name="俊亮 吴" userId="bf4f2fb3ebd9fbe2" providerId="LiveId" clId="{79592CB5-DF63-4B6F-B803-39A9D9A573EB}" dt="2021-01-02T07:12:51.438" v="1880" actId="1076"/>
          <ac:cxnSpMkLst>
            <pc:docMk/>
            <pc:sldMk cId="2160577217" sldId="608"/>
            <ac:cxnSpMk id="18" creationId="{8737150E-909B-4EA1-BF05-1BE84A7D682D}"/>
          </ac:cxnSpMkLst>
        </pc:cxnChg>
        <pc:cxnChg chg="add mod">
          <ac:chgData name="俊亮 吴" userId="bf4f2fb3ebd9fbe2" providerId="LiveId" clId="{79592CB5-DF63-4B6F-B803-39A9D9A573EB}" dt="2021-01-02T06:59:01.723" v="1629" actId="1038"/>
          <ac:cxnSpMkLst>
            <pc:docMk/>
            <pc:sldMk cId="2160577217" sldId="608"/>
            <ac:cxnSpMk id="20" creationId="{895CD254-BC83-4DFC-A67E-DA532BDC0AB0}"/>
          </ac:cxnSpMkLst>
        </pc:cxnChg>
        <pc:cxnChg chg="add mod">
          <ac:chgData name="俊亮 吴" userId="bf4f2fb3ebd9fbe2" providerId="LiveId" clId="{79592CB5-DF63-4B6F-B803-39A9D9A573EB}" dt="2021-01-02T06:59:01.723" v="1629" actId="1038"/>
          <ac:cxnSpMkLst>
            <pc:docMk/>
            <pc:sldMk cId="2160577217" sldId="608"/>
            <ac:cxnSpMk id="21" creationId="{31BE862E-B117-44CF-8D45-31EE77E4AB78}"/>
          </ac:cxnSpMkLst>
        </pc:cxnChg>
        <pc:cxnChg chg="add mod">
          <ac:chgData name="俊亮 吴" userId="bf4f2fb3ebd9fbe2" providerId="LiveId" clId="{79592CB5-DF63-4B6F-B803-39A9D9A573EB}" dt="2021-01-02T06:59:52.458" v="1656" actId="14100"/>
          <ac:cxnSpMkLst>
            <pc:docMk/>
            <pc:sldMk cId="2160577217" sldId="608"/>
            <ac:cxnSpMk id="23" creationId="{951923DF-303B-44F9-9711-7539119145C5}"/>
          </ac:cxnSpMkLst>
        </pc:cxnChg>
        <pc:cxnChg chg="add mod">
          <ac:chgData name="俊亮 吴" userId="bf4f2fb3ebd9fbe2" providerId="LiveId" clId="{79592CB5-DF63-4B6F-B803-39A9D9A573EB}" dt="2021-01-02T06:59:49.947" v="1655" actId="14100"/>
          <ac:cxnSpMkLst>
            <pc:docMk/>
            <pc:sldMk cId="2160577217" sldId="608"/>
            <ac:cxnSpMk id="25" creationId="{373978A0-1455-4CA2-B23D-409A8860B74D}"/>
          </ac:cxnSpMkLst>
        </pc:cxnChg>
        <pc:cxnChg chg="add mod">
          <ac:chgData name="俊亮 吴" userId="bf4f2fb3ebd9fbe2" providerId="LiveId" clId="{79592CB5-DF63-4B6F-B803-39A9D9A573EB}" dt="2021-01-02T07:00:29.946" v="1672" actId="14100"/>
          <ac:cxnSpMkLst>
            <pc:docMk/>
            <pc:sldMk cId="2160577217" sldId="608"/>
            <ac:cxnSpMk id="34" creationId="{1AFDC46C-2FBE-4F85-B500-8D237A8BCD6A}"/>
          </ac:cxnSpMkLst>
        </pc:cxnChg>
        <pc:cxnChg chg="add mod">
          <ac:chgData name="俊亮 吴" userId="bf4f2fb3ebd9fbe2" providerId="LiveId" clId="{79592CB5-DF63-4B6F-B803-39A9D9A573EB}" dt="2021-01-02T07:00:38.894" v="1676" actId="14100"/>
          <ac:cxnSpMkLst>
            <pc:docMk/>
            <pc:sldMk cId="2160577217" sldId="608"/>
            <ac:cxnSpMk id="36" creationId="{8C2149C6-16DE-4C44-8F6F-6C1B7ED17459}"/>
          </ac:cxnSpMkLst>
        </pc:cxnChg>
        <pc:cxnChg chg="add del mod">
          <ac:chgData name="俊亮 吴" userId="bf4f2fb3ebd9fbe2" providerId="LiveId" clId="{79592CB5-DF63-4B6F-B803-39A9D9A573EB}" dt="2021-01-02T07:12:35.399" v="1875" actId="478"/>
          <ac:cxnSpMkLst>
            <pc:docMk/>
            <pc:sldMk cId="2160577217" sldId="608"/>
            <ac:cxnSpMk id="41" creationId="{3FAB07F3-57EE-4B10-BF57-230BBA49C899}"/>
          </ac:cxnSpMkLst>
        </pc:cxnChg>
        <pc:cxnChg chg="add del mod">
          <ac:chgData name="俊亮 吴" userId="bf4f2fb3ebd9fbe2" providerId="LiveId" clId="{79592CB5-DF63-4B6F-B803-39A9D9A573EB}" dt="2021-01-02T07:12:35.399" v="1875" actId="478"/>
          <ac:cxnSpMkLst>
            <pc:docMk/>
            <pc:sldMk cId="2160577217" sldId="608"/>
            <ac:cxnSpMk id="42" creationId="{FBFD84E5-002B-4797-A447-8E34A0E3448F}"/>
          </ac:cxnSpMkLst>
        </pc:cxnChg>
        <pc:cxnChg chg="add del mod">
          <ac:chgData name="俊亮 吴" userId="bf4f2fb3ebd9fbe2" providerId="LiveId" clId="{79592CB5-DF63-4B6F-B803-39A9D9A573EB}" dt="2021-01-02T07:12:35.399" v="1875" actId="478"/>
          <ac:cxnSpMkLst>
            <pc:docMk/>
            <pc:sldMk cId="2160577217" sldId="608"/>
            <ac:cxnSpMk id="43" creationId="{D31C8827-E3C4-411C-B84E-F08A7B0232C3}"/>
          </ac:cxnSpMkLst>
        </pc:cxnChg>
        <pc:cxnChg chg="add del mod">
          <ac:chgData name="俊亮 吴" userId="bf4f2fb3ebd9fbe2" providerId="LiveId" clId="{79592CB5-DF63-4B6F-B803-39A9D9A573EB}" dt="2021-01-02T07:12:35.399" v="1875" actId="478"/>
          <ac:cxnSpMkLst>
            <pc:docMk/>
            <pc:sldMk cId="2160577217" sldId="608"/>
            <ac:cxnSpMk id="44" creationId="{AE8A5CB8-C5E2-4022-A8EC-DAB1C73B7878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49" creationId="{BF04F797-2697-4763-84E2-EB121A69B14A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0" creationId="{1831BB3B-0877-4FCC-B46D-9A52846E2EA8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1" creationId="{572781B1-7141-4BFC-9A23-4F0B6F565B86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2" creationId="{45E87204-B9E3-49A8-9EB4-880DD37E4A45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5" creationId="{E55B84F7-1C22-43A1-9EF4-8007E6693BCF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6" creationId="{08C52F2C-E1D8-41B9-8ADF-BDCF6F223851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7" creationId="{893D4529-559C-4F42-8CF1-8105925AF9AF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58" creationId="{89813A88-9F9F-4BD7-96EC-D9066053ABB2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60" creationId="{82893185-5C82-4FE1-81CA-6FBCBB5A6355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61" creationId="{44EADA99-CF12-44A7-9D7C-ACFDE5DCA91D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63" creationId="{6EDD0E9F-2ABF-4555-BA54-DA0E5B5C392A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64" creationId="{6EF58A8E-EFE6-4656-81AB-00993FD32F05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67" creationId="{E4D18251-38E1-416C-8361-1D0E09C6150D}"/>
          </ac:cxnSpMkLst>
        </pc:cxnChg>
        <pc:cxnChg chg="add mod">
          <ac:chgData name="俊亮 吴" userId="bf4f2fb3ebd9fbe2" providerId="LiveId" clId="{79592CB5-DF63-4B6F-B803-39A9D9A573EB}" dt="2021-01-02T07:12:45.767" v="1877" actId="1076"/>
          <ac:cxnSpMkLst>
            <pc:docMk/>
            <pc:sldMk cId="2160577217" sldId="608"/>
            <ac:cxnSpMk id="68" creationId="{55972416-7185-4BD3-A589-80611529CD17}"/>
          </ac:cxnSpMkLst>
        </pc:cxnChg>
      </pc:sldChg>
      <pc:sldChg chg="new del">
        <pc:chgData name="俊亮 吴" userId="bf4f2fb3ebd9fbe2" providerId="LiveId" clId="{79592CB5-DF63-4B6F-B803-39A9D9A573EB}" dt="2021-01-02T06:53:09.039" v="1425" actId="2696"/>
        <pc:sldMkLst>
          <pc:docMk/>
          <pc:sldMk cId="3797712777" sldId="608"/>
        </pc:sldMkLst>
      </pc:sldChg>
      <pc:sldChg chg="addSp delSp modSp add mod">
        <pc:chgData name="俊亮 吴" userId="bf4f2fb3ebd9fbe2" providerId="LiveId" clId="{79592CB5-DF63-4B6F-B803-39A9D9A573EB}" dt="2021-01-02T07:33:06.158" v="2643" actId="1076"/>
        <pc:sldMkLst>
          <pc:docMk/>
          <pc:sldMk cId="2675994841" sldId="609"/>
        </pc:sldMkLst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3" creationId="{771F6C42-C7C9-4D0B-81E5-B0E823672141}"/>
          </ac:spMkLst>
        </pc:spChg>
        <pc:spChg chg="mod">
          <ac:chgData name="俊亮 吴" userId="bf4f2fb3ebd9fbe2" providerId="LiveId" clId="{79592CB5-DF63-4B6F-B803-39A9D9A573EB}" dt="2021-01-02T07:31:39.039" v="2607" actId="20577"/>
          <ac:spMkLst>
            <pc:docMk/>
            <pc:sldMk cId="2675994841" sldId="609"/>
            <ac:spMk id="4" creationId="{2C2F06BF-BDEE-4BF9-ADD4-4C92E6E3C6F5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5" creationId="{06D51E34-8FE0-482A-8A7D-0B55695EB55B}"/>
          </ac:spMkLst>
        </pc:spChg>
        <pc:spChg chg="add mod">
          <ac:chgData name="俊亮 吴" userId="bf4f2fb3ebd9fbe2" providerId="LiveId" clId="{79592CB5-DF63-4B6F-B803-39A9D9A573EB}" dt="2021-01-02T07:22:21.683" v="2255" actId="21"/>
          <ac:spMkLst>
            <pc:docMk/>
            <pc:sldMk cId="2675994841" sldId="609"/>
            <ac:spMk id="6" creationId="{405D0562-8BD9-4A24-94D7-FEF238902C40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12" creationId="{5C555E25-D60F-465D-85B4-72314C5E27A6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13" creationId="{3F51850A-D656-417F-95E6-42ECE767AAE4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14" creationId="{FFB3A885-57B6-45C5-A9DB-32D4371BF54F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19" creationId="{4E6A5043-F23E-42CF-8CF5-006AF9CF6EA5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22" creationId="{871C0E0F-DA56-4503-A91C-AB4E6A3DD185}"/>
          </ac:spMkLst>
        </pc:spChg>
        <pc:spChg chg="add mod">
          <ac:chgData name="俊亮 吴" userId="bf4f2fb3ebd9fbe2" providerId="LiveId" clId="{79592CB5-DF63-4B6F-B803-39A9D9A573EB}" dt="2021-01-02T07:33:03.418" v="2642" actId="1076"/>
          <ac:spMkLst>
            <pc:docMk/>
            <pc:sldMk cId="2675994841" sldId="609"/>
            <ac:spMk id="24" creationId="{8F36B3A3-CD11-4BCE-8788-C3428F1EE29C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32" creationId="{D28E0522-811E-4DA1-AFC6-A7390BFF12C1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33" creationId="{6373D85E-BD35-4731-8CB5-ED88C40852A7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39" creationId="{D6765EB7-5E98-41BA-92F4-437FFFFCA902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46" creationId="{227FC09B-1E25-4111-B9A2-CAD62DBD984A}"/>
          </ac:spMkLst>
        </pc:spChg>
        <pc:spChg chg="del">
          <ac:chgData name="俊亮 吴" userId="bf4f2fb3ebd9fbe2" providerId="LiveId" clId="{79592CB5-DF63-4B6F-B803-39A9D9A573EB}" dt="2021-01-02T07:15:56.228" v="1940" actId="478"/>
          <ac:spMkLst>
            <pc:docMk/>
            <pc:sldMk cId="2675994841" sldId="609"/>
            <ac:spMk id="47" creationId="{88C86EA1-8602-4264-8899-0BDB71843AA5}"/>
          </ac:spMkLst>
        </pc:spChg>
        <pc:spChg chg="del">
          <ac:chgData name="俊亮 吴" userId="bf4f2fb3ebd9fbe2" providerId="LiveId" clId="{79592CB5-DF63-4B6F-B803-39A9D9A573EB}" dt="2021-01-02T07:15:56.228" v="1940" actId="478"/>
          <ac:spMkLst>
            <pc:docMk/>
            <pc:sldMk cId="2675994841" sldId="609"/>
            <ac:spMk id="53" creationId="{7BA0386D-3F3A-4BDA-9C39-C745129CA86A}"/>
          </ac:spMkLst>
        </pc:spChg>
        <pc:spChg chg="del">
          <ac:chgData name="俊亮 吴" userId="bf4f2fb3ebd9fbe2" providerId="LiveId" clId="{79592CB5-DF63-4B6F-B803-39A9D9A573EB}" dt="2021-01-02T07:15:56.228" v="1940" actId="478"/>
          <ac:spMkLst>
            <pc:docMk/>
            <pc:sldMk cId="2675994841" sldId="609"/>
            <ac:spMk id="54" creationId="{DB615CB1-99A5-4C2A-BFE3-F860C0D7CBC1}"/>
          </ac:spMkLst>
        </pc:spChg>
        <pc:spChg chg="del">
          <ac:chgData name="俊亮 吴" userId="bf4f2fb3ebd9fbe2" providerId="LiveId" clId="{79592CB5-DF63-4B6F-B803-39A9D9A573EB}" dt="2021-01-02T07:15:56.228" v="1940" actId="478"/>
          <ac:spMkLst>
            <pc:docMk/>
            <pc:sldMk cId="2675994841" sldId="609"/>
            <ac:spMk id="59" creationId="{94902C8A-6448-4513-871E-E2B38DD4A82A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62" creationId="{A23228B5-A590-4AC9-8A89-5CFD64D0731E}"/>
          </ac:spMkLst>
        </pc:spChg>
        <pc:spChg chg="del">
          <ac:chgData name="俊亮 吴" userId="bf4f2fb3ebd9fbe2" providerId="LiveId" clId="{79592CB5-DF63-4B6F-B803-39A9D9A573EB}" dt="2021-01-02T07:15:52.347" v="1939" actId="478"/>
          <ac:spMkLst>
            <pc:docMk/>
            <pc:sldMk cId="2675994841" sldId="609"/>
            <ac:spMk id="65" creationId="{398BDBC0-2D1E-4D64-8735-6416FD8A10F9}"/>
          </ac:spMkLst>
        </pc:spChg>
        <pc:spChg chg="del">
          <ac:chgData name="俊亮 吴" userId="bf4f2fb3ebd9fbe2" providerId="LiveId" clId="{79592CB5-DF63-4B6F-B803-39A9D9A573EB}" dt="2021-01-02T07:15:56.228" v="1940" actId="478"/>
          <ac:spMkLst>
            <pc:docMk/>
            <pc:sldMk cId="2675994841" sldId="609"/>
            <ac:spMk id="66" creationId="{6A22AFA0-E6CD-49F3-9BEC-3EAF19AD52D7}"/>
          </ac:spMkLst>
        </pc:spChg>
        <pc:spChg chg="add mod">
          <ac:chgData name="俊亮 吴" userId="bf4f2fb3ebd9fbe2" providerId="LiveId" clId="{79592CB5-DF63-4B6F-B803-39A9D9A573EB}" dt="2021-01-02T07:30:05.992" v="2592" actId="5793"/>
          <ac:spMkLst>
            <pc:docMk/>
            <pc:sldMk cId="2675994841" sldId="609"/>
            <ac:spMk id="69" creationId="{D4B31E0B-6197-45B5-9B14-0EE528BE3313}"/>
          </ac:spMkLst>
        </pc:spChg>
        <pc:spChg chg="add mod">
          <ac:chgData name="俊亮 吴" userId="bf4f2fb3ebd9fbe2" providerId="LiveId" clId="{79592CB5-DF63-4B6F-B803-39A9D9A573EB}" dt="2021-01-02T07:32:55.251" v="2641" actId="20577"/>
          <ac:spMkLst>
            <pc:docMk/>
            <pc:sldMk cId="2675994841" sldId="609"/>
            <ac:spMk id="70" creationId="{1A4B0389-47DE-491F-B8C6-1F7306981B74}"/>
          </ac:spMkLst>
        </pc:spChg>
        <pc:spChg chg="add mod">
          <ac:chgData name="俊亮 吴" userId="bf4f2fb3ebd9fbe2" providerId="LiveId" clId="{79592CB5-DF63-4B6F-B803-39A9D9A573EB}" dt="2021-01-02T07:33:06.158" v="2643" actId="1076"/>
          <ac:spMkLst>
            <pc:docMk/>
            <pc:sldMk cId="2675994841" sldId="609"/>
            <ac:spMk id="71" creationId="{7903ED21-F0BF-4945-A781-65FE879B0560}"/>
          </ac:spMkLst>
        </pc:sp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7" creationId="{8A44AEAC-8DAC-4B30-B843-CE5D9AEDB8A2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9" creationId="{55793455-84B9-4549-B536-CA459B3323CC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10" creationId="{B688DDE8-635E-4746-A635-C6CF72A2BC8A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11" creationId="{9D254756-FA25-41B1-A5B7-E0AF99D1DA46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15" creationId="{CC2DE666-6F09-4487-8A38-8D6011FC5157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16" creationId="{EFDA745E-C9C9-488B-A142-8E8B946180C0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17" creationId="{D9067AC8-D6FB-423E-8883-812FC9F139DD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18" creationId="{8737150E-909B-4EA1-BF05-1BE84A7D682D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20" creationId="{895CD254-BC83-4DFC-A67E-DA532BDC0AB0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21" creationId="{31BE862E-B117-44CF-8D45-31EE77E4AB78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23" creationId="{951923DF-303B-44F9-9711-7539119145C5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25" creationId="{373978A0-1455-4CA2-B23D-409A8860B74D}"/>
          </ac:cxnSpMkLst>
        </pc:cxnChg>
        <pc:cxnChg chg="del mod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34" creationId="{1AFDC46C-2FBE-4F85-B500-8D237A8BCD6A}"/>
          </ac:cxnSpMkLst>
        </pc:cxnChg>
        <pc:cxnChg chg="del mod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36" creationId="{8C2149C6-16DE-4C44-8F6F-6C1B7ED17459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49" creationId="{BF04F797-2697-4763-84E2-EB121A69B14A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50" creationId="{1831BB3B-0877-4FCC-B46D-9A52846E2EA8}"/>
          </ac:cxnSpMkLst>
        </pc:cxnChg>
        <pc:cxnChg chg="del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51" creationId="{572781B1-7141-4BFC-9A23-4F0B6F565B86}"/>
          </ac:cxnSpMkLst>
        </pc:cxnChg>
        <pc:cxnChg chg="del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52" creationId="{45E87204-B9E3-49A8-9EB4-880DD37E4A45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55" creationId="{E55B84F7-1C22-43A1-9EF4-8007E6693BCF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56" creationId="{08C52F2C-E1D8-41B9-8ADF-BDCF6F223851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57" creationId="{893D4529-559C-4F42-8CF1-8105925AF9AF}"/>
          </ac:cxnSpMkLst>
        </pc:cxnChg>
        <pc:cxnChg chg="del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58" creationId="{89813A88-9F9F-4BD7-96EC-D9066053ABB2}"/>
          </ac:cxnSpMkLst>
        </pc:cxnChg>
        <pc:cxnChg chg="del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60" creationId="{82893185-5C82-4FE1-81CA-6FBCBB5A6355}"/>
          </ac:cxnSpMkLst>
        </pc:cxnChg>
        <pc:cxnChg chg="del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61" creationId="{44EADA99-CF12-44A7-9D7C-ACFDE5DCA91D}"/>
          </ac:cxnSpMkLst>
        </pc:cxnChg>
        <pc:cxnChg chg="del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63" creationId="{6EDD0E9F-2ABF-4555-BA54-DA0E5B5C392A}"/>
          </ac:cxnSpMkLst>
        </pc:cxnChg>
        <pc:cxnChg chg="del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64" creationId="{6EF58A8E-EFE6-4656-81AB-00993FD32F05}"/>
          </ac:cxnSpMkLst>
        </pc:cxnChg>
        <pc:cxnChg chg="del mod">
          <ac:chgData name="俊亮 吴" userId="bf4f2fb3ebd9fbe2" providerId="LiveId" clId="{79592CB5-DF63-4B6F-B803-39A9D9A573EB}" dt="2021-01-02T07:15:52.347" v="1939" actId="478"/>
          <ac:cxnSpMkLst>
            <pc:docMk/>
            <pc:sldMk cId="2675994841" sldId="609"/>
            <ac:cxnSpMk id="67" creationId="{E4D18251-38E1-416C-8361-1D0E09C6150D}"/>
          </ac:cxnSpMkLst>
        </pc:cxnChg>
        <pc:cxnChg chg="del mod">
          <ac:chgData name="俊亮 吴" userId="bf4f2fb3ebd9fbe2" providerId="LiveId" clId="{79592CB5-DF63-4B6F-B803-39A9D9A573EB}" dt="2021-01-02T07:15:56.228" v="1940" actId="478"/>
          <ac:cxnSpMkLst>
            <pc:docMk/>
            <pc:sldMk cId="2675994841" sldId="609"/>
            <ac:cxnSpMk id="68" creationId="{55972416-7185-4BD3-A589-80611529CD17}"/>
          </ac:cxnSpMkLst>
        </pc:cxnChg>
      </pc:sldChg>
      <pc:sldChg chg="delSp modSp add mod">
        <pc:chgData name="俊亮 吴" userId="bf4f2fb3ebd9fbe2" providerId="LiveId" clId="{79592CB5-DF63-4B6F-B803-39A9D9A573EB}" dt="2021-01-02T07:44:19.413" v="3205" actId="2711"/>
        <pc:sldMkLst>
          <pc:docMk/>
          <pc:sldMk cId="2710675018" sldId="610"/>
        </pc:sldMkLst>
        <pc:spChg chg="mod">
          <ac:chgData name="俊亮 吴" userId="bf4f2fb3ebd9fbe2" providerId="LiveId" clId="{79592CB5-DF63-4B6F-B803-39A9D9A573EB}" dt="2021-01-02T07:32:36.824" v="2632"/>
          <ac:spMkLst>
            <pc:docMk/>
            <pc:sldMk cId="2710675018" sldId="610"/>
            <ac:spMk id="4" creationId="{2C2F06BF-BDEE-4BF9-ADD4-4C92E6E3C6F5}"/>
          </ac:spMkLst>
        </pc:spChg>
        <pc:spChg chg="del">
          <ac:chgData name="俊亮 吴" userId="bf4f2fb3ebd9fbe2" providerId="LiveId" clId="{79592CB5-DF63-4B6F-B803-39A9D9A573EB}" dt="2021-01-02T07:33:35.070" v="2645" actId="478"/>
          <ac:spMkLst>
            <pc:docMk/>
            <pc:sldMk cId="2710675018" sldId="610"/>
            <ac:spMk id="24" creationId="{8F36B3A3-CD11-4BCE-8788-C3428F1EE29C}"/>
          </ac:spMkLst>
        </pc:spChg>
        <pc:spChg chg="mod">
          <ac:chgData name="俊亮 吴" userId="bf4f2fb3ebd9fbe2" providerId="LiveId" clId="{79592CB5-DF63-4B6F-B803-39A9D9A573EB}" dt="2021-01-02T07:44:19.413" v="3205" actId="2711"/>
          <ac:spMkLst>
            <pc:docMk/>
            <pc:sldMk cId="2710675018" sldId="610"/>
            <ac:spMk id="69" creationId="{D4B31E0B-6197-45B5-9B14-0EE528BE3313}"/>
          </ac:spMkLst>
        </pc:spChg>
        <pc:spChg chg="mod">
          <ac:chgData name="俊亮 吴" userId="bf4f2fb3ebd9fbe2" providerId="LiveId" clId="{79592CB5-DF63-4B6F-B803-39A9D9A573EB}" dt="2021-01-02T07:36:03.680" v="2867" actId="20577"/>
          <ac:spMkLst>
            <pc:docMk/>
            <pc:sldMk cId="2710675018" sldId="610"/>
            <ac:spMk id="70" creationId="{1A4B0389-47DE-491F-B8C6-1F7306981B74}"/>
          </ac:spMkLst>
        </pc:spChg>
        <pc:spChg chg="del">
          <ac:chgData name="俊亮 吴" userId="bf4f2fb3ebd9fbe2" providerId="LiveId" clId="{79592CB5-DF63-4B6F-B803-39A9D9A573EB}" dt="2021-01-02T07:33:36.325" v="2646" actId="478"/>
          <ac:spMkLst>
            <pc:docMk/>
            <pc:sldMk cId="2710675018" sldId="610"/>
            <ac:spMk id="71" creationId="{7903ED21-F0BF-4945-A781-65FE879B0560}"/>
          </ac:spMkLst>
        </pc:spChg>
      </pc:sldChg>
      <pc:sldChg chg="delSp modSp add mod ord">
        <pc:chgData name="俊亮 吴" userId="bf4f2fb3ebd9fbe2" providerId="LiveId" clId="{79592CB5-DF63-4B6F-B803-39A9D9A573EB}" dt="2021-01-02T07:46:49.258" v="3364" actId="12"/>
        <pc:sldMkLst>
          <pc:docMk/>
          <pc:sldMk cId="471794334" sldId="611"/>
        </pc:sldMkLst>
        <pc:spChg chg="mod">
          <ac:chgData name="俊亮 吴" userId="bf4f2fb3ebd9fbe2" providerId="LiveId" clId="{79592CB5-DF63-4B6F-B803-39A9D9A573EB}" dt="2021-01-02T07:44:54.566" v="3212" actId="20577"/>
          <ac:spMkLst>
            <pc:docMk/>
            <pc:sldMk cId="471794334" sldId="611"/>
            <ac:spMk id="2" creationId="{17EE4CFD-EC34-4866-9C5F-C2D4150DF3A7}"/>
          </ac:spMkLst>
        </pc:spChg>
        <pc:spChg chg="del">
          <ac:chgData name="俊亮 吴" userId="bf4f2fb3ebd9fbe2" providerId="LiveId" clId="{79592CB5-DF63-4B6F-B803-39A9D9A573EB}" dt="2021-01-02T07:45:02.079" v="3214" actId="478"/>
          <ac:spMkLst>
            <pc:docMk/>
            <pc:sldMk cId="471794334" sldId="611"/>
            <ac:spMk id="31" creationId="{68E1C25A-DA47-404B-8ADA-28CFE14EF0CB}"/>
          </ac:spMkLst>
        </pc:spChg>
        <pc:spChg chg="del">
          <ac:chgData name="俊亮 吴" userId="bf4f2fb3ebd9fbe2" providerId="LiveId" clId="{79592CB5-DF63-4B6F-B803-39A9D9A573EB}" dt="2021-01-02T07:45:03.765" v="3215" actId="478"/>
          <ac:spMkLst>
            <pc:docMk/>
            <pc:sldMk cId="471794334" sldId="611"/>
            <ac:spMk id="32" creationId="{6719A09F-D905-41F2-AA1B-2C3694FA529C}"/>
          </ac:spMkLst>
        </pc:spChg>
        <pc:spChg chg="mod">
          <ac:chgData name="俊亮 吴" userId="bf4f2fb3ebd9fbe2" providerId="LiveId" clId="{79592CB5-DF63-4B6F-B803-39A9D9A573EB}" dt="2021-01-02T07:46:49.258" v="3364" actId="12"/>
          <ac:spMkLst>
            <pc:docMk/>
            <pc:sldMk cId="471794334" sldId="611"/>
            <ac:spMk id="33" creationId="{AF20F26E-F653-43DF-82DA-A72F8A839338}"/>
          </ac:spMkLst>
        </pc:spChg>
        <pc:spChg chg="del">
          <ac:chgData name="俊亮 吴" userId="bf4f2fb3ebd9fbe2" providerId="LiveId" clId="{79592CB5-DF63-4B6F-B803-39A9D9A573EB}" dt="2021-01-02T07:44:57.759" v="3213" actId="478"/>
          <ac:spMkLst>
            <pc:docMk/>
            <pc:sldMk cId="471794334" sldId="611"/>
            <ac:spMk id="59" creationId="{C806A117-4322-4A2A-957A-7D49BF0827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1A13A-D60A-422D-BAA6-E4E7ADFA2A21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86AE-BC43-4E5F-A7F0-F08982154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4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6A616-8248-44E2-9D83-B0D7AA7FBD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1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86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30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6A616-8248-44E2-9D83-B0D7AA7FBD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5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9FFF1-5516-4089-983F-AC52072E3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0C9553-F799-4C7E-AC50-E7319C24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484C1-C7B1-47D7-9F24-203E572F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3B898-3977-4EFE-B0DE-407EE960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F428F-BFBD-400E-A268-93675CB9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0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2F040-D2CC-4D15-9981-D5CCF616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4ED89A-E1D0-4FED-AF5B-0B3A3DF6E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8F409-2EE7-4E35-A1E6-9649C6E6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E3929-2542-4023-8C1E-DF83FF32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6BCD3-BB33-40E1-B226-154B6876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7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82990A-5E78-48DA-8B1D-69A2E679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69ED9-72F0-4AB5-8DE4-2DEF7599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6EB67-5918-460D-B8F1-9C934B06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56952-31F5-48B6-B8E0-6053A917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B58A8-9B83-4AAF-86A2-6DD23F47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ECBA135-655D-4BD1-99D1-744A9BF50338}"/>
              </a:ext>
            </a:extLst>
          </p:cNvPr>
          <p:cNvCxnSpPr/>
          <p:nvPr userDrawn="1"/>
        </p:nvCxnSpPr>
        <p:spPr>
          <a:xfrm>
            <a:off x="838200" y="254902"/>
            <a:ext cx="465849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2EAE3CB-2AD0-434F-AECB-01252FB26039}"/>
              </a:ext>
            </a:extLst>
          </p:cNvPr>
          <p:cNvCxnSpPr>
            <a:cxnSpLocks/>
          </p:cNvCxnSpPr>
          <p:nvPr userDrawn="1"/>
        </p:nvCxnSpPr>
        <p:spPr>
          <a:xfrm>
            <a:off x="838200" y="504610"/>
            <a:ext cx="105156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9C9ACB8-4F8F-418C-A234-FF1609FE328F}"/>
              </a:ext>
            </a:extLst>
          </p:cNvPr>
          <p:cNvCxnSpPr/>
          <p:nvPr userDrawn="1"/>
        </p:nvCxnSpPr>
        <p:spPr>
          <a:xfrm>
            <a:off x="6695303" y="750848"/>
            <a:ext cx="465849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6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23233-F927-4518-A423-66A8E62F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5ACC5-720E-4889-BC80-E3A4A0EA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F17C7-D264-4E6D-B540-93BD3C4F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D9222-2A75-4914-A58C-DC0EA0DB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FAC89-C0D0-441F-80F7-910664F9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3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7C6D-C159-47CD-9A53-668AD4BB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072288-AF78-4398-BDC0-C36BBA22B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75C9E-1872-4158-9819-8AF136A3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D4CDC-DDE6-4FAB-BA0F-AB1A733A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434B5-FC20-45B2-AC33-4C0939D7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A490E-0757-4971-A093-86BC150F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32C1C-16E8-4561-8B01-7291D5997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68CDBE-F085-4B26-87B6-DBA93552B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B3762-03A4-4419-89E2-3A123B94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28077-EA45-4D93-BB7C-81052A4C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E9CAE-0286-495F-87E9-CDDDAEF5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8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878F-26A5-407D-B38C-75A1EF7D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06A40-E156-4CA3-BB46-C077FEB1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7EC0A-1883-429B-8F73-B743C390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FAA717-F83A-439C-A5A2-9B3E4A7C8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A8E2C-B8AC-402B-AF85-4B15AC363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E88E68-B000-485B-89F9-00060A6F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014B78-B649-4EEC-90A3-6E7A7D5B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4E6B48-D59B-4091-8F40-1FCEDC7C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8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0B42C-C3EB-49FA-8D92-0CD3471B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945836-E41A-4B88-B342-D122361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CE0D2-92C4-46E5-992D-143C59FD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DA7FE9-8E2E-494B-B8DF-C43E402B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8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3C62BD-51FA-4874-9CDE-0B439A55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F37A59-0B14-4152-AAD8-59B0DF53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30615-BC10-4C9B-9240-20F583A5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0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6EDE3-4395-4F88-BD97-7E7CDB9F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9A60D-9249-4B5F-9455-A6A43F186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37FD2-21CA-4D35-9160-01163EBB6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068FC-D59E-42EE-AE0F-65AC70EA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6DEEA-E6C6-4B57-B157-1E148CED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A63846-694E-4BA3-B1FD-3EA9C1BC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1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E0D14-FE72-4798-8970-9CDFCED2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A77EF6-EB07-4511-980E-921BF47E5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03064-31E1-4B80-AAA0-684F6AD9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B3B429-9BAC-47E1-88AC-53642248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58E1B-5923-4CAF-B9CC-D14A574623CF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D896D-0829-4DF4-99FB-86C91F20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62671-E355-434A-AD85-F747C9C8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46A1-6C2B-4A0A-9B52-5B2A1AF676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4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B9262F-3032-494D-90C0-969EB974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7F3C3-A9C0-443D-93B0-C20B41F60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0BD63-5670-4677-BF00-62DF6209D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BC58E1B-5923-4CAF-B9CC-D14A574623CF}" type="datetimeFigureOut">
              <a:rPr lang="zh-CN" altLang="en-US" smtClean="0"/>
              <a:pPr/>
              <a:t>2021/1/13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BF3D1-76EF-4DC2-A169-BD021359C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C5D55-7E5F-4181-A809-C8DC293A1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EE746A1-6C2B-4A0A-9B52-5B2A1AF6763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D769F2-9AA5-4C50-85AB-C2491C1E36A8}"/>
              </a:ext>
            </a:extLst>
          </p:cNvPr>
          <p:cNvCxnSpPr/>
          <p:nvPr userDrawn="1"/>
        </p:nvCxnSpPr>
        <p:spPr>
          <a:xfrm>
            <a:off x="838200" y="254902"/>
            <a:ext cx="465849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4257387-9B62-4D8D-8A95-D7C60DCE2E11}"/>
              </a:ext>
            </a:extLst>
          </p:cNvPr>
          <p:cNvCxnSpPr>
            <a:cxnSpLocks/>
          </p:cNvCxnSpPr>
          <p:nvPr userDrawn="1"/>
        </p:nvCxnSpPr>
        <p:spPr>
          <a:xfrm>
            <a:off x="838200" y="504610"/>
            <a:ext cx="10515600" cy="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3C87D99-892E-4452-8385-42E16F603F4C}"/>
              </a:ext>
            </a:extLst>
          </p:cNvPr>
          <p:cNvCxnSpPr/>
          <p:nvPr userDrawn="1"/>
        </p:nvCxnSpPr>
        <p:spPr>
          <a:xfrm>
            <a:off x="6695303" y="750848"/>
            <a:ext cx="465849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3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47A12AD-115C-4885-9BAD-738542A23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4246" y="-2694664"/>
            <a:ext cx="6858002" cy="122375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99869AD-FA8A-4F31-A496-96FDA25F0EE4}"/>
              </a:ext>
            </a:extLst>
          </p:cNvPr>
          <p:cNvSpPr txBox="1"/>
          <p:nvPr/>
        </p:nvSpPr>
        <p:spPr>
          <a:xfrm>
            <a:off x="1259536" y="1937374"/>
            <a:ext cx="9644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面向对象程序设计课堂研讨</a:t>
            </a:r>
            <a:endParaRPr lang="zh-CN" altLang="en-US" sz="4000" b="1" spc="394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CB2D5CB-1EBB-45EE-BB8F-04A2287153C3}"/>
              </a:ext>
            </a:extLst>
          </p:cNvPr>
          <p:cNvSpPr txBox="1"/>
          <p:nvPr/>
        </p:nvSpPr>
        <p:spPr>
          <a:xfrm>
            <a:off x="2969530" y="4098672"/>
            <a:ext cx="6207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吴俊亮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E409-2102-4A67-B33D-BF510310B598}"/>
              </a:ext>
            </a:extLst>
          </p:cNvPr>
          <p:cNvSpPr/>
          <p:nvPr/>
        </p:nvSpPr>
        <p:spPr>
          <a:xfrm>
            <a:off x="-599607" y="4332157"/>
            <a:ext cx="570769" cy="27052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FF096A-02BB-40FC-9AB7-69946158C7E8}"/>
              </a:ext>
            </a:extLst>
          </p:cNvPr>
          <p:cNvSpPr/>
          <p:nvPr/>
        </p:nvSpPr>
        <p:spPr>
          <a:xfrm>
            <a:off x="2432859" y="1648557"/>
            <a:ext cx="7297445" cy="35510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0B436A-BEB7-45C7-BC75-3D49D3119106}"/>
              </a:ext>
            </a:extLst>
          </p:cNvPr>
          <p:cNvSpPr txBox="1"/>
          <p:nvPr/>
        </p:nvSpPr>
        <p:spPr>
          <a:xfrm>
            <a:off x="1251201" y="2885482"/>
            <a:ext cx="9644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pc="39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JUnit Runner</a:t>
            </a:r>
          </a:p>
          <a:p>
            <a:pPr algn="ctr"/>
            <a:r>
              <a:rPr lang="en-US" altLang="zh-CN" sz="3200" b="1" spc="39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JUnit</a:t>
            </a:r>
            <a:r>
              <a:rPr lang="zh-CN" altLang="en-US" sz="3200" b="1" spc="39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单元测试的执行与验证</a:t>
            </a:r>
          </a:p>
        </p:txBody>
      </p:sp>
    </p:spTree>
    <p:extLst>
      <p:ext uri="{BB962C8B-B14F-4D97-AF65-F5344CB8AC3E}">
        <p14:creationId xmlns:p14="http://schemas.microsoft.com/office/powerpoint/2010/main" val="297688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EE4CFD-EC34-4866-9C5F-C2D4150DF3A7}"/>
              </a:ext>
            </a:extLst>
          </p:cNvPr>
          <p:cNvSpPr txBox="1"/>
          <p:nvPr/>
        </p:nvSpPr>
        <p:spPr>
          <a:xfrm>
            <a:off x="894735" y="623728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0A5731-5F8A-46B6-AB7E-AB353AC864DC}"/>
              </a:ext>
            </a:extLst>
          </p:cNvPr>
          <p:cNvSpPr txBox="1"/>
          <p:nvPr/>
        </p:nvSpPr>
        <p:spPr>
          <a:xfrm>
            <a:off x="894735" y="1668337"/>
            <a:ext cx="85944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二、面向对象设计原则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三、使用到的设计模式及具体场景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四、高级设计意图</a:t>
            </a:r>
          </a:p>
        </p:txBody>
      </p:sp>
    </p:spTree>
    <p:extLst>
      <p:ext uri="{BB962C8B-B14F-4D97-AF65-F5344CB8AC3E}">
        <p14:creationId xmlns:p14="http://schemas.microsoft.com/office/powerpoint/2010/main" val="4717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EE4CFD-EC34-4866-9C5F-C2D4150DF3A7}"/>
              </a:ext>
            </a:extLst>
          </p:cNvPr>
          <p:cNvSpPr txBox="1"/>
          <p:nvPr/>
        </p:nvSpPr>
        <p:spPr>
          <a:xfrm>
            <a:off x="894735" y="623728"/>
            <a:ext cx="381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0A5731-5F8A-46B6-AB7E-AB353AC864DC}"/>
              </a:ext>
            </a:extLst>
          </p:cNvPr>
          <p:cNvSpPr txBox="1"/>
          <p:nvPr/>
        </p:nvSpPr>
        <p:spPr>
          <a:xfrm>
            <a:off x="894735" y="1977174"/>
            <a:ext cx="7145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09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47A12AD-115C-4885-9BAD-738542A23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44246" y="-2694664"/>
            <a:ext cx="6858002" cy="122375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99869AD-FA8A-4F31-A496-96FDA25F0EE4}"/>
              </a:ext>
            </a:extLst>
          </p:cNvPr>
          <p:cNvSpPr txBox="1"/>
          <p:nvPr/>
        </p:nvSpPr>
        <p:spPr>
          <a:xfrm>
            <a:off x="1276290" y="2413337"/>
            <a:ext cx="9644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394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THANKS</a:t>
            </a:r>
            <a:endParaRPr lang="zh-CN" altLang="en-US" sz="6000" b="1" spc="394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0AE409-2102-4A67-B33D-BF510310B598}"/>
              </a:ext>
            </a:extLst>
          </p:cNvPr>
          <p:cNvSpPr/>
          <p:nvPr/>
        </p:nvSpPr>
        <p:spPr>
          <a:xfrm>
            <a:off x="-599607" y="4332157"/>
            <a:ext cx="570769" cy="270524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350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17"/>
</p:tagLst>
</file>

<file path=ppt/theme/theme1.xml><?xml version="1.0" encoding="utf-8"?>
<a:theme xmlns:a="http://schemas.openxmlformats.org/drawingml/2006/main" name="千图网海量PPT模板www.58pic.com ​​">
  <a:themeElements>
    <a:clrScheme name="自定义 26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E6BE16"/>
      </a:accent1>
      <a:accent2>
        <a:srgbClr val="3F3F3F"/>
      </a:accent2>
      <a:accent3>
        <a:srgbClr val="E6BE16"/>
      </a:accent3>
      <a:accent4>
        <a:srgbClr val="3F3F3F"/>
      </a:accent4>
      <a:accent5>
        <a:srgbClr val="E6BE16"/>
      </a:accent5>
      <a:accent6>
        <a:srgbClr val="3F3F3F"/>
      </a:accent6>
      <a:hlink>
        <a:srgbClr val="69A020"/>
      </a:hlink>
      <a:folHlink>
        <a:srgbClr val="8C8C8C"/>
      </a:folHlink>
    </a:clrScheme>
    <a:fontScheme name="lboj3jrs">
      <a:majorFont>
        <a:latin typeface="字魂35号-经典雅黑" panose="020F0302020204030204"/>
        <a:ea typeface="字魂35号-经典雅黑"/>
        <a:cs typeface=""/>
      </a:majorFont>
      <a:minorFont>
        <a:latin typeface="字魂35号-经典雅黑" panose="020F0502020204030204"/>
        <a:ea typeface="字魂35号-经典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47</Words>
  <Application>Microsoft Office PowerPoint</Application>
  <PresentationFormat>宽屏</PresentationFormat>
  <Paragraphs>18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微软雅黑</vt:lpstr>
      <vt:lpstr>Arial</vt:lpstr>
      <vt:lpstr>千图网海量PPT模板www.58pic.com 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217</dc:title>
  <dc:creator>asus</dc:creator>
  <cp:lastModifiedBy>俊亮 吴</cp:lastModifiedBy>
  <cp:revision>288</cp:revision>
  <dcterms:created xsi:type="dcterms:W3CDTF">2018-04-10T04:31:45Z</dcterms:created>
  <dcterms:modified xsi:type="dcterms:W3CDTF">2021-01-13T11:01:18Z</dcterms:modified>
</cp:coreProperties>
</file>