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EB8DD4-E32F-4C11-866B-FFE0E40DD815}">
  <a:tblStyle styleId="{B9EB8DD4-E32F-4C11-866B-FFE0E40DD8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深圳市金合联供应链技术有限公司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项目周汇报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QMS平台项目组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2018年5月2日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上周项目组总体汇报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本周总体工作安排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项目阶段：系统上线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5359413" y="3551513"/>
            <a:ext cx="1012825" cy="3048408"/>
            <a:chOff x="0" y="0"/>
            <a:chExt cx="1012825" cy="394258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364753" y="0"/>
              <a:ext cx="1" cy="338032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920"/>
                <a:buFont typeface="Times"/>
                <a:buNone/>
              </a:pPr>
              <a:r>
                <a:rPr b="1" lang="zh-CN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当前进度</a:t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上线切换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Shape 113"/>
          <p:cNvCxnSpPr/>
          <p:nvPr/>
        </p:nvCxnSpPr>
        <p:spPr>
          <a:xfrm flipH="1">
            <a:off x="187325" y="1754188"/>
            <a:ext cx="1588" cy="4210050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187325" y="5959475"/>
            <a:ext cx="8863013" cy="9525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3122613" y="3754288"/>
            <a:ext cx="0" cy="22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蓝图设计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时间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项目准备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560513" y="4058491"/>
            <a:ext cx="0" cy="18986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项目组织架构及职责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项目章程规划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制定项目计划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608513" y="3575113"/>
            <a:ext cx="0" cy="24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056313" y="2809875"/>
            <a:ext cx="0" cy="3181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现状业务分析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编写调研报告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讨论业务需求，形成业务蓝图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编写蓝图设计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7504113" y="2560638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/>
        </p:nvSpPr>
        <p:spPr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上线准备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系统上线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用户培训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个性化报表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实施内容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正式启动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蓝图签署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测试完成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2018/2/10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3582988"/>
            <a:ext cx="1325700" cy="209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安装开发机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功能开发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用户测试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操作手册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系统实现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2018/7/27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运行总结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8907463" y="2549525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系统上线 </a:t>
            </a:r>
            <a:endParaRPr b="1"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572250" y="3908425"/>
            <a:ext cx="360363" cy="3619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项目整体状况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79388" y="14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{B9EB8DD4-E32F-4C11-866B-FFE0E40DD815}</a:tableStyleId>
              </a:tblPr>
              <a:tblGrid>
                <a:gridCol w="5400675"/>
                <a:gridCol w="865175"/>
                <a:gridCol w="863600"/>
                <a:gridCol w="792175"/>
                <a:gridCol w="792150"/>
              </a:tblGrid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项目状态指示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85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 = 项目处于正常可控状态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 = 出现问题，但不影响项目整体进度，需要及时解决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 = 出现重大问题，影响项目整体进度，需要立即解决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 = 未开始或已结束</a:t>
                      </a:r>
                      <a:endParaRPr/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69863" y="292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{B9EB8DD4-E32F-4C11-866B-FFE0E40DD815}</a:tableStyleId>
              </a:tblPr>
              <a:tblGrid>
                <a:gridCol w="5395900"/>
                <a:gridCol w="868375"/>
                <a:gridCol w="865175"/>
                <a:gridCol w="795350"/>
                <a:gridCol w="808025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47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项目整体情况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系统调研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业务蓝图设计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系统实现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系统上线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lert Caution"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rt Stop 2"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4" name="Shape 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93113" y="5644607"/>
            <a:ext cx="209400" cy="219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ust" id="167" name="Shape 1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8" name="Shape 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9" name="Shape 1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611452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75" y="5092552"/>
            <a:ext cx="287338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上周主要工作进展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供应商API对接(20%)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产品API对接(100%)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风险管理系统手动管理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产品/供应商筛选功能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前端开发&amp;API对接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客诉附件功能调整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整体设计完善，细节美化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风险管理系统图表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多语言筛查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产品/供应商筛选功能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QA测试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本周主要工作计划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供应商API对接(100%)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风险管理系统定时器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产品/供应商筛选功能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供应商入系统审批流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前端开发&amp;API对接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风险管理功能对接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QA问题修复,细节完善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供应商入系统对接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