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DA073-1522-4B02-8CB4-08F6AEB3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C3D0C3-8092-4E31-B156-5E5ABE7AD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871F1-5CC2-4764-9D03-2604B1E0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ADBD8-F838-421F-AA28-1B22841F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3B578-6497-4E0C-A98A-CCE881B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C5E9E-F90C-40BD-9B71-0DC7D07B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FF220-5134-43D5-8480-5D27DAED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61587-E370-46B9-A5D9-1906AC3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ECFB0-67AA-4CB8-B604-5EBA30E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64784-84A9-443B-8409-09AF215E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7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03D9A9-8804-42A4-A639-26920CE84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C2942-8E03-4A72-BC43-430856BD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7B966-ECC0-4AD1-BAB9-56724118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22393-D43C-4CC5-88FD-437B4BD8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DA9B6-73A1-484F-BEDE-EAAA2162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4705-6830-4921-9DFA-5822201E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67CDE-5016-49AF-8C8E-EBE1681A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FC574-0354-46CB-AAE8-7B0A2830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349C9-9AB3-4801-BB1B-65D938D8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182B1-AAD0-4FC4-A2F7-FDA9F403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4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B30D-A3D2-4D08-BC2D-7B190728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23768-CE53-43C8-BF2B-6FC93B236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408EA-F7BD-4447-815C-6B74DD86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C012F-AA44-4AD4-A7F9-EE48410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D8972-6833-49C0-BF61-112F9865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4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55FCB-6FC9-40E8-933B-D62155EC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516F1-ACB2-4495-BF80-81CCDB4D1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FDBDE-726D-479B-8FD3-856893F0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3E6FC-E746-4D67-AAF7-231D4245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BC0F4-0457-45C7-9F2C-109D5A80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27821-2527-4A75-9548-C6A5577D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83B6-3511-418C-BC60-A527F4CF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35C71-99C9-4BEA-B6D1-D15C7CBA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32548-B605-42D1-A0A4-62DA51899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28D5D8-24A8-4D07-96AA-4F1FD91E4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EE4CC-155D-494E-9161-23770DDD9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B0D94B-4DFD-4B68-A081-B5B4647D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F559E9-E9D5-49A8-9C4D-89A7BF7E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02088E-5713-4E6B-A09C-C3EA2486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7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627EA-F4AE-47D6-B843-3C56D248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7B3FE9-BB28-47CF-98E0-C225DD13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4368F-88B6-43D4-B1C1-61444390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4D8CC-1DED-4A85-8D7C-E030FC12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4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358B63-61C2-4763-96EF-6BD7C574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B40EB7-2FA9-4E0E-B1C9-D4576367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B22F6-2E74-408C-991C-00182184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6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00BB-0100-4CE0-9063-43D33CBB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C8410-79D2-47D0-8BC7-F83E8853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8454EC-C1F8-41DB-A923-74D4DF9B6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B9AA5-62D7-4C83-8747-6A3549B1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90396-EC45-45FB-A619-E6E9C3EA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09B97-C208-4443-932E-95637856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3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1A770-83D2-4609-9A78-812A3E1F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A35230-70AE-47D3-9208-C02D9B369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E062F-4D78-4F98-BADB-9FFDFBE7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80107A-C59E-40E4-9DA3-430E2AD5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F4081-DABB-4AF7-8A7F-7F5182E7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FC6CC-09B2-4E9B-A1C9-2CF89FA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9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F735B9-86EF-4B80-AD87-FD5A49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3CD95-B5B9-452A-B66E-F4728A76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59107-0E2C-460F-BAE3-E1645A420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EF18-ED22-4DDB-AB13-50C032D3399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90948-A5F8-40F0-913E-3437251E7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6A309-F84E-484A-B306-6A00BFDE3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B169-DD87-4951-BDAD-54FC58CC7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9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link?url=7GusapuWJdEqGf55Kb0TsHz01imPFIxn0J0YOO7h41r6TZbhUnMIqgJ-%20%209M0gwhD1H1jws1tojNjVJwD1Zv2vkK&amp;wd=&amp;eqid=8c8f98d600010e79000000056220bca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link?url=7GusapuWJdEqGf55Kb0TsHz01imPFIxn0J0YOO7h41r6TZbhUnMIqgJ-%20%209M0gwhD1H1jws1tojNjVJwD1Zv2vkK&amp;wd=&amp;eqid=8c8f98d600010e79000000056220bca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AFA2E79B-4BA4-47AD-8B92-8E39B5361130}"/>
              </a:ext>
            </a:extLst>
          </p:cNvPr>
          <p:cNvSpPr/>
          <p:nvPr/>
        </p:nvSpPr>
        <p:spPr>
          <a:xfrm>
            <a:off x="10806115" y="709614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EFC0E7-4236-457C-8B70-D4B266ADE921}"/>
              </a:ext>
            </a:extLst>
          </p:cNvPr>
          <p:cNvSpPr/>
          <p:nvPr/>
        </p:nvSpPr>
        <p:spPr>
          <a:xfrm>
            <a:off x="1152524" y="70961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E50BDD-6240-4A2A-A7C5-EC0FD01C7CA2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E9B9D4C-F8CE-4C0E-A9F6-59B66FB43956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75F2A0-DC1D-4929-A882-0B59545E1867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87D9D3B-6EE7-495D-A2BA-CB1992D0FE2A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6DF1F3E-5958-4AE8-A685-036DB5BC28A0}"/>
              </a:ext>
            </a:extLst>
          </p:cNvPr>
          <p:cNvSpPr/>
          <p:nvPr/>
        </p:nvSpPr>
        <p:spPr>
          <a:xfrm>
            <a:off x="10806115" y="3033074"/>
            <a:ext cx="233361" cy="7918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2CE198E-EE1B-42F4-9E2D-7810948D6EA8}"/>
              </a:ext>
            </a:extLst>
          </p:cNvPr>
          <p:cNvSpPr txBox="1">
            <a:spLocks/>
          </p:cNvSpPr>
          <p:nvPr/>
        </p:nvSpPr>
        <p:spPr>
          <a:xfrm>
            <a:off x="1524000" y="2970204"/>
            <a:ext cx="9144000" cy="9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</a:rPr>
              <a:t>长链 </a:t>
            </a:r>
            <a:r>
              <a:rPr lang="en-US" altLang="zh-CN" sz="6000" dirty="0"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</a:rPr>
              <a:t>-&gt; </a:t>
            </a:r>
            <a:r>
              <a:rPr lang="zh-CN" altLang="en-US" sz="6000" dirty="0"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</a:rPr>
              <a:t>短链</a:t>
            </a:r>
          </a:p>
        </p:txBody>
      </p:sp>
    </p:spTree>
    <p:extLst>
      <p:ext uri="{BB962C8B-B14F-4D97-AF65-F5344CB8AC3E}">
        <p14:creationId xmlns:p14="http://schemas.microsoft.com/office/powerpoint/2010/main" val="35057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069 C -0.00117 0.12662 -0.00078 0.25255 -0.00052 0.3787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231 L -0.59739 0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22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10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6" grpId="2" animBg="1"/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CC8BFAE9-8CB1-4D81-AE78-AC91F9CB4512}"/>
              </a:ext>
            </a:extLst>
          </p:cNvPr>
          <p:cNvSpPr txBox="1">
            <a:spLocks/>
          </p:cNvSpPr>
          <p:nvPr/>
        </p:nvSpPr>
        <p:spPr>
          <a:xfrm>
            <a:off x="1524000" y="2970204"/>
            <a:ext cx="9144000" cy="9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noProof="0" dirty="0">
                <a:solidFill>
                  <a:prstClr val="white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</a:rPr>
              <a:t>d.lmfans.cn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优设字由棒棒体" panose="00020600040101010101" pitchFamily="18" charset="-122"/>
              <a:ea typeface="优设字由棒棒体" panose="00020600040101010101" pitchFamily="18" charset="-122"/>
              <a:cs typeface="+mj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FA2E79B-4BA4-47AD-8B92-8E39B5361130}"/>
              </a:ext>
            </a:extLst>
          </p:cNvPr>
          <p:cNvSpPr/>
          <p:nvPr/>
        </p:nvSpPr>
        <p:spPr>
          <a:xfrm>
            <a:off x="10806115" y="709614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EFC0E7-4236-457C-8B70-D4B266ADE921}"/>
              </a:ext>
            </a:extLst>
          </p:cNvPr>
          <p:cNvSpPr/>
          <p:nvPr/>
        </p:nvSpPr>
        <p:spPr>
          <a:xfrm>
            <a:off x="1152524" y="70961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E50BDD-6240-4A2A-A7C5-EC0FD01C7CA2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E9B9D4C-F8CE-4C0E-A9F6-59B66FB43956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75F2A0-DC1D-4929-A882-0B59545E1867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87D9D3B-6EE7-495D-A2BA-CB1992D0FE2A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6DF1F3E-5958-4AE8-A685-036DB5BC28A0}"/>
              </a:ext>
            </a:extLst>
          </p:cNvPr>
          <p:cNvSpPr/>
          <p:nvPr/>
        </p:nvSpPr>
        <p:spPr>
          <a:xfrm>
            <a:off x="10806115" y="3033074"/>
            <a:ext cx="233361" cy="7918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2CE198E-EE1B-42F4-9E2D-7810948D6EA8}"/>
              </a:ext>
            </a:extLst>
          </p:cNvPr>
          <p:cNvSpPr txBox="1">
            <a:spLocks/>
          </p:cNvSpPr>
          <p:nvPr/>
        </p:nvSpPr>
        <p:spPr>
          <a:xfrm>
            <a:off x="1524000" y="2970204"/>
            <a:ext cx="9144000" cy="9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优设字由棒棒体" panose="00020600040101010101" pitchFamily="18" charset="-122"/>
                <a:ea typeface="优设字由棒棒体" panose="00020600040101010101" pitchFamily="18" charset="-122"/>
                <a:cs typeface="+mj-cs"/>
              </a:rPr>
              <a:t>RAYO.CC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优设字由棒棒体" panose="00020600040101010101" pitchFamily="18" charset="-122"/>
              <a:ea typeface="优设字由棒棒体" panose="00020600040101010101" pitchFamily="18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66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069 C -0.00117 0.12662 -0.00078 0.25255 -0.00052 0.3787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231 L -0.59739 0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22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1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5" grpId="1" animBg="1"/>
      <p:bldP spid="16" grpId="0" animBg="1"/>
      <p:bldP spid="16" grpId="1" animBg="1"/>
      <p:bldP spid="16" grpId="2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80E902C-0B89-4136-8474-10127F65C3DA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6A00FC-155F-4FF3-8D4E-AAB6090126BB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FAC3A5-370B-4417-8A61-5399F7690DB9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76351C-E8C6-485B-BC9A-9237D27F908B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74011E0-0BC7-48D2-8B09-8E4008B255CE}"/>
              </a:ext>
            </a:extLst>
          </p:cNvPr>
          <p:cNvSpPr txBox="1">
            <a:spLocks/>
          </p:cNvSpPr>
          <p:nvPr/>
        </p:nvSpPr>
        <p:spPr>
          <a:xfrm>
            <a:off x="1524000" y="1482707"/>
            <a:ext cx="9144000" cy="9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优设字由棒棒体" panose="00020600040101010101" pitchFamily="18" charset="-122"/>
                <a:ea typeface="优设字由棒棒体" panose="00020600040101010101" pitchFamily="18" charset="-122"/>
                <a:cs typeface="+mj-cs"/>
              </a:rPr>
              <a:t>RAYO.CC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优设字由棒棒体" panose="00020600040101010101" pitchFamily="18" charset="-122"/>
              <a:ea typeface="优设字由棒棒体" panose="00020600040101010101" pitchFamily="18" charset="-122"/>
              <a:cs typeface="+mj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F4F9DD-1E4E-4CD6-AD55-2D285C6BB3EB}"/>
              </a:ext>
            </a:extLst>
          </p:cNvPr>
          <p:cNvSpPr/>
          <p:nvPr/>
        </p:nvSpPr>
        <p:spPr>
          <a:xfrm>
            <a:off x="4424362" y="2228849"/>
            <a:ext cx="3343275" cy="35147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捐赠版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D01CAF-C4E9-4AD6-9AA4-1481BE3EA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946" l="7527" r="89892">
                        <a14:foregroundMark x1="29892" y1="13784" x2="29892" y2="13784"/>
                        <a14:foregroundMark x1="70538" y1="14054" x2="45806" y2="11892"/>
                        <a14:foregroundMark x1="7527" y1="41081" x2="10323" y2="41081"/>
                        <a14:foregroundMark x1="48172" y1="95946" x2="47097" y2="89730"/>
                        <a14:foregroundMark x1="89892" y1="41081" x2="86667" y2="40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5060" y="2846438"/>
            <a:ext cx="2401877" cy="16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3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80E902C-0B89-4136-8474-10127F65C3DA}"/>
              </a:ext>
            </a:extLst>
          </p:cNvPr>
          <p:cNvSpPr/>
          <p:nvPr/>
        </p:nvSpPr>
        <p:spPr>
          <a:xfrm>
            <a:off x="5584019" y="3431378"/>
            <a:ext cx="502445" cy="502445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6A00FC-155F-4FF3-8D4E-AAB6090126BB}"/>
              </a:ext>
            </a:extLst>
          </p:cNvPr>
          <p:cNvSpPr/>
          <p:nvPr/>
        </p:nvSpPr>
        <p:spPr>
          <a:xfrm>
            <a:off x="6095999" y="3431379"/>
            <a:ext cx="495301" cy="5024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FAC3A5-370B-4417-8A61-5399F7690DB9}"/>
              </a:ext>
            </a:extLst>
          </p:cNvPr>
          <p:cNvSpPr/>
          <p:nvPr/>
        </p:nvSpPr>
        <p:spPr>
          <a:xfrm>
            <a:off x="5579262" y="2924173"/>
            <a:ext cx="502445" cy="502445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76351C-E8C6-485B-BC9A-9237D27F908B}"/>
              </a:ext>
            </a:extLst>
          </p:cNvPr>
          <p:cNvSpPr/>
          <p:nvPr/>
        </p:nvSpPr>
        <p:spPr>
          <a:xfrm>
            <a:off x="6096000" y="2926555"/>
            <a:ext cx="502446" cy="50244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0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">
        <p159:morph option="byObject"/>
      </p:transition>
    </mc:Choice>
    <mc:Fallback>
      <p:transition spd="slow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80E902C-0B89-4136-8474-10127F65C3DA}"/>
              </a:ext>
            </a:extLst>
          </p:cNvPr>
          <p:cNvSpPr/>
          <p:nvPr/>
        </p:nvSpPr>
        <p:spPr>
          <a:xfrm>
            <a:off x="4412456" y="4026696"/>
            <a:ext cx="502445" cy="502445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6A00FC-155F-4FF3-8D4E-AAB6090126BB}"/>
              </a:ext>
            </a:extLst>
          </p:cNvPr>
          <p:cNvSpPr/>
          <p:nvPr/>
        </p:nvSpPr>
        <p:spPr>
          <a:xfrm>
            <a:off x="7188995" y="4026695"/>
            <a:ext cx="495301" cy="5024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FAC3A5-370B-4417-8A61-5399F7690DB9}"/>
              </a:ext>
            </a:extLst>
          </p:cNvPr>
          <p:cNvSpPr/>
          <p:nvPr/>
        </p:nvSpPr>
        <p:spPr>
          <a:xfrm>
            <a:off x="4419601" y="2269331"/>
            <a:ext cx="502445" cy="502445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76351C-E8C6-485B-BC9A-9237D27F908B}"/>
              </a:ext>
            </a:extLst>
          </p:cNvPr>
          <p:cNvSpPr/>
          <p:nvPr/>
        </p:nvSpPr>
        <p:spPr>
          <a:xfrm>
            <a:off x="7181850" y="2269330"/>
            <a:ext cx="502446" cy="50244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BD9142-33CF-4852-8D6E-185AF910C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7744" y="2697416"/>
            <a:ext cx="1516511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19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39387E9-3C86-4445-B9E2-21FAE093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6709" y="2664543"/>
            <a:ext cx="1610816" cy="145794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80E902C-0B89-4136-8474-10127F65C3DA}"/>
              </a:ext>
            </a:extLst>
          </p:cNvPr>
          <p:cNvSpPr/>
          <p:nvPr/>
        </p:nvSpPr>
        <p:spPr>
          <a:xfrm>
            <a:off x="4412456" y="4026696"/>
            <a:ext cx="502445" cy="502445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6A00FC-155F-4FF3-8D4E-AAB6090126BB}"/>
              </a:ext>
            </a:extLst>
          </p:cNvPr>
          <p:cNvSpPr/>
          <p:nvPr/>
        </p:nvSpPr>
        <p:spPr>
          <a:xfrm>
            <a:off x="7188995" y="4026695"/>
            <a:ext cx="495301" cy="50244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FAC3A5-370B-4417-8A61-5399F7690DB9}"/>
              </a:ext>
            </a:extLst>
          </p:cNvPr>
          <p:cNvSpPr/>
          <p:nvPr/>
        </p:nvSpPr>
        <p:spPr>
          <a:xfrm>
            <a:off x="4419601" y="2269331"/>
            <a:ext cx="502445" cy="502445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76351C-E8C6-485B-BC9A-9237D27F908B}"/>
              </a:ext>
            </a:extLst>
          </p:cNvPr>
          <p:cNvSpPr/>
          <p:nvPr/>
        </p:nvSpPr>
        <p:spPr>
          <a:xfrm>
            <a:off x="7181850" y="2269330"/>
            <a:ext cx="502446" cy="50244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0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AFA2E79B-4BA4-47AD-8B92-8E39B5361130}"/>
              </a:ext>
            </a:extLst>
          </p:cNvPr>
          <p:cNvSpPr/>
          <p:nvPr/>
        </p:nvSpPr>
        <p:spPr>
          <a:xfrm>
            <a:off x="10806115" y="709614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EFC0E7-4236-457C-8B70-D4B266ADE921}"/>
              </a:ext>
            </a:extLst>
          </p:cNvPr>
          <p:cNvSpPr/>
          <p:nvPr/>
        </p:nvSpPr>
        <p:spPr>
          <a:xfrm>
            <a:off x="1152524" y="70961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E50BDD-6240-4A2A-A7C5-EC0FD01C7CA2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E9B9D4C-F8CE-4C0E-A9F6-59B66FB43956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75F2A0-DC1D-4929-A882-0B59545E1867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87D9D3B-6EE7-495D-A2BA-CB1992D0FE2A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2CE198E-EE1B-42F4-9E2D-7810948D6EA8}"/>
              </a:ext>
            </a:extLst>
          </p:cNvPr>
          <p:cNvSpPr txBox="1">
            <a:spLocks/>
          </p:cNvSpPr>
          <p:nvPr/>
        </p:nvSpPr>
        <p:spPr>
          <a:xfrm>
            <a:off x="3617536" y="2970204"/>
            <a:ext cx="4956927" cy="917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https://www.baidu.com/link?url=7GusapuWJdEqGf55Kb0TsHz01imPFIxn0J0YOO7h41r6TZbhUnMIqgJ-  9M0gwhD1H1jws1tojNjVJwD1Zv2vkK&amp;wd=&amp;</a:t>
            </a:r>
            <a:r>
              <a:rPr lang="en-US" altLang="zh-CN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eqid</a:t>
            </a:r>
            <a:r>
              <a:rPr lang="en-US" altLang="zh-C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=8c8f98d600010e79000000056220bca4</a:t>
            </a:r>
            <a:endParaRPr lang="zh-CN" altLang="zh-CN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优设字由棒棒体" panose="00020600040101010101" pitchFamily="18" charset="-122"/>
              <a:ea typeface="优设字由棒棒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4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AFA2E79B-4BA4-47AD-8B92-8E39B5361130}"/>
              </a:ext>
            </a:extLst>
          </p:cNvPr>
          <p:cNvSpPr/>
          <p:nvPr/>
        </p:nvSpPr>
        <p:spPr>
          <a:xfrm>
            <a:off x="10806115" y="709614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EFC0E7-4236-457C-8B70-D4B266ADE921}"/>
              </a:ext>
            </a:extLst>
          </p:cNvPr>
          <p:cNvSpPr/>
          <p:nvPr/>
        </p:nvSpPr>
        <p:spPr>
          <a:xfrm>
            <a:off x="1152524" y="70961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E50BDD-6240-4A2A-A7C5-EC0FD01C7CA2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E9B9D4C-F8CE-4C0E-A9F6-59B66FB43956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75F2A0-DC1D-4929-A882-0B59545E1867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87D9D3B-6EE7-495D-A2BA-CB1992D0FE2A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2CE198E-EE1B-42F4-9E2D-7810948D6EA8}"/>
              </a:ext>
            </a:extLst>
          </p:cNvPr>
          <p:cNvSpPr txBox="1">
            <a:spLocks/>
          </p:cNvSpPr>
          <p:nvPr/>
        </p:nvSpPr>
        <p:spPr>
          <a:xfrm>
            <a:off x="4480530" y="2970204"/>
            <a:ext cx="3230939" cy="917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</a:rPr>
              <a:t>Rayo.cc/</a:t>
            </a:r>
            <a:r>
              <a:rPr lang="en-US" altLang="zh-CN" dirty="0" err="1"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</a:rPr>
              <a:t>lm</a:t>
            </a:r>
            <a:endParaRPr lang="en-US" altLang="zh-CN" dirty="0">
              <a:solidFill>
                <a:schemeClr val="bg1"/>
              </a:solidFill>
              <a:latin typeface="优设字由棒棒体" panose="00020600040101010101" pitchFamily="18" charset="-122"/>
              <a:ea typeface="优设字由棒棒体" panose="00020600040101010101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0ED4E2D-2724-46FE-9077-C86D657F4A8A}"/>
              </a:ext>
            </a:extLst>
          </p:cNvPr>
          <p:cNvSpPr/>
          <p:nvPr/>
        </p:nvSpPr>
        <p:spPr>
          <a:xfrm>
            <a:off x="3384175" y="2698423"/>
            <a:ext cx="233361" cy="14611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D1C266B0-1A3B-45D7-AAE1-00B55E7A7CA8}"/>
              </a:ext>
            </a:extLst>
          </p:cNvPr>
          <p:cNvSpPr txBox="1">
            <a:spLocks/>
          </p:cNvSpPr>
          <p:nvPr/>
        </p:nvSpPr>
        <p:spPr>
          <a:xfrm>
            <a:off x="3617536" y="2970204"/>
            <a:ext cx="4956927" cy="917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https://www.baidu.com/link?url=7GusapuWJdEqGf55Kb0TsHz01imPFIxn0J0YOO7h41r6TZbhUnMIqgJ-  9M0gwhD1H1jws1tojNjVJwD1Zv2vkK&amp;wd=&amp;</a:t>
            </a:r>
            <a:r>
              <a:rPr lang="en-US" altLang="zh-CN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eqid</a:t>
            </a:r>
            <a:r>
              <a:rPr lang="en-US" altLang="zh-C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=8c8f98d600010e79000000056220bca4</a:t>
            </a:r>
            <a:endParaRPr lang="zh-CN" altLang="zh-CN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优设字由棒棒体" panose="00020600040101010101" pitchFamily="18" charset="-122"/>
              <a:ea typeface="优设字由棒棒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8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39 0 L 0.39727 -0.00556 " pathEditMode="relative" ptsTypes="AA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8" grpId="1" animBg="1"/>
      <p:bldP spid="18" grpId="2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AFA2E79B-4BA4-47AD-8B92-8E39B5361130}"/>
              </a:ext>
            </a:extLst>
          </p:cNvPr>
          <p:cNvSpPr/>
          <p:nvPr/>
        </p:nvSpPr>
        <p:spPr>
          <a:xfrm>
            <a:off x="10806115" y="709614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EFC0E7-4236-457C-8B70-D4B266ADE921}"/>
              </a:ext>
            </a:extLst>
          </p:cNvPr>
          <p:cNvSpPr/>
          <p:nvPr/>
        </p:nvSpPr>
        <p:spPr>
          <a:xfrm>
            <a:off x="1152524" y="70961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E50BDD-6240-4A2A-A7C5-EC0FD01C7CA2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E9B9D4C-F8CE-4C0E-A9F6-59B66FB43956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75F2A0-DC1D-4929-A882-0B59545E1867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87D9D3B-6EE7-495D-A2BA-CB1992D0FE2A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4C9CDD65-9321-4F57-B4A9-212C13A11AF7}"/>
              </a:ext>
            </a:extLst>
          </p:cNvPr>
          <p:cNvSpPr txBox="1">
            <a:spLocks/>
          </p:cNvSpPr>
          <p:nvPr/>
        </p:nvSpPr>
        <p:spPr>
          <a:xfrm>
            <a:off x="3617536" y="2970204"/>
            <a:ext cx="5686720" cy="917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</a:rPr>
              <a:t>米短</a:t>
            </a:r>
            <a:endParaRPr lang="zh-CN" altLang="zh-CN" sz="6000" dirty="0">
              <a:solidFill>
                <a:schemeClr val="bg1"/>
              </a:solidFill>
              <a:latin typeface="优设字由棒棒体" panose="00020600040101010101" pitchFamily="18" charset="-122"/>
              <a:ea typeface="优设字由棒棒体" panose="00020600040101010101" pitchFamily="18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745D992-E197-46B0-8918-6B8D8BEFA04E}"/>
              </a:ext>
            </a:extLst>
          </p:cNvPr>
          <p:cNvSpPr txBox="1">
            <a:spLocks/>
          </p:cNvSpPr>
          <p:nvPr/>
        </p:nvSpPr>
        <p:spPr>
          <a:xfrm>
            <a:off x="4480530" y="2970204"/>
            <a:ext cx="3230939" cy="917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</a:rPr>
              <a:t>Rayo.cc/</a:t>
            </a:r>
            <a:r>
              <a:rPr lang="en-US" altLang="zh-CN" dirty="0" err="1">
                <a:solidFill>
                  <a:schemeClr val="bg1"/>
                </a:solidFill>
                <a:latin typeface="优设字由棒棒体" panose="00020600040101010101" pitchFamily="18" charset="-122"/>
                <a:ea typeface="优设字由棒棒体" panose="00020600040101010101" pitchFamily="18" charset="-122"/>
              </a:rPr>
              <a:t>lm</a:t>
            </a:r>
            <a:endParaRPr lang="en-US" altLang="zh-CN" dirty="0">
              <a:solidFill>
                <a:schemeClr val="bg1"/>
              </a:solidFill>
              <a:latin typeface="优设字由棒棒体" panose="00020600040101010101" pitchFamily="18" charset="-122"/>
              <a:ea typeface="优设字由棒棒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6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B984CF-9CC5-46A2-B069-CB22EF5E1A8F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13989E5-1FB4-45E3-BF3D-268FF2470866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43C91D-491F-4921-84C7-19F8F3B3B62E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AAAA90-BFCC-4C33-B9A3-6D34476AC124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4C267B-A1D6-4BB6-9B83-09B8E40A2A02}"/>
              </a:ext>
            </a:extLst>
          </p:cNvPr>
          <p:cNvSpPr/>
          <p:nvPr/>
        </p:nvSpPr>
        <p:spPr>
          <a:xfrm>
            <a:off x="1971527" y="1419224"/>
            <a:ext cx="3343275" cy="4105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捐赠版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32E15A5-3AF9-4484-9D79-6CE8F264EC18}"/>
              </a:ext>
            </a:extLst>
          </p:cNvPr>
          <p:cNvSpPr/>
          <p:nvPr/>
        </p:nvSpPr>
        <p:spPr>
          <a:xfrm>
            <a:off x="6886722" y="1419224"/>
            <a:ext cx="3343275" cy="4105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普通版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E9A116-2840-4EEB-AC50-8B1F1AD53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946" l="7527" r="89892">
                        <a14:foregroundMark x1="29892" y1="13784" x2="29892" y2="13784"/>
                        <a14:foregroundMark x1="70538" y1="14054" x2="45806" y2="11892"/>
                        <a14:foregroundMark x1="7527" y1="41081" x2="10323" y2="41081"/>
                        <a14:foregroundMark x1="48172" y1="95946" x2="47097" y2="89730"/>
                        <a14:foregroundMark x1="89892" y1="41081" x2="86667" y2="40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2225" y="1466909"/>
            <a:ext cx="2401877" cy="16858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387B52-27F4-4E1F-91EF-6DFD740C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76" b="93578" l="9155" r="90493">
                        <a14:foregroundMark x1="63732" y1="8869" x2="41549" y2="7339"/>
                        <a14:foregroundMark x1="41549" y1="7339" x2="39789" y2="8869"/>
                        <a14:foregroundMark x1="54225" y1="4587" x2="51056" y2="4587"/>
                        <a14:foregroundMark x1="90845" y1="75841" x2="89437" y2="56269"/>
                        <a14:foregroundMark x1="89437" y1="56269" x2="88028" y2="55046"/>
                        <a14:foregroundMark x1="83099" y1="93578" x2="47887" y2="93578"/>
                        <a14:foregroundMark x1="29577" y1="72783" x2="24296" y2="51988"/>
                        <a14:foregroundMark x1="24296" y1="51988" x2="26056" y2="47401"/>
                        <a14:foregroundMark x1="36972" y1="59939" x2="61620" y2="71560"/>
                        <a14:foregroundMark x1="61620" y1="71560" x2="79577" y2="66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5775" y="1466909"/>
            <a:ext cx="1772550" cy="16858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043C5E7-1271-4086-9EF4-11781B97F7FB}"/>
              </a:ext>
            </a:extLst>
          </p:cNvPr>
          <p:cNvSpPr txBox="1"/>
          <p:nvPr/>
        </p:nvSpPr>
        <p:spPr>
          <a:xfrm>
            <a:off x="2503988" y="3881408"/>
            <a:ext cx="252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可以创建短链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可以自定义短链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可以使用</a:t>
            </a:r>
            <a:r>
              <a:rPr lang="en-US" altLang="zh-CN" dirty="0"/>
              <a:t>rayo.cc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可以登上捐赠榜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可以自定义短链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555B2D-70A7-44A8-93B5-8F3745B52B08}"/>
              </a:ext>
            </a:extLst>
          </p:cNvPr>
          <p:cNvSpPr txBox="1"/>
          <p:nvPr/>
        </p:nvSpPr>
        <p:spPr>
          <a:xfrm>
            <a:off x="7439171" y="3881408"/>
            <a:ext cx="252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可以创建短链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不能自定义短链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无法使用</a:t>
            </a:r>
            <a:r>
              <a:rPr lang="en-US" altLang="zh-CN" dirty="0"/>
              <a:t>rayo.cc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无法登上捐赠榜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可以随机短链</a:t>
            </a:r>
          </a:p>
        </p:txBody>
      </p:sp>
    </p:spTree>
    <p:extLst>
      <p:ext uri="{BB962C8B-B14F-4D97-AF65-F5344CB8AC3E}">
        <p14:creationId xmlns:p14="http://schemas.microsoft.com/office/powerpoint/2010/main" val="3935147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B984CF-9CC5-46A2-B069-CB22EF5E1A8F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13989E5-1FB4-45E3-BF3D-268FF2470866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43C91D-491F-4921-84C7-19F8F3B3B62E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AAAA90-BFCC-4C33-B9A3-6D34476AC124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E9A116-2840-4EEB-AC50-8B1F1AD53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946" l="7527" r="89892">
                        <a14:foregroundMark x1="29892" y1="13784" x2="29892" y2="13784"/>
                        <a14:foregroundMark x1="70538" y1="14054" x2="45806" y2="11892"/>
                        <a14:foregroundMark x1="7527" y1="41081" x2="10323" y2="41081"/>
                        <a14:foregroundMark x1="48172" y1="95946" x2="47097" y2="89730"/>
                        <a14:foregroundMark x1="89892" y1="41081" x2="86667" y2="40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3862" y="2700366"/>
            <a:ext cx="2401877" cy="16858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387B52-27F4-4E1F-91EF-6DFD740CB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76" b="93578" l="9155" r="90493">
                        <a14:foregroundMark x1="63732" y1="8869" x2="41549" y2="7339"/>
                        <a14:foregroundMark x1="41549" y1="7339" x2="39789" y2="8869"/>
                        <a14:foregroundMark x1="54225" y1="4587" x2="51056" y2="4587"/>
                        <a14:foregroundMark x1="90845" y1="75841" x2="89437" y2="56269"/>
                        <a14:foregroundMark x1="89437" y1="56269" x2="88028" y2="55046"/>
                        <a14:foregroundMark x1="83099" y1="93578" x2="47887" y2="93578"/>
                        <a14:foregroundMark x1="29577" y1="72783" x2="24296" y2="51988"/>
                        <a14:foregroundMark x1="24296" y1="51988" x2="26056" y2="47401"/>
                        <a14:foregroundMark x1="36972" y1="59939" x2="61620" y2="71560"/>
                        <a14:foregroundMark x1="61620" y1="71560" x2="79577" y2="66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6263" y="2645582"/>
            <a:ext cx="1772550" cy="17954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C80DE9-9AAE-43F8-BC15-2AD647C95E23}"/>
              </a:ext>
            </a:extLst>
          </p:cNvPr>
          <p:cNvSpPr txBox="1"/>
          <p:nvPr/>
        </p:nvSpPr>
        <p:spPr>
          <a:xfrm>
            <a:off x="5562599" y="2816571"/>
            <a:ext cx="893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/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405169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DEDD4-3DDF-478C-A92F-A7A408A22DD1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D7818D6-993A-4282-B2A8-9AD92ABD7484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17458B-7DA9-4E71-9844-EDBB2F26B540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46D0B0-320E-4664-9D73-4B9326C6D50F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D976B5-4FF2-44AC-937B-862823AC67A0}"/>
              </a:ext>
            </a:extLst>
          </p:cNvPr>
          <p:cNvSpPr txBox="1"/>
          <p:nvPr/>
        </p:nvSpPr>
        <p:spPr>
          <a:xfrm>
            <a:off x="3226375" y="-1800224"/>
            <a:ext cx="10152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5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6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9CAA6B-43FF-4AA5-8441-C646AC9BCDE9}"/>
              </a:ext>
            </a:extLst>
          </p:cNvPr>
          <p:cNvSpPr txBox="1"/>
          <p:nvPr/>
        </p:nvSpPr>
        <p:spPr>
          <a:xfrm>
            <a:off x="3833813" y="-361949"/>
            <a:ext cx="26574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</a:rPr>
              <a:t>rayo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sanlian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dianzan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lmnb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haha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wakaka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shoucan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-</a:t>
            </a:r>
            <a:r>
              <a:rPr lang="en-US" altLang="zh-CN" sz="4800" dirty="0" err="1">
                <a:solidFill>
                  <a:schemeClr val="bg1"/>
                </a:solidFill>
              </a:rPr>
              <a:t>sanlian</a:t>
            </a:r>
            <a:r>
              <a:rPr lang="en-US" altLang="zh-CN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EFD505-03D9-43CA-95C2-1C9FA4DEA237}"/>
              </a:ext>
            </a:extLst>
          </p:cNvPr>
          <p:cNvSpPr txBox="1"/>
          <p:nvPr/>
        </p:nvSpPr>
        <p:spPr>
          <a:xfrm>
            <a:off x="6469856" y="-1076772"/>
            <a:ext cx="10152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5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6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161AE0-DCEF-4177-9BE5-19E8546137A5}"/>
              </a:ext>
            </a:extLst>
          </p:cNvPr>
          <p:cNvSpPr txBox="1"/>
          <p:nvPr/>
        </p:nvSpPr>
        <p:spPr>
          <a:xfrm>
            <a:off x="6977498" y="1828353"/>
            <a:ext cx="26574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</a:rPr>
              <a:t>rayo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sanlian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dianzan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lmnb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-</a:t>
            </a:r>
            <a:r>
              <a:rPr lang="en-US" altLang="zh-CN" sz="4800" dirty="0" err="1">
                <a:solidFill>
                  <a:schemeClr val="bg1"/>
                </a:solidFill>
              </a:rPr>
              <a:t>lmyyds</a:t>
            </a:r>
            <a:r>
              <a:rPr lang="en-US" altLang="zh-CN" sz="4800" dirty="0">
                <a:solidFill>
                  <a:schemeClr val="bg1"/>
                </a:solidFill>
              </a:rPr>
              <a:t>-</a:t>
            </a:r>
          </a:p>
          <a:p>
            <a:r>
              <a:rPr lang="en-US" altLang="zh-CN" sz="4800" dirty="0" err="1">
                <a:solidFill>
                  <a:schemeClr val="bg1"/>
                </a:solidFill>
              </a:rPr>
              <a:t>wakaka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shoucan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-</a:t>
            </a:r>
            <a:r>
              <a:rPr lang="en-US" altLang="zh-CN" sz="4800" dirty="0" err="1">
                <a:solidFill>
                  <a:schemeClr val="bg1"/>
                </a:solidFill>
              </a:rPr>
              <a:t>lmyyds</a:t>
            </a:r>
            <a:r>
              <a:rPr lang="en-US" altLang="zh-CN" sz="4800" dirty="0">
                <a:solidFill>
                  <a:schemeClr val="bg1"/>
                </a:solidFill>
              </a:rPr>
              <a:t>-</a:t>
            </a:r>
          </a:p>
        </p:txBody>
      </p:sp>
      <p:sp useBgFill="1">
        <p:nvSpPr>
          <p:cNvPr id="17" name="矩形 16">
            <a:extLst>
              <a:ext uri="{FF2B5EF4-FFF2-40B4-BE49-F238E27FC236}">
                <a16:creationId xmlns:a16="http://schemas.microsoft.com/office/drawing/2014/main" id="{F1154898-6DCD-4F5D-8948-8B52BBFBCE6B}"/>
              </a:ext>
            </a:extLst>
          </p:cNvPr>
          <p:cNvSpPr/>
          <p:nvPr/>
        </p:nvSpPr>
        <p:spPr>
          <a:xfrm>
            <a:off x="2495550" y="-561975"/>
            <a:ext cx="7620000" cy="392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359B1FDC-8966-4C9D-A379-5874D96009C5}"/>
              </a:ext>
            </a:extLst>
          </p:cNvPr>
          <p:cNvSpPr/>
          <p:nvPr/>
        </p:nvSpPr>
        <p:spPr>
          <a:xfrm>
            <a:off x="2557028" y="4186235"/>
            <a:ext cx="7620000" cy="392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">
        <p:fade/>
      </p:transition>
    </mc:Choice>
    <mc:Fallback xmlns="">
      <p:transition spd="med" advTm="1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DEDD4-3DDF-478C-A92F-A7A408A22DD1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D7818D6-993A-4282-B2A8-9AD92ABD7484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17458B-7DA9-4E71-9844-EDBB2F26B540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46D0B0-320E-4664-9D73-4B9326C6D50F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D976B5-4FF2-44AC-937B-862823AC67A0}"/>
              </a:ext>
            </a:extLst>
          </p:cNvPr>
          <p:cNvSpPr txBox="1"/>
          <p:nvPr/>
        </p:nvSpPr>
        <p:spPr>
          <a:xfrm>
            <a:off x="3226375" y="-276224"/>
            <a:ext cx="10152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5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6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9CAA6B-43FF-4AA5-8441-C646AC9BCDE9}"/>
              </a:ext>
            </a:extLst>
          </p:cNvPr>
          <p:cNvSpPr txBox="1"/>
          <p:nvPr/>
        </p:nvSpPr>
        <p:spPr>
          <a:xfrm>
            <a:off x="3833813" y="-1838324"/>
            <a:ext cx="26574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</a:rPr>
              <a:t>rayo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sanlian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dianzan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lmnb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haha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wakaka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shoucan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-</a:t>
            </a:r>
            <a:r>
              <a:rPr lang="en-US" altLang="zh-CN" sz="4800" dirty="0" err="1">
                <a:solidFill>
                  <a:schemeClr val="bg1"/>
                </a:solidFill>
              </a:rPr>
              <a:t>sanlian</a:t>
            </a:r>
            <a:r>
              <a:rPr lang="en-US" altLang="zh-CN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EFD505-03D9-43CA-95C2-1C9FA4DEA237}"/>
              </a:ext>
            </a:extLst>
          </p:cNvPr>
          <p:cNvSpPr txBox="1"/>
          <p:nvPr/>
        </p:nvSpPr>
        <p:spPr>
          <a:xfrm>
            <a:off x="6469856" y="428178"/>
            <a:ext cx="10152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5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6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161AE0-DCEF-4177-9BE5-19E8546137A5}"/>
              </a:ext>
            </a:extLst>
          </p:cNvPr>
          <p:cNvSpPr txBox="1"/>
          <p:nvPr/>
        </p:nvSpPr>
        <p:spPr>
          <a:xfrm>
            <a:off x="6977498" y="428178"/>
            <a:ext cx="26574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</a:rPr>
              <a:t>rayo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sanlian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dianzan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lmnb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-</a:t>
            </a:r>
            <a:r>
              <a:rPr lang="en-US" altLang="zh-CN" sz="4800" dirty="0" err="1">
                <a:solidFill>
                  <a:schemeClr val="bg1"/>
                </a:solidFill>
              </a:rPr>
              <a:t>lmyyds</a:t>
            </a:r>
            <a:r>
              <a:rPr lang="en-US" altLang="zh-CN" sz="4800" dirty="0">
                <a:solidFill>
                  <a:schemeClr val="bg1"/>
                </a:solidFill>
              </a:rPr>
              <a:t>-</a:t>
            </a:r>
          </a:p>
          <a:p>
            <a:r>
              <a:rPr lang="en-US" altLang="zh-CN" sz="4800" dirty="0" err="1">
                <a:solidFill>
                  <a:schemeClr val="bg1"/>
                </a:solidFill>
              </a:rPr>
              <a:t>wakaka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shoucan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-</a:t>
            </a:r>
            <a:r>
              <a:rPr lang="en-US" altLang="zh-CN" sz="4800" dirty="0" err="1">
                <a:solidFill>
                  <a:schemeClr val="bg1"/>
                </a:solidFill>
              </a:rPr>
              <a:t>lmyyds</a:t>
            </a:r>
            <a:r>
              <a:rPr lang="en-US" altLang="zh-CN" sz="4800" dirty="0">
                <a:solidFill>
                  <a:schemeClr val="bg1"/>
                </a:solidFill>
              </a:rPr>
              <a:t>-</a:t>
            </a:r>
          </a:p>
        </p:txBody>
      </p:sp>
      <p:sp useBgFill="1">
        <p:nvSpPr>
          <p:cNvPr id="17" name="矩形 16">
            <a:extLst>
              <a:ext uri="{FF2B5EF4-FFF2-40B4-BE49-F238E27FC236}">
                <a16:creationId xmlns:a16="http://schemas.microsoft.com/office/drawing/2014/main" id="{F1154898-6DCD-4F5D-8948-8B52BBFBCE6B}"/>
              </a:ext>
            </a:extLst>
          </p:cNvPr>
          <p:cNvSpPr/>
          <p:nvPr/>
        </p:nvSpPr>
        <p:spPr>
          <a:xfrm>
            <a:off x="2495550" y="-561975"/>
            <a:ext cx="7620000" cy="392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359B1FDC-8966-4C9D-A379-5874D96009C5}"/>
              </a:ext>
            </a:extLst>
          </p:cNvPr>
          <p:cNvSpPr/>
          <p:nvPr/>
        </p:nvSpPr>
        <p:spPr>
          <a:xfrm>
            <a:off x="2557028" y="4186235"/>
            <a:ext cx="7620000" cy="392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45EAD6-3872-4CFE-A69B-F12CC56477C6}"/>
              </a:ext>
            </a:extLst>
          </p:cNvPr>
          <p:cNvSpPr txBox="1"/>
          <p:nvPr/>
        </p:nvSpPr>
        <p:spPr>
          <a:xfrm>
            <a:off x="3255384" y="2832319"/>
            <a:ext cx="430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d.lmfans.cn/d/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6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DEDD4-3DDF-478C-A92F-A7A408A22DD1}"/>
              </a:ext>
            </a:extLst>
          </p:cNvPr>
          <p:cNvSpPr/>
          <p:nvPr/>
        </p:nvSpPr>
        <p:spPr>
          <a:xfrm>
            <a:off x="1152524" y="5915025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D7818D6-993A-4282-B2A8-9AD92ABD7484}"/>
              </a:ext>
            </a:extLst>
          </p:cNvPr>
          <p:cNvSpPr/>
          <p:nvPr/>
        </p:nvSpPr>
        <p:spPr>
          <a:xfrm>
            <a:off x="10806115" y="5915024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17458B-7DA9-4E71-9844-EDBB2F26B540}"/>
              </a:ext>
            </a:extLst>
          </p:cNvPr>
          <p:cNvSpPr/>
          <p:nvPr/>
        </p:nvSpPr>
        <p:spPr>
          <a:xfrm>
            <a:off x="1152523" y="709613"/>
            <a:ext cx="233361" cy="23336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46D0B0-320E-4664-9D73-4B9326C6D50F}"/>
              </a:ext>
            </a:extLst>
          </p:cNvPr>
          <p:cNvSpPr/>
          <p:nvPr/>
        </p:nvSpPr>
        <p:spPr>
          <a:xfrm>
            <a:off x="10806115" y="709612"/>
            <a:ext cx="233361" cy="2333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D976B5-4FF2-44AC-937B-862823AC67A0}"/>
              </a:ext>
            </a:extLst>
          </p:cNvPr>
          <p:cNvSpPr txBox="1"/>
          <p:nvPr/>
        </p:nvSpPr>
        <p:spPr>
          <a:xfrm>
            <a:off x="2986085" y="-1676399"/>
            <a:ext cx="10152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5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6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9CAA6B-43FF-4AA5-8441-C646AC9BCDE9}"/>
              </a:ext>
            </a:extLst>
          </p:cNvPr>
          <p:cNvSpPr txBox="1"/>
          <p:nvPr/>
        </p:nvSpPr>
        <p:spPr>
          <a:xfrm>
            <a:off x="3593523" y="-3238499"/>
            <a:ext cx="26574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</a:rPr>
              <a:t>rayo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sanlian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dianzan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lmnb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haha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wakaka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shoucan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-</a:t>
            </a:r>
            <a:r>
              <a:rPr lang="en-US" altLang="zh-CN" sz="4800" dirty="0" err="1">
                <a:solidFill>
                  <a:schemeClr val="bg1"/>
                </a:solidFill>
              </a:rPr>
              <a:t>sanlian</a:t>
            </a:r>
            <a:r>
              <a:rPr lang="en-US" altLang="zh-CN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EFD505-03D9-43CA-95C2-1C9FA4DEA237}"/>
              </a:ext>
            </a:extLst>
          </p:cNvPr>
          <p:cNvSpPr txBox="1"/>
          <p:nvPr/>
        </p:nvSpPr>
        <p:spPr>
          <a:xfrm>
            <a:off x="6229566" y="-971997"/>
            <a:ext cx="10152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5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6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8</a:t>
            </a: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</a:p>
          <a:p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161AE0-DCEF-4177-9BE5-19E8546137A5}"/>
              </a:ext>
            </a:extLst>
          </p:cNvPr>
          <p:cNvSpPr txBox="1"/>
          <p:nvPr/>
        </p:nvSpPr>
        <p:spPr>
          <a:xfrm>
            <a:off x="6737208" y="-971997"/>
            <a:ext cx="26574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bg1"/>
                </a:solidFill>
              </a:rPr>
              <a:t>rayo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sanlian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dianzan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lmnb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-</a:t>
            </a:r>
            <a:r>
              <a:rPr lang="en-US" altLang="zh-CN" sz="4800" dirty="0" err="1">
                <a:solidFill>
                  <a:schemeClr val="bg1"/>
                </a:solidFill>
              </a:rPr>
              <a:t>lmyyds</a:t>
            </a:r>
            <a:r>
              <a:rPr lang="en-US" altLang="zh-CN" sz="4800" dirty="0">
                <a:solidFill>
                  <a:schemeClr val="bg1"/>
                </a:solidFill>
              </a:rPr>
              <a:t>-</a:t>
            </a:r>
          </a:p>
          <a:p>
            <a:r>
              <a:rPr lang="en-US" altLang="zh-CN" sz="4800" dirty="0" err="1">
                <a:solidFill>
                  <a:schemeClr val="bg1"/>
                </a:solidFill>
              </a:rPr>
              <a:t>wakaka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 err="1">
                <a:solidFill>
                  <a:schemeClr val="bg1"/>
                </a:solidFill>
              </a:rPr>
              <a:t>shoucan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-</a:t>
            </a:r>
            <a:r>
              <a:rPr lang="en-US" altLang="zh-CN" sz="4800" dirty="0" err="1">
                <a:solidFill>
                  <a:schemeClr val="bg1"/>
                </a:solidFill>
              </a:rPr>
              <a:t>lmyyds</a:t>
            </a:r>
            <a:r>
              <a:rPr lang="en-US" altLang="zh-CN" sz="4800" dirty="0">
                <a:solidFill>
                  <a:schemeClr val="bg1"/>
                </a:solidFill>
              </a:rPr>
              <a:t>-</a:t>
            </a:r>
          </a:p>
        </p:txBody>
      </p:sp>
      <p:sp useBgFill="1">
        <p:nvSpPr>
          <p:cNvPr id="17" name="矩形 16">
            <a:extLst>
              <a:ext uri="{FF2B5EF4-FFF2-40B4-BE49-F238E27FC236}">
                <a16:creationId xmlns:a16="http://schemas.microsoft.com/office/drawing/2014/main" id="{F1154898-6DCD-4F5D-8948-8B52BBFBCE6B}"/>
              </a:ext>
            </a:extLst>
          </p:cNvPr>
          <p:cNvSpPr/>
          <p:nvPr/>
        </p:nvSpPr>
        <p:spPr>
          <a:xfrm>
            <a:off x="2255260" y="-1962150"/>
            <a:ext cx="7620000" cy="392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359B1FDC-8966-4C9D-A379-5874D96009C5}"/>
              </a:ext>
            </a:extLst>
          </p:cNvPr>
          <p:cNvSpPr/>
          <p:nvPr/>
        </p:nvSpPr>
        <p:spPr>
          <a:xfrm>
            <a:off x="2316738" y="2786060"/>
            <a:ext cx="7620000" cy="392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45EAD6-3872-4CFE-A69B-F12CC56477C6}"/>
              </a:ext>
            </a:extLst>
          </p:cNvPr>
          <p:cNvSpPr txBox="1"/>
          <p:nvPr/>
        </p:nvSpPr>
        <p:spPr>
          <a:xfrm>
            <a:off x="3015094" y="1432144"/>
            <a:ext cx="430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d.lmfans.cn/d/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F013C9-C545-4497-962B-C10587D7C266}"/>
              </a:ext>
            </a:extLst>
          </p:cNvPr>
          <p:cNvSpPr txBox="1"/>
          <p:nvPr/>
        </p:nvSpPr>
        <p:spPr>
          <a:xfrm>
            <a:off x="3181566" y="41165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https://某熊掌盘/s/1sEvvquvNEylCXWX2pC6f9A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A5C859-619D-4010-8466-C63815429EE6}"/>
              </a:ext>
            </a:extLst>
          </p:cNvPr>
          <p:cNvSpPr txBox="1"/>
          <p:nvPr/>
        </p:nvSpPr>
        <p:spPr>
          <a:xfrm>
            <a:off x="5166228" y="2945517"/>
            <a:ext cx="215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a typeface="YouSheBiaoTiYuan" panose="00000500000000000000" pitchFamily="50" charset="-122"/>
              </a:rPr>
              <a:t>Vs</a:t>
            </a:r>
            <a:endParaRPr lang="zh-CN" altLang="en-US" sz="4400" dirty="0">
              <a:solidFill>
                <a:schemeClr val="bg1"/>
              </a:solidFill>
              <a:ea typeface="YouSheBiaoTiYuan" panose="00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87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246</Words>
  <Application>Microsoft Office PowerPoint</Application>
  <PresentationFormat>宽屏</PresentationFormat>
  <Paragraphs>131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优设字由棒棒体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mi_yy</dc:creator>
  <cp:lastModifiedBy>mi_yy</cp:lastModifiedBy>
  <cp:revision>10</cp:revision>
  <dcterms:created xsi:type="dcterms:W3CDTF">2022-03-17T12:25:30Z</dcterms:created>
  <dcterms:modified xsi:type="dcterms:W3CDTF">2022-03-31T12:02:49Z</dcterms:modified>
</cp:coreProperties>
</file>