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66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D8EC0-1EFB-49EE-A7FD-D823B94A4F10}" v="17" dt="2022-07-05T14:29:24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, Mingli" userId="aa9d3a45-4ecd-477e-91f3-db58cc3a88ab" providerId="ADAL" clId="{BAAFFC72-756C-4785-84AB-BB183E3344F5}"/>
    <pc:docChg chg="undo custSel addSld modSld">
      <pc:chgData name="Liang, Mingli" userId="aa9d3a45-4ecd-477e-91f3-db58cc3a88ab" providerId="ADAL" clId="{BAAFFC72-756C-4785-84AB-BB183E3344F5}" dt="2022-06-10T18:16:51.141" v="59" actId="20577"/>
      <pc:docMkLst>
        <pc:docMk/>
      </pc:docMkLst>
      <pc:sldChg chg="modSp mod">
        <pc:chgData name="Liang, Mingli" userId="aa9d3a45-4ecd-477e-91f3-db58cc3a88ab" providerId="ADAL" clId="{BAAFFC72-756C-4785-84AB-BB183E3344F5}" dt="2022-06-09T17:40:56.244" v="4"/>
        <pc:sldMkLst>
          <pc:docMk/>
          <pc:sldMk cId="3605041188" sldId="260"/>
        </pc:sldMkLst>
        <pc:spChg chg="mod">
          <ac:chgData name="Liang, Mingli" userId="aa9d3a45-4ecd-477e-91f3-db58cc3a88ab" providerId="ADAL" clId="{BAAFFC72-756C-4785-84AB-BB183E3344F5}" dt="2022-06-09T17:40:56.244" v="4"/>
          <ac:spMkLst>
            <pc:docMk/>
            <pc:sldMk cId="3605041188" sldId="260"/>
            <ac:spMk id="3" creationId="{86710A47-81B9-4024-A273-8935169A0C2B}"/>
          </ac:spMkLst>
        </pc:spChg>
      </pc:sldChg>
      <pc:sldChg chg="addSp delSp modSp mod">
        <pc:chgData name="Liang, Mingli" userId="aa9d3a45-4ecd-477e-91f3-db58cc3a88ab" providerId="ADAL" clId="{BAAFFC72-756C-4785-84AB-BB183E3344F5}" dt="2022-06-10T18:16:51.141" v="59" actId="20577"/>
        <pc:sldMkLst>
          <pc:docMk/>
          <pc:sldMk cId="1897962578" sldId="261"/>
        </pc:sldMkLst>
        <pc:spChg chg="mod">
          <ac:chgData name="Liang, Mingli" userId="aa9d3a45-4ecd-477e-91f3-db58cc3a88ab" providerId="ADAL" clId="{BAAFFC72-756C-4785-84AB-BB183E3344F5}" dt="2022-06-10T18:16:51.141" v="59" actId="20577"/>
          <ac:spMkLst>
            <pc:docMk/>
            <pc:sldMk cId="1897962578" sldId="261"/>
            <ac:spMk id="3" creationId="{76D0134B-E307-4B97-AD60-9A7143881CA0}"/>
          </ac:spMkLst>
        </pc:spChg>
        <pc:spChg chg="add del">
          <ac:chgData name="Liang, Mingli" userId="aa9d3a45-4ecd-477e-91f3-db58cc3a88ab" providerId="ADAL" clId="{BAAFFC72-756C-4785-84AB-BB183E3344F5}" dt="2022-06-09T17:41:18.521" v="31"/>
          <ac:spMkLst>
            <pc:docMk/>
            <pc:sldMk cId="1897962578" sldId="261"/>
            <ac:spMk id="4" creationId="{A0CA804D-275B-4A09-9A33-285C8EA173D4}"/>
          </ac:spMkLst>
        </pc:spChg>
      </pc:sldChg>
      <pc:sldChg chg="addSp delSp modSp new mod">
        <pc:chgData name="Liang, Mingli" userId="aa9d3a45-4ecd-477e-91f3-db58cc3a88ab" providerId="ADAL" clId="{BAAFFC72-756C-4785-84AB-BB183E3344F5}" dt="2022-06-09T17:54:09.378" v="58"/>
        <pc:sldMkLst>
          <pc:docMk/>
          <pc:sldMk cId="1971509557" sldId="262"/>
        </pc:sldMkLst>
        <pc:spChg chg="mod">
          <ac:chgData name="Liang, Mingli" userId="aa9d3a45-4ecd-477e-91f3-db58cc3a88ab" providerId="ADAL" clId="{BAAFFC72-756C-4785-84AB-BB183E3344F5}" dt="2022-06-09T17:54:05.908" v="54" actId="20577"/>
          <ac:spMkLst>
            <pc:docMk/>
            <pc:sldMk cId="1971509557" sldId="262"/>
            <ac:spMk id="2" creationId="{12981273-AACF-4D3D-A67D-3F519E8F4147}"/>
          </ac:spMkLst>
        </pc:spChg>
        <pc:spChg chg="add del mod">
          <ac:chgData name="Liang, Mingli" userId="aa9d3a45-4ecd-477e-91f3-db58cc3a88ab" providerId="ADAL" clId="{BAAFFC72-756C-4785-84AB-BB183E3344F5}" dt="2022-06-09T17:54:09.378" v="58"/>
          <ac:spMkLst>
            <pc:docMk/>
            <pc:sldMk cId="1971509557" sldId="262"/>
            <ac:spMk id="3" creationId="{39222FE5-F9F1-41F1-ABD7-9D403B0DE3D4}"/>
          </ac:spMkLst>
        </pc:spChg>
        <pc:spChg chg="add del mod">
          <ac:chgData name="Liang, Mingli" userId="aa9d3a45-4ecd-477e-91f3-db58cc3a88ab" providerId="ADAL" clId="{BAAFFC72-756C-4785-84AB-BB183E3344F5}" dt="2022-06-09T17:54:09.347" v="56"/>
          <ac:spMkLst>
            <pc:docMk/>
            <pc:sldMk cId="1971509557" sldId="262"/>
            <ac:spMk id="4" creationId="{15E8E811-989F-460E-921C-E876A56001C7}"/>
          </ac:spMkLst>
        </pc:spChg>
      </pc:sldChg>
    </pc:docChg>
  </pc:docChgLst>
  <pc:docChgLst>
    <pc:chgData name="Liang, Mingli" userId="aa9d3a45-4ecd-477e-91f3-db58cc3a88ab" providerId="ADAL" clId="{D52D8EC0-1EFB-49EE-A7FD-D823B94A4F10}"/>
    <pc:docChg chg="undo custSel addSld delSld modSld">
      <pc:chgData name="Liang, Mingli" userId="aa9d3a45-4ecd-477e-91f3-db58cc3a88ab" providerId="ADAL" clId="{D52D8EC0-1EFB-49EE-A7FD-D823B94A4F10}" dt="2022-07-05T14:30:35.420" v="1136" actId="207"/>
      <pc:docMkLst>
        <pc:docMk/>
      </pc:docMkLst>
      <pc:sldChg chg="modSp mod">
        <pc:chgData name="Liang, Mingli" userId="aa9d3a45-4ecd-477e-91f3-db58cc3a88ab" providerId="ADAL" clId="{D52D8EC0-1EFB-49EE-A7FD-D823B94A4F10}" dt="2022-06-27T19:39:51.358" v="14" actId="20577"/>
        <pc:sldMkLst>
          <pc:docMk/>
          <pc:sldMk cId="1914879794" sldId="256"/>
        </pc:sldMkLst>
        <pc:spChg chg="mod">
          <ac:chgData name="Liang, Mingli" userId="aa9d3a45-4ecd-477e-91f3-db58cc3a88ab" providerId="ADAL" clId="{D52D8EC0-1EFB-49EE-A7FD-D823B94A4F10}" dt="2022-06-27T19:39:51.358" v="14" actId="20577"/>
          <ac:spMkLst>
            <pc:docMk/>
            <pc:sldMk cId="1914879794" sldId="256"/>
            <ac:spMk id="3" creationId="{73B6C07C-5500-4421-AB55-D33A49BC01D7}"/>
          </ac:spMkLst>
        </pc:spChg>
      </pc:sldChg>
      <pc:sldChg chg="del">
        <pc:chgData name="Liang, Mingli" userId="aa9d3a45-4ecd-477e-91f3-db58cc3a88ab" providerId="ADAL" clId="{D52D8EC0-1EFB-49EE-A7FD-D823B94A4F10}" dt="2022-07-05T14:03:33.955" v="34" actId="47"/>
        <pc:sldMkLst>
          <pc:docMk/>
          <pc:sldMk cId="3619508657" sldId="257"/>
        </pc:sldMkLst>
      </pc:sldChg>
      <pc:sldChg chg="del">
        <pc:chgData name="Liang, Mingli" userId="aa9d3a45-4ecd-477e-91f3-db58cc3a88ab" providerId="ADAL" clId="{D52D8EC0-1EFB-49EE-A7FD-D823B94A4F10}" dt="2022-07-05T14:18:12.944" v="739" actId="47"/>
        <pc:sldMkLst>
          <pc:docMk/>
          <pc:sldMk cId="380585494" sldId="258"/>
        </pc:sldMkLst>
      </pc:sldChg>
      <pc:sldChg chg="del">
        <pc:chgData name="Liang, Mingli" userId="aa9d3a45-4ecd-477e-91f3-db58cc3a88ab" providerId="ADAL" clId="{D52D8EC0-1EFB-49EE-A7FD-D823B94A4F10}" dt="2022-07-05T14:18:15.037" v="740" actId="47"/>
        <pc:sldMkLst>
          <pc:docMk/>
          <pc:sldMk cId="3512891711" sldId="259"/>
        </pc:sldMkLst>
      </pc:sldChg>
      <pc:sldChg chg="del">
        <pc:chgData name="Liang, Mingli" userId="aa9d3a45-4ecd-477e-91f3-db58cc3a88ab" providerId="ADAL" clId="{D52D8EC0-1EFB-49EE-A7FD-D823B94A4F10}" dt="2022-07-05T14:20:33.714" v="741" actId="47"/>
        <pc:sldMkLst>
          <pc:docMk/>
          <pc:sldMk cId="3605041188" sldId="260"/>
        </pc:sldMkLst>
      </pc:sldChg>
      <pc:sldChg chg="del">
        <pc:chgData name="Liang, Mingli" userId="aa9d3a45-4ecd-477e-91f3-db58cc3a88ab" providerId="ADAL" clId="{D52D8EC0-1EFB-49EE-A7FD-D823B94A4F10}" dt="2022-07-05T14:20:36.036" v="743" actId="47"/>
        <pc:sldMkLst>
          <pc:docMk/>
          <pc:sldMk cId="1897962578" sldId="261"/>
        </pc:sldMkLst>
      </pc:sldChg>
      <pc:sldChg chg="del">
        <pc:chgData name="Liang, Mingli" userId="aa9d3a45-4ecd-477e-91f3-db58cc3a88ab" providerId="ADAL" clId="{D52D8EC0-1EFB-49EE-A7FD-D823B94A4F10}" dt="2022-07-05T14:20:34.785" v="742" actId="47"/>
        <pc:sldMkLst>
          <pc:docMk/>
          <pc:sldMk cId="1971509557" sldId="262"/>
        </pc:sldMkLst>
      </pc:sldChg>
      <pc:sldChg chg="new del">
        <pc:chgData name="Liang, Mingli" userId="aa9d3a45-4ecd-477e-91f3-db58cc3a88ab" providerId="ADAL" clId="{D52D8EC0-1EFB-49EE-A7FD-D823B94A4F10}" dt="2022-06-27T19:39:56.853" v="17" actId="47"/>
        <pc:sldMkLst>
          <pc:docMk/>
          <pc:sldMk cId="3074710027" sldId="263"/>
        </pc:sldMkLst>
      </pc:sldChg>
      <pc:sldChg chg="addSp delSp modSp add del mod">
        <pc:chgData name="Liang, Mingli" userId="aa9d3a45-4ecd-477e-91f3-db58cc3a88ab" providerId="ADAL" clId="{D52D8EC0-1EFB-49EE-A7FD-D823B94A4F10}" dt="2022-07-05T14:16:38.198" v="704" actId="47"/>
        <pc:sldMkLst>
          <pc:docMk/>
          <pc:sldMk cId="2107845484" sldId="264"/>
        </pc:sldMkLst>
        <pc:spChg chg="add mod">
          <ac:chgData name="Liang, Mingli" userId="aa9d3a45-4ecd-477e-91f3-db58cc3a88ab" providerId="ADAL" clId="{D52D8EC0-1EFB-49EE-A7FD-D823B94A4F10}" dt="2022-07-05T14:13:27.920" v="389" actId="21"/>
          <ac:spMkLst>
            <pc:docMk/>
            <pc:sldMk cId="2107845484" sldId="264"/>
            <ac:spMk id="4" creationId="{7A924ACC-8D74-3F0A-B26B-1C564A716211}"/>
          </ac:spMkLst>
        </pc:spChg>
        <pc:picChg chg="del">
          <ac:chgData name="Liang, Mingli" userId="aa9d3a45-4ecd-477e-91f3-db58cc3a88ab" providerId="ADAL" clId="{D52D8EC0-1EFB-49EE-A7FD-D823B94A4F10}" dt="2022-07-05T14:13:27.920" v="389" actId="21"/>
          <ac:picMkLst>
            <pc:docMk/>
            <pc:sldMk cId="2107845484" sldId="264"/>
            <ac:picMk id="5" creationId="{2E014151-A4D8-967A-1F7B-271990EE2531}"/>
          </ac:picMkLst>
        </pc:picChg>
      </pc:sldChg>
      <pc:sldChg chg="add del">
        <pc:chgData name="Liang, Mingli" userId="aa9d3a45-4ecd-477e-91f3-db58cc3a88ab" providerId="ADAL" clId="{D52D8EC0-1EFB-49EE-A7FD-D823B94A4F10}" dt="2022-07-05T14:16:40.832" v="705" actId="47"/>
        <pc:sldMkLst>
          <pc:docMk/>
          <pc:sldMk cId="533357872" sldId="265"/>
        </pc:sldMkLst>
      </pc:sldChg>
      <pc:sldChg chg="addSp delSp modSp new mod setBg">
        <pc:chgData name="Liang, Mingli" userId="aa9d3a45-4ecd-477e-91f3-db58cc3a88ab" providerId="ADAL" clId="{D52D8EC0-1EFB-49EE-A7FD-D823B94A4F10}" dt="2022-06-27T19:54:36.476" v="33" actId="26606"/>
        <pc:sldMkLst>
          <pc:docMk/>
          <pc:sldMk cId="510326212" sldId="266"/>
        </pc:sldMkLst>
        <pc:spChg chg="mod">
          <ac:chgData name="Liang, Mingli" userId="aa9d3a45-4ecd-477e-91f3-db58cc3a88ab" providerId="ADAL" clId="{D52D8EC0-1EFB-49EE-A7FD-D823B94A4F10}" dt="2022-06-27T19:54:36.476" v="33" actId="26606"/>
          <ac:spMkLst>
            <pc:docMk/>
            <pc:sldMk cId="510326212" sldId="266"/>
            <ac:spMk id="2" creationId="{061CFCA6-0935-0A5C-2944-CDB73E07C856}"/>
          </ac:spMkLst>
        </pc:spChg>
        <pc:spChg chg="del">
          <ac:chgData name="Liang, Mingli" userId="aa9d3a45-4ecd-477e-91f3-db58cc3a88ab" providerId="ADAL" clId="{D52D8EC0-1EFB-49EE-A7FD-D823B94A4F10}" dt="2022-06-27T19:54:22.079" v="19" actId="22"/>
          <ac:spMkLst>
            <pc:docMk/>
            <pc:sldMk cId="510326212" sldId="266"/>
            <ac:spMk id="3" creationId="{27AEE836-8CD6-90B3-3448-8A256B5E6A9F}"/>
          </ac:spMkLst>
        </pc:spChg>
        <pc:spChg chg="add">
          <ac:chgData name="Liang, Mingli" userId="aa9d3a45-4ecd-477e-91f3-db58cc3a88ab" providerId="ADAL" clId="{D52D8EC0-1EFB-49EE-A7FD-D823B94A4F10}" dt="2022-06-27T19:54:36.476" v="33" actId="26606"/>
          <ac:spMkLst>
            <pc:docMk/>
            <pc:sldMk cId="510326212" sldId="266"/>
            <ac:spMk id="10" creationId="{6753252F-4873-4F63-801D-CC719279A7D5}"/>
          </ac:spMkLst>
        </pc:spChg>
        <pc:spChg chg="add">
          <ac:chgData name="Liang, Mingli" userId="aa9d3a45-4ecd-477e-91f3-db58cc3a88ab" providerId="ADAL" clId="{D52D8EC0-1EFB-49EE-A7FD-D823B94A4F10}" dt="2022-06-27T19:54:36.476" v="33" actId="26606"/>
          <ac:spMkLst>
            <pc:docMk/>
            <pc:sldMk cId="510326212" sldId="266"/>
            <ac:spMk id="12" creationId="{047C8CCB-F95D-4249-92DD-651249D3535A}"/>
          </ac:spMkLst>
        </pc:spChg>
        <pc:picChg chg="add mod ord">
          <ac:chgData name="Liang, Mingli" userId="aa9d3a45-4ecd-477e-91f3-db58cc3a88ab" providerId="ADAL" clId="{D52D8EC0-1EFB-49EE-A7FD-D823B94A4F10}" dt="2022-06-27T19:54:36.476" v="33" actId="26606"/>
          <ac:picMkLst>
            <pc:docMk/>
            <pc:sldMk cId="510326212" sldId="266"/>
            <ac:picMk id="5" creationId="{67FE8ACC-D058-EFFF-B628-4951C9723FE8}"/>
          </ac:picMkLst>
        </pc:picChg>
      </pc:sldChg>
      <pc:sldChg chg="modSp new mod">
        <pc:chgData name="Liang, Mingli" userId="aa9d3a45-4ecd-477e-91f3-db58cc3a88ab" providerId="ADAL" clId="{D52D8EC0-1EFB-49EE-A7FD-D823B94A4F10}" dt="2022-07-05T14:03:46.787" v="36"/>
        <pc:sldMkLst>
          <pc:docMk/>
          <pc:sldMk cId="1274016572" sldId="267"/>
        </pc:sldMkLst>
        <pc:spChg chg="mod">
          <ac:chgData name="Liang, Mingli" userId="aa9d3a45-4ecd-477e-91f3-db58cc3a88ab" providerId="ADAL" clId="{D52D8EC0-1EFB-49EE-A7FD-D823B94A4F10}" dt="2022-07-05T14:03:46.787" v="36"/>
          <ac:spMkLst>
            <pc:docMk/>
            <pc:sldMk cId="1274016572" sldId="267"/>
            <ac:spMk id="3" creationId="{A2B427D8-B877-B9B5-9341-1D5A5FD796C2}"/>
          </ac:spMkLst>
        </pc:spChg>
      </pc:sldChg>
      <pc:sldChg chg="modSp new mod">
        <pc:chgData name="Liang, Mingli" userId="aa9d3a45-4ecd-477e-91f3-db58cc3a88ab" providerId="ADAL" clId="{D52D8EC0-1EFB-49EE-A7FD-D823B94A4F10}" dt="2022-07-05T14:04:28.480" v="89" actId="27636"/>
        <pc:sldMkLst>
          <pc:docMk/>
          <pc:sldMk cId="908613194" sldId="268"/>
        </pc:sldMkLst>
        <pc:spChg chg="mod">
          <ac:chgData name="Liang, Mingli" userId="aa9d3a45-4ecd-477e-91f3-db58cc3a88ab" providerId="ADAL" clId="{D52D8EC0-1EFB-49EE-A7FD-D823B94A4F10}" dt="2022-07-05T14:04:00.870" v="43" actId="27636"/>
          <ac:spMkLst>
            <pc:docMk/>
            <pc:sldMk cId="908613194" sldId="268"/>
            <ac:spMk id="2" creationId="{CB1A2C69-FD17-BDED-8AB1-0CA81FE2FB6E}"/>
          </ac:spMkLst>
        </pc:spChg>
        <pc:spChg chg="mod">
          <ac:chgData name="Liang, Mingli" userId="aa9d3a45-4ecd-477e-91f3-db58cc3a88ab" providerId="ADAL" clId="{D52D8EC0-1EFB-49EE-A7FD-D823B94A4F10}" dt="2022-07-05T14:04:28.480" v="89" actId="27636"/>
          <ac:spMkLst>
            <pc:docMk/>
            <pc:sldMk cId="908613194" sldId="268"/>
            <ac:spMk id="3" creationId="{E570A42A-6C19-8438-0820-03FB4C253CEF}"/>
          </ac:spMkLst>
        </pc:spChg>
      </pc:sldChg>
      <pc:sldChg chg="addSp delSp modSp new mod">
        <pc:chgData name="Liang, Mingli" userId="aa9d3a45-4ecd-477e-91f3-db58cc3a88ab" providerId="ADAL" clId="{D52D8EC0-1EFB-49EE-A7FD-D823B94A4F10}" dt="2022-07-05T14:05:27.763" v="113" actId="207"/>
        <pc:sldMkLst>
          <pc:docMk/>
          <pc:sldMk cId="519582507" sldId="269"/>
        </pc:sldMkLst>
        <pc:spChg chg="mod">
          <ac:chgData name="Liang, Mingli" userId="aa9d3a45-4ecd-477e-91f3-db58cc3a88ab" providerId="ADAL" clId="{D52D8EC0-1EFB-49EE-A7FD-D823B94A4F10}" dt="2022-07-05T14:04:36.751" v="93" actId="20577"/>
          <ac:spMkLst>
            <pc:docMk/>
            <pc:sldMk cId="519582507" sldId="269"/>
            <ac:spMk id="2" creationId="{F2C58DA7-8ED2-3312-DFA7-C73F373250A7}"/>
          </ac:spMkLst>
        </pc:spChg>
        <pc:spChg chg="add del mod">
          <ac:chgData name="Liang, Mingli" userId="aa9d3a45-4ecd-477e-91f3-db58cc3a88ab" providerId="ADAL" clId="{D52D8EC0-1EFB-49EE-A7FD-D823B94A4F10}" dt="2022-07-05T14:05:27.763" v="113" actId="207"/>
          <ac:spMkLst>
            <pc:docMk/>
            <pc:sldMk cId="519582507" sldId="269"/>
            <ac:spMk id="3" creationId="{7FFF310E-609E-5B3C-8AEC-FE999356B8AC}"/>
          </ac:spMkLst>
        </pc:spChg>
        <pc:spChg chg="add del mod">
          <ac:chgData name="Liang, Mingli" userId="aa9d3a45-4ecd-477e-91f3-db58cc3a88ab" providerId="ADAL" clId="{D52D8EC0-1EFB-49EE-A7FD-D823B94A4F10}" dt="2022-07-05T14:04:58.477" v="95"/>
          <ac:spMkLst>
            <pc:docMk/>
            <pc:sldMk cId="519582507" sldId="269"/>
            <ac:spMk id="4" creationId="{84066B73-D256-6D79-9774-9555E87D104C}"/>
          </ac:spMkLst>
        </pc:spChg>
        <pc:spChg chg="add del mod">
          <ac:chgData name="Liang, Mingli" userId="aa9d3a45-4ecd-477e-91f3-db58cc3a88ab" providerId="ADAL" clId="{D52D8EC0-1EFB-49EE-A7FD-D823B94A4F10}" dt="2022-07-05T14:05:00.121" v="97"/>
          <ac:spMkLst>
            <pc:docMk/>
            <pc:sldMk cId="519582507" sldId="269"/>
            <ac:spMk id="5" creationId="{242C87EE-CB2A-1BB9-F084-63D08787E84A}"/>
          </ac:spMkLst>
        </pc:spChg>
        <pc:spChg chg="add del mod">
          <ac:chgData name="Liang, Mingli" userId="aa9d3a45-4ecd-477e-91f3-db58cc3a88ab" providerId="ADAL" clId="{D52D8EC0-1EFB-49EE-A7FD-D823B94A4F10}" dt="2022-07-05T14:05:05.379" v="99"/>
          <ac:spMkLst>
            <pc:docMk/>
            <pc:sldMk cId="519582507" sldId="269"/>
            <ac:spMk id="6" creationId="{C9D9E512-17FB-6458-B6E1-E71273E9209E}"/>
          </ac:spMkLst>
        </pc:spChg>
      </pc:sldChg>
      <pc:sldChg chg="addSp delSp modSp new mod">
        <pc:chgData name="Liang, Mingli" userId="aa9d3a45-4ecd-477e-91f3-db58cc3a88ab" providerId="ADAL" clId="{D52D8EC0-1EFB-49EE-A7FD-D823B94A4F10}" dt="2022-07-05T14:08:38.270" v="202" actId="15"/>
        <pc:sldMkLst>
          <pc:docMk/>
          <pc:sldMk cId="3794696242" sldId="270"/>
        </pc:sldMkLst>
        <pc:spChg chg="mod">
          <ac:chgData name="Liang, Mingli" userId="aa9d3a45-4ecd-477e-91f3-db58cc3a88ab" providerId="ADAL" clId="{D52D8EC0-1EFB-49EE-A7FD-D823B94A4F10}" dt="2022-07-05T14:05:44.598" v="126"/>
          <ac:spMkLst>
            <pc:docMk/>
            <pc:sldMk cId="3794696242" sldId="270"/>
            <ac:spMk id="2" creationId="{FBB7866A-BA50-2083-182A-B50EB0BC948F}"/>
          </ac:spMkLst>
        </pc:spChg>
        <pc:spChg chg="mod">
          <ac:chgData name="Liang, Mingli" userId="aa9d3a45-4ecd-477e-91f3-db58cc3a88ab" providerId="ADAL" clId="{D52D8EC0-1EFB-49EE-A7FD-D823B94A4F10}" dt="2022-07-05T14:08:38.270" v="202" actId="15"/>
          <ac:spMkLst>
            <pc:docMk/>
            <pc:sldMk cId="3794696242" sldId="270"/>
            <ac:spMk id="3" creationId="{33F00B09-6521-BD4E-D9F8-7B433061F100}"/>
          </ac:spMkLst>
        </pc:spChg>
        <pc:spChg chg="add del">
          <ac:chgData name="Liang, Mingli" userId="aa9d3a45-4ecd-477e-91f3-db58cc3a88ab" providerId="ADAL" clId="{D52D8EC0-1EFB-49EE-A7FD-D823B94A4F10}" dt="2022-07-05T14:05:37.559" v="118"/>
          <ac:spMkLst>
            <pc:docMk/>
            <pc:sldMk cId="3794696242" sldId="270"/>
            <ac:spMk id="4" creationId="{54C6CE51-2DF1-A676-3224-84FE3E47EDCC}"/>
          </ac:spMkLst>
        </pc:spChg>
        <pc:picChg chg="add mod">
          <ac:chgData name="Liang, Mingli" userId="aa9d3a45-4ecd-477e-91f3-db58cc3a88ab" providerId="ADAL" clId="{D52D8EC0-1EFB-49EE-A7FD-D823B94A4F10}" dt="2022-07-05T14:08:02.702" v="180" actId="1076"/>
          <ac:picMkLst>
            <pc:docMk/>
            <pc:sldMk cId="3794696242" sldId="270"/>
            <ac:picMk id="6" creationId="{1AC9E053-38C4-A44A-37E9-56F3C08995C7}"/>
          </ac:picMkLst>
        </pc:picChg>
      </pc:sldChg>
      <pc:sldChg chg="addSp modSp new mod">
        <pc:chgData name="Liang, Mingli" userId="aa9d3a45-4ecd-477e-91f3-db58cc3a88ab" providerId="ADAL" clId="{D52D8EC0-1EFB-49EE-A7FD-D823B94A4F10}" dt="2022-07-05T14:12:50.278" v="338" actId="1076"/>
        <pc:sldMkLst>
          <pc:docMk/>
          <pc:sldMk cId="1246683931" sldId="271"/>
        </pc:sldMkLst>
        <pc:spChg chg="mod">
          <ac:chgData name="Liang, Mingli" userId="aa9d3a45-4ecd-477e-91f3-db58cc3a88ab" providerId="ADAL" clId="{D52D8EC0-1EFB-49EE-A7FD-D823B94A4F10}" dt="2022-07-05T14:12:45.955" v="334" actId="1076"/>
          <ac:spMkLst>
            <pc:docMk/>
            <pc:sldMk cId="1246683931" sldId="271"/>
            <ac:spMk id="2" creationId="{C65E9A93-3084-01F5-E562-D87720B1335A}"/>
          </ac:spMkLst>
        </pc:spChg>
        <pc:spChg chg="mod">
          <ac:chgData name="Liang, Mingli" userId="aa9d3a45-4ecd-477e-91f3-db58cc3a88ab" providerId="ADAL" clId="{D52D8EC0-1EFB-49EE-A7FD-D823B94A4F10}" dt="2022-07-05T14:12:48.518" v="337" actId="5793"/>
          <ac:spMkLst>
            <pc:docMk/>
            <pc:sldMk cId="1246683931" sldId="271"/>
            <ac:spMk id="3" creationId="{F2D82679-C64E-B9CB-1380-A945D271ACA8}"/>
          </ac:spMkLst>
        </pc:spChg>
        <pc:picChg chg="add mod">
          <ac:chgData name="Liang, Mingli" userId="aa9d3a45-4ecd-477e-91f3-db58cc3a88ab" providerId="ADAL" clId="{D52D8EC0-1EFB-49EE-A7FD-D823B94A4F10}" dt="2022-07-05T14:12:50.278" v="338" actId="1076"/>
          <ac:picMkLst>
            <pc:docMk/>
            <pc:sldMk cId="1246683931" sldId="271"/>
            <ac:picMk id="5" creationId="{BEADE7AF-7AE1-FF81-C13F-394889808810}"/>
          </ac:picMkLst>
        </pc:picChg>
      </pc:sldChg>
      <pc:sldChg chg="addSp modSp new mod">
        <pc:chgData name="Liang, Mingli" userId="aa9d3a45-4ecd-477e-91f3-db58cc3a88ab" providerId="ADAL" clId="{D52D8EC0-1EFB-49EE-A7FD-D823B94A4F10}" dt="2022-07-05T14:16:35.202" v="703" actId="207"/>
        <pc:sldMkLst>
          <pc:docMk/>
          <pc:sldMk cId="2536587057" sldId="272"/>
        </pc:sldMkLst>
        <pc:spChg chg="mod">
          <ac:chgData name="Liang, Mingli" userId="aa9d3a45-4ecd-477e-91f3-db58cc3a88ab" providerId="ADAL" clId="{D52D8EC0-1EFB-49EE-A7FD-D823B94A4F10}" dt="2022-07-05T14:13:04.223" v="356" actId="20577"/>
          <ac:spMkLst>
            <pc:docMk/>
            <pc:sldMk cId="2536587057" sldId="272"/>
            <ac:spMk id="2" creationId="{59BCC213-119C-242B-B315-2900142248EA}"/>
          </ac:spMkLst>
        </pc:spChg>
        <pc:spChg chg="mod">
          <ac:chgData name="Liang, Mingli" userId="aa9d3a45-4ecd-477e-91f3-db58cc3a88ab" providerId="ADAL" clId="{D52D8EC0-1EFB-49EE-A7FD-D823B94A4F10}" dt="2022-07-05T14:16:35.202" v="703" actId="207"/>
          <ac:spMkLst>
            <pc:docMk/>
            <pc:sldMk cId="2536587057" sldId="272"/>
            <ac:spMk id="3" creationId="{F33A4B09-371C-04B4-0F21-872F7631ED00}"/>
          </ac:spMkLst>
        </pc:spChg>
        <pc:picChg chg="add mod">
          <ac:chgData name="Liang, Mingli" userId="aa9d3a45-4ecd-477e-91f3-db58cc3a88ab" providerId="ADAL" clId="{D52D8EC0-1EFB-49EE-A7FD-D823B94A4F10}" dt="2022-07-05T14:16:01.683" v="629" actId="14100"/>
          <ac:picMkLst>
            <pc:docMk/>
            <pc:sldMk cId="2536587057" sldId="272"/>
            <ac:picMk id="5" creationId="{B413F7FC-7FED-EDB4-F754-196EF9AC1230}"/>
          </ac:picMkLst>
        </pc:picChg>
      </pc:sldChg>
      <pc:sldChg chg="addSp delSp modSp new mod">
        <pc:chgData name="Liang, Mingli" userId="aa9d3a45-4ecd-477e-91f3-db58cc3a88ab" providerId="ADAL" clId="{D52D8EC0-1EFB-49EE-A7FD-D823B94A4F10}" dt="2022-07-05T14:18:01.918" v="738" actId="1076"/>
        <pc:sldMkLst>
          <pc:docMk/>
          <pc:sldMk cId="1488051857" sldId="273"/>
        </pc:sldMkLst>
        <pc:spChg chg="mod">
          <ac:chgData name="Liang, Mingli" userId="aa9d3a45-4ecd-477e-91f3-db58cc3a88ab" providerId="ADAL" clId="{D52D8EC0-1EFB-49EE-A7FD-D823B94A4F10}" dt="2022-07-05T14:17:05.341" v="712" actId="20577"/>
          <ac:spMkLst>
            <pc:docMk/>
            <pc:sldMk cId="1488051857" sldId="273"/>
            <ac:spMk id="2" creationId="{11459C44-DDDD-DA6A-C654-ED5A628C4029}"/>
          </ac:spMkLst>
        </pc:spChg>
        <pc:spChg chg="del">
          <ac:chgData name="Liang, Mingli" userId="aa9d3a45-4ecd-477e-91f3-db58cc3a88ab" providerId="ADAL" clId="{D52D8EC0-1EFB-49EE-A7FD-D823B94A4F10}" dt="2022-07-05T14:17:00.718" v="707"/>
          <ac:spMkLst>
            <pc:docMk/>
            <pc:sldMk cId="1488051857" sldId="273"/>
            <ac:spMk id="3" creationId="{01719824-F3E9-8A37-F20E-EECB4A5C83BF}"/>
          </ac:spMkLst>
        </pc:spChg>
        <pc:spChg chg="add del mod">
          <ac:chgData name="Liang, Mingli" userId="aa9d3a45-4ecd-477e-91f3-db58cc3a88ab" providerId="ADAL" clId="{D52D8EC0-1EFB-49EE-A7FD-D823B94A4F10}" dt="2022-07-05T14:17:32.040" v="721" actId="478"/>
          <ac:spMkLst>
            <pc:docMk/>
            <pc:sldMk cId="1488051857" sldId="273"/>
            <ac:spMk id="4" creationId="{7D17D0C8-D75F-3ACE-936C-1AE686A4EEA4}"/>
          </ac:spMkLst>
        </pc:spChg>
        <pc:spChg chg="add mod">
          <ac:chgData name="Liang, Mingli" userId="aa9d3a45-4ecd-477e-91f3-db58cc3a88ab" providerId="ADAL" clId="{D52D8EC0-1EFB-49EE-A7FD-D823B94A4F10}" dt="2022-07-05T14:18:00.147" v="736" actId="20577"/>
          <ac:spMkLst>
            <pc:docMk/>
            <pc:sldMk cId="1488051857" sldId="273"/>
            <ac:spMk id="5" creationId="{905C42AA-8AB0-0619-056C-0566FB5E1E90}"/>
          </ac:spMkLst>
        </pc:spChg>
        <pc:picChg chg="add mod">
          <ac:chgData name="Liang, Mingli" userId="aa9d3a45-4ecd-477e-91f3-db58cc3a88ab" providerId="ADAL" clId="{D52D8EC0-1EFB-49EE-A7FD-D823B94A4F10}" dt="2022-07-05T14:17:34.211" v="722" actId="1076"/>
          <ac:picMkLst>
            <pc:docMk/>
            <pc:sldMk cId="1488051857" sldId="273"/>
            <ac:picMk id="6" creationId="{2FCDF3FB-80A0-9024-5615-5EFD516C84C0}"/>
          </ac:picMkLst>
        </pc:picChg>
        <pc:picChg chg="add mod">
          <ac:chgData name="Liang, Mingli" userId="aa9d3a45-4ecd-477e-91f3-db58cc3a88ab" providerId="ADAL" clId="{D52D8EC0-1EFB-49EE-A7FD-D823B94A4F10}" dt="2022-07-05T14:18:01.918" v="738" actId="1076"/>
          <ac:picMkLst>
            <pc:docMk/>
            <pc:sldMk cId="1488051857" sldId="273"/>
            <ac:picMk id="8" creationId="{0D10C1B1-F2AD-A8DE-A69F-011D267F77B3}"/>
          </ac:picMkLst>
        </pc:picChg>
      </pc:sldChg>
      <pc:sldChg chg="addSp modSp new mod">
        <pc:chgData name="Liang, Mingli" userId="aa9d3a45-4ecd-477e-91f3-db58cc3a88ab" providerId="ADAL" clId="{D52D8EC0-1EFB-49EE-A7FD-D823B94A4F10}" dt="2022-07-05T14:29:22.413" v="1093" actId="14100"/>
        <pc:sldMkLst>
          <pc:docMk/>
          <pc:sldMk cId="1789107118" sldId="274"/>
        </pc:sldMkLst>
        <pc:spChg chg="mod">
          <ac:chgData name="Liang, Mingli" userId="aa9d3a45-4ecd-477e-91f3-db58cc3a88ab" providerId="ADAL" clId="{D52D8EC0-1EFB-49EE-A7FD-D823B94A4F10}" dt="2022-07-05T14:29:18.054" v="1090" actId="1076"/>
          <ac:spMkLst>
            <pc:docMk/>
            <pc:sldMk cId="1789107118" sldId="274"/>
            <ac:spMk id="2" creationId="{77DE1D4F-F0A1-F175-F6BD-4E271862782D}"/>
          </ac:spMkLst>
        </pc:spChg>
        <pc:spChg chg="mod">
          <ac:chgData name="Liang, Mingli" userId="aa9d3a45-4ecd-477e-91f3-db58cc3a88ab" providerId="ADAL" clId="{D52D8EC0-1EFB-49EE-A7FD-D823B94A4F10}" dt="2022-07-05T14:29:22.413" v="1093" actId="14100"/>
          <ac:spMkLst>
            <pc:docMk/>
            <pc:sldMk cId="1789107118" sldId="274"/>
            <ac:spMk id="3" creationId="{346693F9-D529-FCD0-5518-50AF2CE727C3}"/>
          </ac:spMkLst>
        </pc:spChg>
        <pc:spChg chg="add mod">
          <ac:chgData name="Liang, Mingli" userId="aa9d3a45-4ecd-477e-91f3-db58cc3a88ab" providerId="ADAL" clId="{D52D8EC0-1EFB-49EE-A7FD-D823B94A4F10}" dt="2022-07-05T14:27:09.839" v="1026" actId="207"/>
          <ac:spMkLst>
            <pc:docMk/>
            <pc:sldMk cId="1789107118" sldId="274"/>
            <ac:spMk id="6" creationId="{4074FD1F-42C9-1CC8-FF18-9A3521851B27}"/>
          </ac:spMkLst>
        </pc:spChg>
        <pc:picChg chg="add mod modCrop">
          <ac:chgData name="Liang, Mingli" userId="aa9d3a45-4ecd-477e-91f3-db58cc3a88ab" providerId="ADAL" clId="{D52D8EC0-1EFB-49EE-A7FD-D823B94A4F10}" dt="2022-07-05T14:28:49.350" v="1057" actId="1076"/>
          <ac:picMkLst>
            <pc:docMk/>
            <pc:sldMk cId="1789107118" sldId="274"/>
            <ac:picMk id="5" creationId="{E880B4B0-4E00-EB83-D02C-1F5D1026AEEF}"/>
          </ac:picMkLst>
        </pc:picChg>
        <pc:cxnChg chg="add mod">
          <ac:chgData name="Liang, Mingli" userId="aa9d3a45-4ecd-477e-91f3-db58cc3a88ab" providerId="ADAL" clId="{D52D8EC0-1EFB-49EE-A7FD-D823B94A4F10}" dt="2022-07-05T14:28:55.379" v="1059" actId="14100"/>
          <ac:cxnSpMkLst>
            <pc:docMk/>
            <pc:sldMk cId="1789107118" sldId="274"/>
            <ac:cxnSpMk id="8" creationId="{1479FAC3-B9C1-9705-2EBD-0D6BD03C61BD}"/>
          </ac:cxnSpMkLst>
        </pc:cxnChg>
      </pc:sldChg>
      <pc:sldChg chg="modSp add mod">
        <pc:chgData name="Liang, Mingli" userId="aa9d3a45-4ecd-477e-91f3-db58cc3a88ab" providerId="ADAL" clId="{D52D8EC0-1EFB-49EE-A7FD-D823B94A4F10}" dt="2022-07-05T14:30:35.420" v="1136" actId="207"/>
        <pc:sldMkLst>
          <pc:docMk/>
          <pc:sldMk cId="1631733566" sldId="275"/>
        </pc:sldMkLst>
        <pc:spChg chg="mod">
          <ac:chgData name="Liang, Mingli" userId="aa9d3a45-4ecd-477e-91f3-db58cc3a88ab" providerId="ADAL" clId="{D52D8EC0-1EFB-49EE-A7FD-D823B94A4F10}" dt="2022-07-05T14:29:31.698" v="1115" actId="20577"/>
          <ac:spMkLst>
            <pc:docMk/>
            <pc:sldMk cId="1631733566" sldId="275"/>
            <ac:spMk id="2" creationId="{77DE1D4F-F0A1-F175-F6BD-4E271862782D}"/>
          </ac:spMkLst>
        </pc:spChg>
        <pc:spChg chg="mod">
          <ac:chgData name="Liang, Mingli" userId="aa9d3a45-4ecd-477e-91f3-db58cc3a88ab" providerId="ADAL" clId="{D52D8EC0-1EFB-49EE-A7FD-D823B94A4F10}" dt="2022-07-05T14:30:35.420" v="1136" actId="207"/>
          <ac:spMkLst>
            <pc:docMk/>
            <pc:sldMk cId="1631733566" sldId="275"/>
            <ac:spMk id="3" creationId="{346693F9-D529-FCD0-5518-50AF2CE727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C307-92B4-4272-9570-1CA3E7FD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C200E-6979-44D5-8B24-7396A8CEF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C732-7FA5-4EC4-9855-25B47F06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D8E4-CB5E-4121-A266-F0198209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0986-4A5F-40A8-B30B-2C91F986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4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878A-6C83-4EDD-9437-F09994D4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FD7C1-02A5-4370-9FF9-895A8540A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95DA-AF9A-4C3E-93C5-1BCEE4B5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5B524-A7DE-4B16-8554-47F2BCC3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E68E-8227-4537-8813-829FAC48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90C7C-11FD-48AF-8723-15E59FBAA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8C527-B3BA-4762-BAE9-D096BC425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7801-FF63-4FD8-AD42-11C67AD7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6DC1-45CC-4606-9F7B-EDA7C650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C0A2-99AB-4860-9AC0-C720C4CA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0A57-5D97-4D16-8D31-1C8BF49B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0F10-225B-4E24-8A09-1E7ACE55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157F3-C778-4D7A-9374-6B17FDC3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2777-3AEE-4A76-9858-93907A35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DC08-A267-4118-8698-D925DD15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1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2E44-6A24-43D0-996D-3102198F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152E0-09EE-424D-AFCB-D04E7E918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A606B-7731-43C0-9BD3-08BF1873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EE53-8570-4FF1-AA93-29FA650B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B4BB-F0E6-4830-89A9-28CED056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0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09EE-7072-483F-B01A-55BBCE3B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1F14-1903-4C0E-ADCF-E9BE6CAF6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43446-7A6E-4F8F-BEFD-8D65AF498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75FA1-07B5-49D8-8AEC-4E6389C9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D54FD-7B10-4F61-937D-7856FFDE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A0C92-4319-41F7-A970-0B6CCC54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9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28F8-F0D2-42A3-AF1E-D76D4D7B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EBAE9-8816-41A7-87D8-66D4E94F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927E-1A9A-4DB7-A9C2-CEABD4DC9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A3FAB-CE9B-460E-8DC5-D04429049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F6218-58A4-45E0-BB38-238AFF5BD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2D327-AFC8-410A-B10F-2BAC8F0B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B7589-522F-435E-BE69-0946755D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BEFF6-63F3-45EC-8164-74CB6D4A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3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AF55-3442-4C6B-8770-28CAA3C6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CC60E-04F4-4B5C-BE40-7850A7F9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1494B-A9E8-4DFB-A465-0EDA808A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426DE-62E0-47A0-92CB-0388BA4A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9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94D9B-7E25-402B-8808-4D2E78F8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CD970-F59F-4D11-8FD1-EA6C6EB2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4CB5-FDF3-4955-A086-EFCFD440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6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9B5A-742E-4131-B81A-17E0029E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F1C5-5112-485F-976B-44441AFD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ED963-EC20-43FB-A879-7121D0980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F7D7-036A-4A63-B23D-06645D3E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16CD1-F65C-4D6D-8386-6E99D612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2A3DA-0BBF-4E75-9074-A42A75BB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2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E8AE-9C43-406A-9398-EEFB393F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4E5D5-EBCC-494D-BCD4-3768591C6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FE280-37E5-4ED2-B88D-C9858573C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E7D2E-A43B-4E36-BA97-4D20418E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2D2A7-A39A-44F7-8DC7-70668717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9CF54-2432-48FB-B4E5-013FF971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9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1EEBA-8D43-415B-AEF6-7CD497B2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537FD-DA2E-4D24-9DC2-F0769595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EBCDA-C8CA-42F7-BD4F-B98E63A40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2A13-F6F3-43BC-853F-11696B7B252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D4507-A7F0-43F8-BF93-0AE09B713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788F-F82B-46BF-A7CA-BF433EA6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1.11-Windows-x86_64.exe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FD67-F00B-4439-B344-5CD02A925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Win10 install </a:t>
            </a:r>
            <a:r>
              <a:rPr lang="en-US" dirty="0" err="1"/>
              <a:t>combinato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6C07C-5500-4421-AB55-D33A49BC0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Mingli Liang</a:t>
            </a:r>
          </a:p>
          <a:p>
            <a:r>
              <a:rPr lang="en-US" dirty="0"/>
              <a:t>June 27 2022</a:t>
            </a:r>
          </a:p>
        </p:txBody>
      </p:sp>
    </p:spTree>
    <p:extLst>
      <p:ext uri="{BB962C8B-B14F-4D97-AF65-F5344CB8AC3E}">
        <p14:creationId xmlns:p14="http://schemas.microsoft.com/office/powerpoint/2010/main" val="191487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1D4F-F0A1-F175-F6BD-4E271862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07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combinato</a:t>
            </a:r>
            <a:r>
              <a:rPr lang="en-US" dirty="0"/>
              <a:t> with H5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93F9-D529-FCD0-5518-50AF2CE7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90550"/>
            <a:ext cx="11125200" cy="55864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anaconda, navigate to the data folder containing NS5 files or converted H5 files</a:t>
            </a:r>
          </a:p>
          <a:p>
            <a:pPr lvl="1"/>
            <a:r>
              <a:rPr lang="en-US" dirty="0"/>
              <a:t>cd D:\h5data</a:t>
            </a:r>
          </a:p>
          <a:p>
            <a:r>
              <a:rPr lang="en-US" dirty="0"/>
              <a:t>get list of H5 files</a:t>
            </a:r>
          </a:p>
          <a:p>
            <a:pPr lvl="1"/>
            <a:r>
              <a:rPr lang="en-US" dirty="0" err="1"/>
              <a:t>dir</a:t>
            </a:r>
            <a:r>
              <a:rPr lang="en-US" dirty="0"/>
              <a:t> *.h5 /b &gt; do_extract.txt</a:t>
            </a:r>
          </a:p>
          <a:p>
            <a:r>
              <a:rPr lang="en-US" dirty="0"/>
              <a:t>spike detection</a:t>
            </a:r>
          </a:p>
          <a:p>
            <a:pPr lvl="1"/>
            <a:r>
              <a:rPr lang="en-US" dirty="0"/>
              <a:t>python C:\Users\ml2866\combinato\css-extract.py --h5 --h5sr 30000 --jobs do_extract.txt</a:t>
            </a:r>
          </a:p>
          <a:p>
            <a:r>
              <a:rPr lang="en-US" dirty="0"/>
              <a:t>artifact rejection prior to sorting</a:t>
            </a:r>
          </a:p>
          <a:p>
            <a:pPr lvl="1"/>
            <a:r>
              <a:rPr lang="en-US" dirty="0"/>
              <a:t>python C:\Users\ml2866\combinato\css-find-concurrent.py</a:t>
            </a:r>
          </a:p>
          <a:p>
            <a:pPr lvl="1"/>
            <a:r>
              <a:rPr lang="en-US" dirty="0"/>
              <a:t>python  C:\Users\ml2866\combinato\css-mask-artifacts.py</a:t>
            </a:r>
          </a:p>
          <a:p>
            <a:r>
              <a:rPr lang="en-US" dirty="0"/>
              <a:t>Generate txt file for next step</a:t>
            </a:r>
          </a:p>
          <a:p>
            <a:pPr lvl="1"/>
            <a:r>
              <a:rPr lang="en-US" dirty="0"/>
              <a:t>python C:\Users\ml2866\combinato\css-overview-gui.py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save action to files</a:t>
            </a:r>
            <a:r>
              <a:rPr lang="en-US" dirty="0"/>
              <a:t>, generate do_sort_neg.txt</a:t>
            </a:r>
          </a:p>
          <a:p>
            <a:r>
              <a:rPr lang="en-US" dirty="0"/>
              <a:t>Start sorting</a:t>
            </a:r>
          </a:p>
          <a:p>
            <a:pPr lvl="1"/>
            <a:r>
              <a:rPr lang="en-US" dirty="0"/>
              <a:t>python C:\Users\ml2866\combinato\css-prepare-sorting.py --neg --jobs do_sort_neg.txt </a:t>
            </a:r>
          </a:p>
          <a:p>
            <a:pPr lvl="1"/>
            <a:r>
              <a:rPr lang="en-US" dirty="0"/>
              <a:t>python C:\Users\ml2866\combinato\css-cluster.py --jobs sort_neg_ml2.txt</a:t>
            </a:r>
          </a:p>
          <a:p>
            <a:pPr lvl="1"/>
            <a:r>
              <a:rPr lang="en-US" dirty="0"/>
              <a:t>Python C:\Users\ml2866\combinato\css-combine.py --jobs sort_neg_ml2.txt </a:t>
            </a:r>
          </a:p>
          <a:p>
            <a:r>
              <a:rPr lang="en-US" dirty="0"/>
              <a:t>Inspect results</a:t>
            </a:r>
          </a:p>
          <a:p>
            <a:pPr lvl="1"/>
            <a:r>
              <a:rPr lang="en-US" dirty="0"/>
              <a:t>copy do_sort_neg.txt do_manual_neg.txt</a:t>
            </a:r>
          </a:p>
          <a:p>
            <a:pPr lvl="1"/>
            <a:r>
              <a:rPr lang="en-US" dirty="0"/>
              <a:t>python C:\Users\ml2866\combinato\css-gui.py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0B4B0-4E00-EB83-D02C-1F5D1026A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 b="25138"/>
          <a:stretch/>
        </p:blipFill>
        <p:spPr>
          <a:xfrm>
            <a:off x="8607684" y="3712528"/>
            <a:ext cx="3155691" cy="26822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74FD1F-42C9-1CC8-FF18-9A3521851B27}"/>
              </a:ext>
            </a:extLst>
          </p:cNvPr>
          <p:cNvSpPr/>
          <p:nvPr/>
        </p:nvSpPr>
        <p:spPr>
          <a:xfrm>
            <a:off x="8422640" y="5933440"/>
            <a:ext cx="1310640" cy="2435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79FAC3-B9C1-9705-2EBD-0D6BD03C61BD}"/>
              </a:ext>
            </a:extLst>
          </p:cNvPr>
          <p:cNvCxnSpPr>
            <a:cxnSpLocks/>
          </p:cNvCxnSpPr>
          <p:nvPr/>
        </p:nvCxnSpPr>
        <p:spPr>
          <a:xfrm>
            <a:off x="5286375" y="4810125"/>
            <a:ext cx="3619500" cy="1123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0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1D4F-F0A1-F175-F6BD-4E271862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07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combinato</a:t>
            </a:r>
            <a:r>
              <a:rPr lang="en-US" dirty="0"/>
              <a:t> with </a:t>
            </a:r>
            <a:r>
              <a:rPr lang="en-US" dirty="0" err="1"/>
              <a:t>blackrock</a:t>
            </a:r>
            <a:r>
              <a:rPr lang="en-US" dirty="0"/>
              <a:t> </a:t>
            </a:r>
            <a:r>
              <a:rPr lang="en-US" dirty="0" err="1"/>
              <a:t>NSx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93F9-D529-FCD0-5518-50AF2CE7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90550"/>
            <a:ext cx="11125200" cy="55864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anaconda, navigate to the data folder containing NS5 files cd D:\h5data</a:t>
            </a:r>
          </a:p>
          <a:p>
            <a:r>
              <a:rPr lang="en-US" strike="sngStrike" dirty="0"/>
              <a:t>get list of H5 files</a:t>
            </a:r>
          </a:p>
          <a:p>
            <a:pPr lvl="1"/>
            <a:r>
              <a:rPr lang="en-US" strike="sngStrike" dirty="0" err="1"/>
              <a:t>dir</a:t>
            </a:r>
            <a:r>
              <a:rPr lang="en-US" strike="sngStrike" dirty="0"/>
              <a:t> *.h5 /b &gt; do_extract.txt</a:t>
            </a:r>
          </a:p>
          <a:p>
            <a:r>
              <a:rPr lang="en-US" dirty="0"/>
              <a:t>spike detection</a:t>
            </a:r>
          </a:p>
          <a:p>
            <a:pPr lvl="1"/>
            <a:r>
              <a:rPr lang="en-US" dirty="0"/>
              <a:t>python C:\Users\ml2866\combinato\css-extract.py --ns5 --</a:t>
            </a:r>
            <a:r>
              <a:rPr lang="en-US" dirty="0">
                <a:solidFill>
                  <a:srgbClr val="C00000"/>
                </a:solidFill>
              </a:rPr>
              <a:t>ns5_elec_start </a:t>
            </a:r>
            <a:r>
              <a:rPr lang="en-US" dirty="0"/>
              <a:t>193 --</a:t>
            </a:r>
            <a:r>
              <a:rPr lang="en-US" dirty="0">
                <a:solidFill>
                  <a:srgbClr val="C00000"/>
                </a:solidFill>
              </a:rPr>
              <a:t>ns5_elec_end </a:t>
            </a:r>
            <a:r>
              <a:rPr lang="en-US" dirty="0"/>
              <a:t>200 --</a:t>
            </a:r>
            <a:r>
              <a:rPr lang="en-US" dirty="0">
                <a:solidFill>
                  <a:srgbClr val="C00000"/>
                </a:solidFill>
              </a:rPr>
              <a:t>jobs</a:t>
            </a:r>
            <a:r>
              <a:rPr lang="en-US" dirty="0"/>
              <a:t> test_ns5.txt --</a:t>
            </a:r>
            <a:r>
              <a:rPr lang="en-US" dirty="0">
                <a:solidFill>
                  <a:srgbClr val="C00000"/>
                </a:solidFill>
              </a:rPr>
              <a:t>ns5jname</a:t>
            </a:r>
            <a:r>
              <a:rPr lang="en-US" dirty="0"/>
              <a:t> attention --</a:t>
            </a:r>
            <a:r>
              <a:rPr lang="en-US" dirty="0">
                <a:solidFill>
                  <a:srgbClr val="C00000"/>
                </a:solidFill>
              </a:rPr>
              <a:t>ns5file</a:t>
            </a:r>
            <a:r>
              <a:rPr lang="en-US" dirty="0"/>
              <a:t> 20220427-113238-001.ns5</a:t>
            </a:r>
          </a:p>
          <a:p>
            <a:r>
              <a:rPr lang="en-US" dirty="0"/>
              <a:t>Generate txt file for next step</a:t>
            </a:r>
          </a:p>
          <a:p>
            <a:pPr lvl="1"/>
            <a:r>
              <a:rPr lang="en-US" dirty="0"/>
              <a:t>python C:\Users\ml2866\combinato\css-overview-gui.py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save action to files</a:t>
            </a:r>
            <a:r>
              <a:rPr lang="en-US" dirty="0"/>
              <a:t>, generate do_sort_neg.txt</a:t>
            </a:r>
          </a:p>
          <a:p>
            <a:r>
              <a:rPr lang="en-US" dirty="0"/>
              <a:t>Start sorting</a:t>
            </a:r>
          </a:p>
          <a:p>
            <a:pPr lvl="1"/>
            <a:r>
              <a:rPr lang="en-US" dirty="0"/>
              <a:t>python C:\Users\ml2866\combinato\css-prepare-sorting.py --neg --jobs do_sort_neg.txt </a:t>
            </a:r>
          </a:p>
          <a:p>
            <a:pPr lvl="1"/>
            <a:r>
              <a:rPr lang="en-US" dirty="0"/>
              <a:t>python C:\Users\ml2866\combinato\css-cluster.py --jobs sort_neg_ml2.txt</a:t>
            </a:r>
          </a:p>
          <a:p>
            <a:pPr lvl="1"/>
            <a:r>
              <a:rPr lang="en-US" dirty="0"/>
              <a:t>Python C:\Users\ml2866\combinato\css-combine.py --jobs sort_neg_ml2.txt </a:t>
            </a:r>
          </a:p>
          <a:p>
            <a:r>
              <a:rPr lang="en-US" dirty="0"/>
              <a:t>Inspect results</a:t>
            </a:r>
          </a:p>
          <a:p>
            <a:pPr lvl="1"/>
            <a:r>
              <a:rPr lang="en-US" dirty="0"/>
              <a:t>copy do_sort_neg.txt do_manual_neg.txt</a:t>
            </a:r>
          </a:p>
          <a:p>
            <a:pPr lvl="1"/>
            <a:r>
              <a:rPr lang="en-US" dirty="0"/>
              <a:t>python C:\Users\ml2866\combinato\css-gui.py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0B4B0-4E00-EB83-D02C-1F5D1026A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 b="25138"/>
          <a:stretch/>
        </p:blipFill>
        <p:spPr>
          <a:xfrm>
            <a:off x="8607684" y="3712528"/>
            <a:ext cx="3155691" cy="26822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74FD1F-42C9-1CC8-FF18-9A3521851B27}"/>
              </a:ext>
            </a:extLst>
          </p:cNvPr>
          <p:cNvSpPr/>
          <p:nvPr/>
        </p:nvSpPr>
        <p:spPr>
          <a:xfrm>
            <a:off x="8422640" y="5933440"/>
            <a:ext cx="1310640" cy="2435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79FAC3-B9C1-9705-2EBD-0D6BD03C61BD}"/>
              </a:ext>
            </a:extLst>
          </p:cNvPr>
          <p:cNvCxnSpPr>
            <a:cxnSpLocks/>
          </p:cNvCxnSpPr>
          <p:nvPr/>
        </p:nvCxnSpPr>
        <p:spPr>
          <a:xfrm>
            <a:off x="5286375" y="4810125"/>
            <a:ext cx="3619500" cy="1123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3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B898-E1A9-8E20-D1BF-45FF8987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27D8-B877-B9B5-9341-1D5A5FD7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https://github.com/jniediek/combinato/wiki/Installation-on-Windows</a:t>
            </a:r>
          </a:p>
        </p:txBody>
      </p:sp>
    </p:spTree>
    <p:extLst>
      <p:ext uri="{BB962C8B-B14F-4D97-AF65-F5344CB8AC3E}">
        <p14:creationId xmlns:p14="http://schemas.microsoft.com/office/powerpoint/2010/main" val="127401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2C69-FD17-BDED-8AB1-0CA81FE2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</a:t>
            </a:r>
            <a:r>
              <a:rPr lang="en-US" b="1" dirty="0"/>
              <a:t>Installing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A42A-6C19-8438-0820-03FB4C25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distribution of Python3 should work. We use </a:t>
            </a:r>
            <a:r>
              <a:rPr lang="en-US" dirty="0" err="1"/>
              <a:t>Combinato</a:t>
            </a:r>
            <a:r>
              <a:rPr lang="en-US" dirty="0"/>
              <a:t> with Anaconda for Windows.</a:t>
            </a:r>
            <a:br>
              <a:rPr lang="en-US" dirty="0"/>
            </a:br>
            <a:r>
              <a:rPr lang="en-US" dirty="0"/>
              <a:t>You can download Anaconda from </a:t>
            </a:r>
            <a:r>
              <a:rPr lang="en-US" dirty="0">
                <a:hlinkClick r:id="rId2"/>
              </a:rPr>
              <a:t>https://www.anaconda.com/products/individual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installed with this version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2021.11 anaconda</a:t>
            </a:r>
          </a:p>
          <a:p>
            <a:r>
              <a:rPr lang="en-US" b="0" i="0" u="none" strike="noStrike" dirty="0">
                <a:effectLst/>
                <a:latin typeface="Slack-Lato"/>
                <a:hlinkClick r:id="rId3"/>
              </a:rPr>
              <a:t>https://repo.anaconda.com/archive/Anaconda3-2021.11-Windows-x86_64.exe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1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8DA7-8ED2-3312-DFA7-C73F3732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b="1" dirty="0"/>
              <a:t>Getting the </a:t>
            </a:r>
            <a:r>
              <a:rPr lang="en-US" b="1" dirty="0" err="1"/>
              <a:t>Combinato</a:t>
            </a:r>
            <a:r>
              <a:rPr lang="en-US" b="1" dirty="0"/>
              <a:t>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310E-609E-5B3C-8AEC-FE999356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git, clone the repository:</a:t>
            </a:r>
          </a:p>
          <a:p>
            <a:endParaRPr lang="en-US" dirty="0"/>
          </a:p>
          <a:p>
            <a:r>
              <a:rPr lang="en-US" dirty="0"/>
              <a:t>git clone https://github.com/jniediek/combinato.git</a:t>
            </a:r>
          </a:p>
          <a:p>
            <a:endParaRPr lang="en-US" dirty="0"/>
          </a:p>
          <a:p>
            <a:r>
              <a:rPr lang="en-US" dirty="0"/>
              <a:t>If you do not use git, download </a:t>
            </a:r>
            <a:r>
              <a:rPr lang="en-US" dirty="0" err="1"/>
              <a:t>Combinato</a:t>
            </a:r>
            <a:r>
              <a:rPr lang="en-US" dirty="0"/>
              <a:t> from https://github.com/jniediek/combinato/archive/refs/heads/main.zip</a:t>
            </a:r>
          </a:p>
          <a:p>
            <a:endParaRPr lang="en-US" dirty="0"/>
          </a:p>
          <a:p>
            <a:r>
              <a:rPr lang="en-US" dirty="0"/>
              <a:t>Save the repository to a convenient place, for example </a:t>
            </a:r>
            <a:r>
              <a:rPr lang="en-US" dirty="0">
                <a:solidFill>
                  <a:srgbClr val="FF0000"/>
                </a:solidFill>
              </a:rPr>
              <a:t>C:\Users\YourUsername\combinato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58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866A-BA50-2083-182A-B50EB0BC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Setting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0B09-6521-BD4E-D9F8-7B433061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automatically select the correct file for your operating system, </a:t>
            </a:r>
          </a:p>
          <a:p>
            <a:endParaRPr lang="en-US" dirty="0"/>
          </a:p>
          <a:p>
            <a:r>
              <a:rPr lang="en-US" dirty="0"/>
              <a:t>Open Anaconda Prompt </a:t>
            </a:r>
          </a:p>
          <a:p>
            <a:r>
              <a:rPr lang="en-US" dirty="0"/>
              <a:t>navigate your shell to the </a:t>
            </a:r>
            <a:r>
              <a:rPr lang="en-US" dirty="0" err="1"/>
              <a:t>Combinato</a:t>
            </a:r>
            <a:r>
              <a:rPr lang="en-US" dirty="0"/>
              <a:t> repository by typing</a:t>
            </a:r>
          </a:p>
          <a:p>
            <a:pPr lvl="1"/>
            <a:r>
              <a:rPr lang="en-US" dirty="0"/>
              <a:t>cd </a:t>
            </a:r>
            <a:r>
              <a:rPr lang="en-US" dirty="0">
                <a:solidFill>
                  <a:srgbClr val="FF0000"/>
                </a:solidFill>
              </a:rPr>
              <a:t>C:\Users\YourUsername\combinato</a:t>
            </a:r>
            <a:endParaRPr lang="en-US" dirty="0"/>
          </a:p>
          <a:p>
            <a:r>
              <a:rPr lang="en-US" dirty="0"/>
              <a:t>and run “python setup_options.py”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9E053-38C4-A44A-37E9-56F3C089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266" y="2351019"/>
            <a:ext cx="371526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9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A93-3084-01F5-E562-D87720B1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0" y="365124"/>
            <a:ext cx="10515600" cy="1325563"/>
          </a:xfrm>
        </p:spPr>
        <p:txBody>
          <a:bodyPr/>
          <a:lstStyle/>
          <a:p>
            <a:r>
              <a:rPr lang="en-US" dirty="0"/>
              <a:t>4. Change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2679-C64E-B9CB-1380-A945D271A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solidFill>
                  <a:srgbClr val="FF0000"/>
                </a:solidFill>
              </a:rPr>
              <a:t>C:\Users\YourUsername\combinato</a:t>
            </a:r>
          </a:p>
          <a:p>
            <a:r>
              <a:rPr lang="en-US" dirty="0"/>
              <a:t>Add suffix “.</a:t>
            </a:r>
            <a:r>
              <a:rPr lang="en-US" dirty="0" err="1"/>
              <a:t>py</a:t>
            </a:r>
            <a:r>
              <a:rPr lang="en-US" dirty="0"/>
              <a:t>” to all the </a:t>
            </a:r>
            <a:r>
              <a:rPr lang="en-US" dirty="0" err="1"/>
              <a:t>css</a:t>
            </a:r>
            <a:r>
              <a:rPr lang="en-US" dirty="0"/>
              <a:t> files, </a:t>
            </a:r>
          </a:p>
          <a:p>
            <a:pPr marL="0" indent="0">
              <a:buNone/>
            </a:pPr>
            <a:r>
              <a:rPr lang="en-US" dirty="0"/>
              <a:t>so that they look like this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DE7AF-7AE1-FF81-C13F-39488980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800" y="929500"/>
            <a:ext cx="2362530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8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C213-119C-242B-B315-29001422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edit options.py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4B09-371C-04B4-0F21-872F7631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solidFill>
                  <a:srgbClr val="FF0000"/>
                </a:solidFill>
              </a:rPr>
              <a:t>C:\Users\YourUsername\combinato\</a:t>
            </a:r>
            <a:r>
              <a:rPr lang="en-US" b="1" u="sng" dirty="0">
                <a:solidFill>
                  <a:srgbClr val="FF0000"/>
                </a:solidFill>
              </a:rPr>
              <a:t>combinato</a:t>
            </a:r>
          </a:p>
          <a:p>
            <a:r>
              <a:rPr lang="en-US" dirty="0"/>
              <a:t>Edit Options.py</a:t>
            </a:r>
          </a:p>
          <a:p>
            <a:pPr lvl="1"/>
            <a:r>
              <a:rPr lang="en-US" dirty="0"/>
              <a:t>edit  </a:t>
            </a:r>
            <a:r>
              <a:rPr lang="en-US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CLUS_BINARY </a:t>
            </a:r>
            <a:r>
              <a:rPr lang="en-US" dirty="0"/>
              <a:t>and replace all the backward slashes to forward slashes.</a:t>
            </a:r>
          </a:p>
          <a:p>
            <a:pPr lvl="1"/>
            <a:r>
              <a:rPr lang="en-US" dirty="0"/>
              <a:t>Edit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folder_patterns</a:t>
            </a:r>
            <a:r>
              <a:rPr lang="en-US" dirty="0"/>
              <a:t> , so it includes your data name patterns</a:t>
            </a:r>
          </a:p>
          <a:p>
            <a:pPr lvl="1"/>
            <a:r>
              <a:rPr lang="en-US" dirty="0"/>
              <a:t>This is mine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you want raster, set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RunGuiWithRaster</a:t>
            </a:r>
            <a:r>
              <a:rPr lang="en-US" dirty="0"/>
              <a:t>  to be TRUE to enable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3F7FC-7FED-EDB4-F754-196EF9AC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047" y="3631938"/>
            <a:ext cx="6529253" cy="10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9C44-DDDD-DA6A-C654-ED5A628C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the Installation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5C42AA-8AB0-0619-056C-0566FB5E1E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Open Anaconda Prompt </a:t>
            </a:r>
          </a:p>
          <a:p>
            <a:r>
              <a:rPr lang="en-US" dirty="0"/>
              <a:t>navigate your shell to the </a:t>
            </a:r>
            <a:r>
              <a:rPr lang="en-US" dirty="0" err="1"/>
              <a:t>Combinato</a:t>
            </a:r>
            <a:r>
              <a:rPr lang="en-US" dirty="0"/>
              <a:t> repository by typing</a:t>
            </a:r>
          </a:p>
          <a:p>
            <a:pPr lvl="1"/>
            <a:r>
              <a:rPr lang="en-US" dirty="0"/>
              <a:t>cd </a:t>
            </a:r>
            <a:r>
              <a:rPr lang="en-US" dirty="0">
                <a:solidFill>
                  <a:srgbClr val="FF0000"/>
                </a:solidFill>
              </a:rPr>
              <a:t>C:\Users\YourUsername\combinato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and run “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tools/test_installation.py 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DF3FB-80A0-9024-5615-5EFD516C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91" y="1825625"/>
            <a:ext cx="3715268" cy="981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10C1B1-F2AD-A8DE-A69F-011D267F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30" y="4581921"/>
            <a:ext cx="690658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5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6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CFCA6-0935-0A5C-2944-CDB73E07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Raster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E8ACC-D058-EFFF-B628-4951C9723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40404"/>
            <a:ext cx="7188199" cy="37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2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762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Slack-Lato</vt:lpstr>
      <vt:lpstr>Arial</vt:lpstr>
      <vt:lpstr>Calibri</vt:lpstr>
      <vt:lpstr>Calibri Light</vt:lpstr>
      <vt:lpstr>Consolas</vt:lpstr>
      <vt:lpstr>Office Theme</vt:lpstr>
      <vt:lpstr>Win10 install combinato </vt:lpstr>
      <vt:lpstr>PowerPoint Presentation</vt:lpstr>
      <vt:lpstr>1 Installing Python </vt:lpstr>
      <vt:lpstr>2 Getting the Combinato code</vt:lpstr>
      <vt:lpstr>3 Setting Paths</vt:lpstr>
      <vt:lpstr>4. Change filenames</vt:lpstr>
      <vt:lpstr>5 edit options.py</vt:lpstr>
      <vt:lpstr>6 Testing the Installation</vt:lpstr>
      <vt:lpstr>Raster plots</vt:lpstr>
      <vt:lpstr>How to use combinato with H5 files</vt:lpstr>
      <vt:lpstr>How to use combinato with blackrock NSx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Win10 install combinato </dc:title>
  <dc:creator>Liang, Mingli</dc:creator>
  <cp:lastModifiedBy>Liang, Mingli</cp:lastModifiedBy>
  <cp:revision>1</cp:revision>
  <dcterms:created xsi:type="dcterms:W3CDTF">2022-06-09T17:37:44Z</dcterms:created>
  <dcterms:modified xsi:type="dcterms:W3CDTF">2022-07-05T14:30:44Z</dcterms:modified>
</cp:coreProperties>
</file>