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1" r:id="rId2"/>
    <p:sldId id="365" r:id="rId3"/>
    <p:sldId id="366" r:id="rId4"/>
    <p:sldId id="33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8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5" autoAdjust="0"/>
    <p:restoredTop sz="76914" autoAdjust="0"/>
  </p:normalViewPr>
  <p:slideViewPr>
    <p:cSldViewPr>
      <p:cViewPr varScale="1">
        <p:scale>
          <a:sx n="72" d="100"/>
          <a:sy n="72" d="100"/>
        </p:scale>
        <p:origin x="516" y="60"/>
      </p:cViewPr>
      <p:guideLst>
        <p:guide orient="horz" pos="223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97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D4954-127C-41CF-BF21-A41D46D8AB7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09517-C29A-4E10-9531-84C5EE806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7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D7729-5982-4C28-8CFC-84F86331E83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20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1F03-58CE-4236-BD25-EAC1FFE3A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2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-1" fmla="*/ 190500 w 7436498"/>
              <a:gd name="connsiteY0-2" fmla="*/ 0 h 1004110"/>
              <a:gd name="connsiteX1-3" fmla="*/ 0 w 7436498"/>
              <a:gd name="connsiteY1-4" fmla="*/ 192346 h 1004110"/>
              <a:gd name="connsiteX2-5" fmla="*/ 7053942 w 7436498"/>
              <a:gd name="connsiteY2-6" fmla="*/ 1004110 h 1004110"/>
              <a:gd name="connsiteX3-7" fmla="*/ 7436498 w 7436498"/>
              <a:gd name="connsiteY3-8" fmla="*/ 966787 h 1004110"/>
              <a:gd name="connsiteX4-9" fmla="*/ 190500 w 7436498"/>
              <a:gd name="connsiteY4-10" fmla="*/ 0 h 1004110"/>
              <a:gd name="connsiteX0-11" fmla="*/ 0 w 7448404"/>
              <a:gd name="connsiteY0-12" fmla="*/ 0 h 923148"/>
              <a:gd name="connsiteX1-13" fmla="*/ 11906 w 7448404"/>
              <a:gd name="connsiteY1-14" fmla="*/ 111384 h 923148"/>
              <a:gd name="connsiteX2-15" fmla="*/ 7065848 w 7448404"/>
              <a:gd name="connsiteY2-16" fmla="*/ 923148 h 923148"/>
              <a:gd name="connsiteX3-17" fmla="*/ 7448404 w 7448404"/>
              <a:gd name="connsiteY3-18" fmla="*/ 885825 h 923148"/>
              <a:gd name="connsiteX4-19" fmla="*/ 0 w 7448404"/>
              <a:gd name="connsiteY4-20" fmla="*/ 0 h 923148"/>
              <a:gd name="connsiteX0-21" fmla="*/ 0 w 7448404"/>
              <a:gd name="connsiteY0-22" fmla="*/ 0 h 923148"/>
              <a:gd name="connsiteX1-23" fmla="*/ 164306 w 7448404"/>
              <a:gd name="connsiteY1-24" fmla="*/ 68522 h 923148"/>
              <a:gd name="connsiteX2-25" fmla="*/ 7065848 w 7448404"/>
              <a:gd name="connsiteY2-26" fmla="*/ 923148 h 923148"/>
              <a:gd name="connsiteX3-27" fmla="*/ 7448404 w 7448404"/>
              <a:gd name="connsiteY3-28" fmla="*/ 885825 h 923148"/>
              <a:gd name="connsiteX4-29" fmla="*/ 0 w 7448404"/>
              <a:gd name="connsiteY4-30" fmla="*/ 0 h 923148"/>
              <a:gd name="connsiteX0-31" fmla="*/ 0 w 7448404"/>
              <a:gd name="connsiteY0-32" fmla="*/ 0 h 923148"/>
              <a:gd name="connsiteX1-33" fmla="*/ 302418 w 7448404"/>
              <a:gd name="connsiteY1-34" fmla="*/ 297122 h 923148"/>
              <a:gd name="connsiteX2-35" fmla="*/ 7065848 w 7448404"/>
              <a:gd name="connsiteY2-36" fmla="*/ 923148 h 923148"/>
              <a:gd name="connsiteX3-37" fmla="*/ 7448404 w 7448404"/>
              <a:gd name="connsiteY3-38" fmla="*/ 885825 h 923148"/>
              <a:gd name="connsiteX4-39" fmla="*/ 0 w 7448404"/>
              <a:gd name="connsiteY4-40" fmla="*/ 0 h 923148"/>
              <a:gd name="connsiteX0-41" fmla="*/ 1 w 7448405"/>
              <a:gd name="connsiteY0-42" fmla="*/ 0 h 923148"/>
              <a:gd name="connsiteX1-43" fmla="*/ 0 w 7448405"/>
              <a:gd name="connsiteY1-44" fmla="*/ 75665 h 923148"/>
              <a:gd name="connsiteX2-45" fmla="*/ 7065849 w 7448405"/>
              <a:gd name="connsiteY2-46" fmla="*/ 923148 h 923148"/>
              <a:gd name="connsiteX3-47" fmla="*/ 7448405 w 7448405"/>
              <a:gd name="connsiteY3-48" fmla="*/ 885825 h 923148"/>
              <a:gd name="connsiteX4-49" fmla="*/ 1 w 7448405"/>
              <a:gd name="connsiteY4-50" fmla="*/ 0 h 923148"/>
              <a:gd name="connsiteX0-51" fmla="*/ 1 w 7400780"/>
              <a:gd name="connsiteY0-52" fmla="*/ 0 h 928688"/>
              <a:gd name="connsiteX1-53" fmla="*/ 0 w 7400780"/>
              <a:gd name="connsiteY1-54" fmla="*/ 75665 h 928688"/>
              <a:gd name="connsiteX2-55" fmla="*/ 7065849 w 7400780"/>
              <a:gd name="connsiteY2-56" fmla="*/ 923148 h 928688"/>
              <a:gd name="connsiteX3-57" fmla="*/ 7400780 w 7400780"/>
              <a:gd name="connsiteY3-58" fmla="*/ 928688 h 928688"/>
              <a:gd name="connsiteX4-59" fmla="*/ 1 w 7400780"/>
              <a:gd name="connsiteY4-60" fmla="*/ 0 h 928688"/>
              <a:gd name="connsiteX0-61" fmla="*/ 1 w 7605568"/>
              <a:gd name="connsiteY0-62" fmla="*/ 0 h 923148"/>
              <a:gd name="connsiteX1-63" fmla="*/ 0 w 7605568"/>
              <a:gd name="connsiteY1-64" fmla="*/ 75665 h 923148"/>
              <a:gd name="connsiteX2-65" fmla="*/ 7065849 w 7605568"/>
              <a:gd name="connsiteY2-66" fmla="*/ 923148 h 923148"/>
              <a:gd name="connsiteX3-67" fmla="*/ 7605568 w 7605568"/>
              <a:gd name="connsiteY3-68" fmla="*/ 897732 h 923148"/>
              <a:gd name="connsiteX4-69" fmla="*/ 1 w 7605568"/>
              <a:gd name="connsiteY4-70" fmla="*/ 0 h 923148"/>
              <a:gd name="connsiteX0-71" fmla="*/ 1 w 7605568"/>
              <a:gd name="connsiteY0-72" fmla="*/ 0 h 897732"/>
              <a:gd name="connsiteX1-73" fmla="*/ 0 w 7605568"/>
              <a:gd name="connsiteY1-74" fmla="*/ 75665 h 897732"/>
              <a:gd name="connsiteX2-75" fmla="*/ 7065849 w 7605568"/>
              <a:gd name="connsiteY2-76" fmla="*/ 863617 h 897732"/>
              <a:gd name="connsiteX3-77" fmla="*/ 7605568 w 7605568"/>
              <a:gd name="connsiteY3-78" fmla="*/ 897732 h 897732"/>
              <a:gd name="connsiteX4-79" fmla="*/ 1 w 7605568"/>
              <a:gd name="connsiteY4-80" fmla="*/ 0 h 897732"/>
              <a:gd name="connsiteX0-81" fmla="*/ 1 w 7605568"/>
              <a:gd name="connsiteY0-82" fmla="*/ 0 h 927910"/>
              <a:gd name="connsiteX1-83" fmla="*/ 0 w 7605568"/>
              <a:gd name="connsiteY1-84" fmla="*/ 75665 h 927910"/>
              <a:gd name="connsiteX2-85" fmla="*/ 7225392 w 7605568"/>
              <a:gd name="connsiteY2-86" fmla="*/ 927910 h 927910"/>
              <a:gd name="connsiteX3-87" fmla="*/ 7605568 w 7605568"/>
              <a:gd name="connsiteY3-88" fmla="*/ 897732 h 927910"/>
              <a:gd name="connsiteX4-89" fmla="*/ 1 w 7605568"/>
              <a:gd name="connsiteY4-90" fmla="*/ 0 h 927910"/>
            </a:gdLst>
            <a:ahLst/>
            <a:cxnLst>
              <a:cxn ang="0">
                <a:pos x="connsiteX0-81" y="connsiteY0-82"/>
              </a:cxn>
              <a:cxn ang="0">
                <a:pos x="connsiteX1-83" y="connsiteY1-84"/>
              </a:cxn>
              <a:cxn ang="0">
                <a:pos x="connsiteX2-85" y="connsiteY2-86"/>
              </a:cxn>
              <a:cxn ang="0">
                <a:pos x="connsiteX3-87" y="connsiteY3-88"/>
              </a:cxn>
              <a:cxn ang="0">
                <a:pos x="connsiteX4-89" y="connsiteY4-90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gqinne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松勤</a:t>
            </a:r>
            <a:r>
              <a:rPr lang="en-US" altLang="zh-CN" sz="6600" b="1" dirty="0">
                <a:solidFill>
                  <a:srgbClr val="FF0000"/>
                </a:solidFill>
              </a:rPr>
              <a:t>XXX</a:t>
            </a:r>
            <a:r>
              <a:rPr lang="zh-CN" altLang="en-US" sz="6600" b="1" dirty="0">
                <a:solidFill>
                  <a:srgbClr val="FF0000"/>
                </a:solidFill>
              </a:rPr>
              <a:t>课程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772400" cy="3733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4400" dirty="0">
                <a:solidFill>
                  <a:srgbClr val="00B050"/>
                </a:solidFill>
                <a:ea typeface="宋体" charset="0"/>
              </a:rPr>
              <a:t>XXX</a:t>
            </a:r>
            <a:r>
              <a:rPr lang="zh-CN" altLang="en-US" sz="4400" dirty="0">
                <a:solidFill>
                  <a:srgbClr val="00B050"/>
                </a:solidFill>
                <a:ea typeface="宋体" charset="0"/>
              </a:rPr>
              <a:t>主题</a:t>
            </a:r>
            <a:endParaRPr lang="en-US" altLang="zh-CN" sz="4400" dirty="0">
              <a:solidFill>
                <a:srgbClr val="00B050"/>
              </a:solidFill>
              <a:ea typeface="宋体" charset="0"/>
            </a:endParaRPr>
          </a:p>
          <a:p>
            <a:pPr marL="68580" indent="0">
              <a:buNone/>
            </a:pP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495"/>
            <a:ext cx="7772400" cy="743585"/>
          </a:xfrm>
        </p:spPr>
        <p:txBody>
          <a:bodyPr>
            <a:normAutofit fontScale="90000"/>
          </a:bodyPr>
          <a:lstStyle/>
          <a:p>
            <a:r>
              <a:rPr lang="zh-CN" altLang="en-US" sz="4400" b="1">
                <a:solidFill>
                  <a:srgbClr val="FF0000"/>
                </a:solidFill>
              </a:rPr>
              <a:t>本节大纲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0480"/>
            <a:ext cx="7467600" cy="40868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xxx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xxx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xxx</a:t>
            </a:r>
            <a:endParaRPr lang="zh-CN" sz="3200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zh-CN" sz="3200" dirty="0">
              <a:solidFill>
                <a:schemeClr val="bg1">
                  <a:lumMod val="95000"/>
                  <a:lumOff val="5000"/>
                </a:schemeClr>
              </a:solidFill>
              <a:latin typeface="宋体" charset="0"/>
              <a:ea typeface="宋体" charset="0"/>
              <a:sym typeface="+mn-ea"/>
            </a:endParaRPr>
          </a:p>
          <a:p>
            <a:pPr marL="68580" indent="0">
              <a:buFont typeface="Wingdings" pitchFamily="2" charset="2"/>
              <a:buNone/>
            </a:pPr>
            <a:endParaRPr lang="en-US" altLang="zh-CN" sz="3200" dirty="0">
              <a:solidFill>
                <a:schemeClr val="bg1">
                  <a:lumMod val="95000"/>
                  <a:lumOff val="5000"/>
                </a:schemeClr>
              </a:solidFill>
              <a:sym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zh-C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官网主页：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hlinkClick r:id="rId3"/>
              </a:rPr>
              <a:t>www.songqinnet.com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腾讯课堂：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songqin.ke.qq.com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官方电话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: 400-856-6603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关注松勤：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松勤</a:t>
            </a:r>
            <a:r>
              <a:rPr lang="en-US" altLang="zh-CN" sz="2800" dirty="0"/>
              <a:t>                     </a:t>
            </a:r>
            <a:endParaRPr lang="en-US" sz="3100" b="1" dirty="0">
              <a:solidFill>
                <a:srgbClr val="00B050"/>
              </a:solidFill>
            </a:endParaRPr>
          </a:p>
        </p:txBody>
      </p:sp>
      <p:pic>
        <p:nvPicPr>
          <p:cNvPr id="4" name="图片 3" descr="qrcode_for_gh_932e4e5f95d0_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60" y="4095750"/>
            <a:ext cx="262128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E01561_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2038" y="1600200"/>
            <a:ext cx="4582562" cy="304196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304800"/>
            <a:ext cx="1640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Q/A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4</TotalTime>
  <Words>45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华文新魏</vt:lpstr>
      <vt:lpstr>宋体</vt:lpstr>
      <vt:lpstr>Calibri</vt:lpstr>
      <vt:lpstr>Gill Sans MT</vt:lpstr>
      <vt:lpstr>Wingdings</vt:lpstr>
      <vt:lpstr>Wingdings 3</vt:lpstr>
      <vt:lpstr>Urban Pop</vt:lpstr>
      <vt:lpstr>松勤XXX课程</vt:lpstr>
      <vt:lpstr>本节大纲</vt:lpstr>
      <vt:lpstr>松勤             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Linux文件目录</dc:title>
  <dc:creator>Zhu, Tony</dc:creator>
  <cp:lastModifiedBy>liangraorao</cp:lastModifiedBy>
  <cp:revision>506</cp:revision>
  <dcterms:created xsi:type="dcterms:W3CDTF">2006-08-16T00:00:00Z</dcterms:created>
  <dcterms:modified xsi:type="dcterms:W3CDTF">2017-03-08T00:59:18Z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