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5" r:id="rId3"/>
    <p:sldId id="263" r:id="rId4"/>
    <p:sldId id="257" r:id="rId5"/>
    <p:sldId id="287" r:id="rId6"/>
    <p:sldId id="269" r:id="rId7"/>
    <p:sldId id="286" r:id="rId8"/>
  </p:sldIdLst>
  <p:sldSz cx="10058400" cy="7772400"/>
  <p:notesSz cx="7019925" cy="9305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8ED54"/>
    <a:srgbClr val="F69587"/>
    <a:srgbClr val="C599C5"/>
    <a:srgbClr val="F3A147"/>
    <a:srgbClr val="9DCF5C"/>
    <a:srgbClr val="26BDF1"/>
    <a:srgbClr val="D0D2D3"/>
    <a:srgbClr val="B5E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0013" autoAdjust="0"/>
  </p:normalViewPr>
  <p:slideViewPr>
    <p:cSldViewPr snapToObjects="1">
      <p:cViewPr varScale="1">
        <p:scale>
          <a:sx n="94" d="100"/>
          <a:sy n="94" d="100"/>
        </p:scale>
        <p:origin x="-1824" y="-102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05" d="100"/>
          <a:sy n="105" d="100"/>
        </p:scale>
        <p:origin x="-1854" y="-96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416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16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E5ABB8-A144-4DAB-ACFE-43491F28CD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347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416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2538" y="698500"/>
            <a:ext cx="4514850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21188"/>
            <a:ext cx="5616575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16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409AE261-FBC0-44DA-83A4-CF3EC8D444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060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0E3349C-BDCA-4A55-A8A8-BA83EEC57A7E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3B4FEC0-ECB9-4978-ADB1-025E8135FA73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6636297-8E86-4B83-9246-9ED6054972FB}" type="slidenum">
              <a:rPr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F4A6F31-A0BE-42D8-9E8C-2056971501DF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FF5FDC-88D3-4C27-9CCD-C4CE9987D371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8A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bwl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84350"/>
            <a:ext cx="35814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2535238"/>
            <a:ext cx="7239000" cy="838200"/>
          </a:xfrm>
        </p:spPr>
        <p:txBody>
          <a:bodyPr anchor="b"/>
          <a:lstStyle>
            <a:lvl1pPr>
              <a:defRPr sz="29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308350"/>
            <a:ext cx="7239000" cy="485775"/>
          </a:xfrm>
        </p:spPr>
        <p:txBody>
          <a:bodyPr/>
          <a:lstStyle>
            <a:lvl1pPr marL="0" indent="0">
              <a:buFontTx/>
              <a:buNone/>
              <a:defRPr sz="20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5403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BF175-561E-4D18-85DB-2385DAC2C0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2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72350" y="0"/>
            <a:ext cx="2341563" cy="7069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0"/>
            <a:ext cx="6873875" cy="7069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0C698-113B-4040-A71F-191B1A9B3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9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75" y="0"/>
            <a:ext cx="7354888" cy="798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39838"/>
            <a:ext cx="9367838" cy="2838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075" y="4230688"/>
            <a:ext cx="9367838" cy="2838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633E4-951F-4614-B520-0F259F6887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95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75" y="0"/>
            <a:ext cx="7354888" cy="798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39838"/>
            <a:ext cx="4606925" cy="582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5400" y="1239838"/>
            <a:ext cx="4608513" cy="582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E81E6-8A1F-411E-8751-7C9DA917FA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64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8D504-C9DA-4352-B2B1-FBDB030676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85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6FB62-5ACC-468B-B8FA-27D63ADECD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5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39838"/>
            <a:ext cx="4606925" cy="582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39838"/>
            <a:ext cx="4608513" cy="582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44D29-08DD-4C6E-8F8E-A2FF7B227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18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AB1E1-9F99-4E14-A259-CF5DB7E296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59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87B90-C3DE-4549-9E9B-5001D48537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08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22A59-275B-47F6-B152-F6242C98D2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5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329A-2B12-43E6-9FDE-71761C2FFE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98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D5644-4578-4081-BA57-E294FB8391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99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0" y="0"/>
            <a:ext cx="10058400" cy="798513"/>
          </a:xfrm>
          <a:prstGeom prst="rect">
            <a:avLst/>
          </a:prstGeom>
          <a:solidFill>
            <a:srgbClr val="008A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39838"/>
            <a:ext cx="9367838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83725" y="7148513"/>
            <a:ext cx="327025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1882" tIns="50941" rIns="101882" bIns="50941" numCol="1" anchor="t" anchorCtr="0" compatLnSpc="1">
            <a:prstTxWarp prst="textNoShape">
              <a:avLst/>
            </a:prstTxWarp>
            <a:spAutoFit/>
          </a:bodyPr>
          <a:lstStyle>
            <a:lvl1pPr defTabSz="1019175" eaLnBrk="0" hangingPunct="0">
              <a:defRPr sz="800" b="1">
                <a:solidFill>
                  <a:srgbClr val="00305C"/>
                </a:solidFill>
              </a:defRPr>
            </a:lvl1pPr>
          </a:lstStyle>
          <a:p>
            <a:pPr>
              <a:defRPr/>
            </a:pPr>
            <a:fld id="{E9C22B06-7CC0-4949-8A8E-5F23C79EBF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46075" y="0"/>
            <a:ext cx="7354888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9334" name="Text Box 6"/>
          <p:cNvSpPr txBox="1">
            <a:spLocks noChangeArrowheads="1"/>
          </p:cNvSpPr>
          <p:nvPr userDrawn="1"/>
        </p:nvSpPr>
        <p:spPr bwMode="auto">
          <a:xfrm>
            <a:off x="8967788" y="7391400"/>
            <a:ext cx="74771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charset="0"/>
              </a:defRPr>
            </a:lvl1pPr>
            <a:lvl2pPr defTabSz="1019175">
              <a:defRPr>
                <a:solidFill>
                  <a:schemeClr val="tx1"/>
                </a:solidFill>
                <a:latin typeface="Arial" charset="0"/>
              </a:defRPr>
            </a:lvl2pPr>
            <a:lvl3pPr defTabSz="1019175">
              <a:defRPr>
                <a:solidFill>
                  <a:schemeClr val="tx1"/>
                </a:solidFill>
                <a:latin typeface="Arial" charset="0"/>
              </a:defRPr>
            </a:lvl3pPr>
            <a:lvl4pPr defTabSz="1019175">
              <a:defRPr>
                <a:solidFill>
                  <a:schemeClr val="tx1"/>
                </a:solidFill>
                <a:latin typeface="Arial" charset="0"/>
              </a:defRPr>
            </a:lvl4pPr>
            <a:lvl5pPr defTabSz="1019175">
              <a:defRPr>
                <a:solidFill>
                  <a:schemeClr val="tx1"/>
                </a:solidFill>
                <a:latin typeface="Arial" charset="0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fld id="{A805AB73-5D67-446A-A0CF-FDF8B3793A49}" type="datetime4">
              <a:rPr lang="en-US" altLang="en-US" sz="800" smtClean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June 2, 2016</a:t>
            </a:fld>
            <a:endParaRPr lang="en-US" altLang="en-US" sz="800" smtClean="0">
              <a:solidFill>
                <a:schemeClr val="bg1"/>
              </a:solidFill>
            </a:endParaRPr>
          </a:p>
        </p:txBody>
      </p:sp>
      <p:pic>
        <p:nvPicPr>
          <p:cNvPr id="1031" name="Picture 10" descr="bwl_logo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13" y="215900"/>
            <a:ext cx="19954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hf hdr="0" ftr="0" dt="0"/>
  <p:txStyles>
    <p:titleStyle>
      <a:lvl1pPr algn="l" defTabSz="1019175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defTabSz="1019175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defTabSz="1019175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defTabSz="1019175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defTabSz="1019175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defTabSz="1019175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defTabSz="1019175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defTabSz="1019175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defTabSz="1019175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500" b="1">
          <a:solidFill>
            <a:schemeClr val="tx1"/>
          </a:solidFill>
          <a:latin typeface="+mn-lt"/>
          <a:ea typeface="+mn-ea"/>
          <a:cs typeface="+mn-cs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749550" indent="-254000" algn="l" defTabSz="1019175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206750" indent="-254000" algn="l" defTabSz="1019175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663950" indent="-254000" algn="l" defTabSz="1019175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121150" indent="-254000" algn="l" defTabSz="1019175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" descr="title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Onboarding</a:t>
            </a:r>
          </a:p>
        </p:txBody>
      </p:sp>
      <p:sp>
        <p:nvSpPr>
          <p:cNvPr id="3075" name="subtitle" descr="subtitle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Human Resources</a:t>
            </a:r>
          </a:p>
        </p:txBody>
      </p:sp>
      <p:sp>
        <p:nvSpPr>
          <p:cNvPr id="3076" name="Text Box 8" descr="slide-id"/>
          <p:cNvSpPr txBox="1">
            <a:spLocks noChangeArrowheads="1"/>
          </p:cNvSpPr>
          <p:nvPr/>
        </p:nvSpPr>
        <p:spPr bwMode="auto">
          <a:xfrm>
            <a:off x="0" y="0"/>
            <a:ext cx="1066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827088" indent="-31750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273175" indent="-2540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782763" indent="-2540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292350" indent="-2540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7495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32067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6639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41211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800" b="0">
                <a:solidFill>
                  <a:schemeClr val="bg1"/>
                </a:solidFill>
              </a:rPr>
              <a:t>slide-id: title</a:t>
            </a:r>
          </a:p>
        </p:txBody>
      </p:sp>
      <p:sp>
        <p:nvSpPr>
          <p:cNvPr id="3077" name="subtitle" descr="dateLabel"/>
          <p:cNvSpPr>
            <a:spLocks noChangeArrowheads="1"/>
          </p:cNvSpPr>
          <p:nvPr/>
        </p:nvSpPr>
        <p:spPr bwMode="auto">
          <a:xfrm>
            <a:off x="1219200" y="4041775"/>
            <a:ext cx="815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827088" indent="52388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273175" indent="104775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782763" indent="157163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292350" indent="20955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749550" indent="209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3206750" indent="209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663950" indent="209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4121150" indent="209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b="0">
                <a:solidFill>
                  <a:schemeClr val="bg1"/>
                </a:solidFill>
              </a:rPr>
              <a:t>Last Modified Date</a:t>
            </a:r>
          </a:p>
        </p:txBody>
      </p:sp>
      <p:sp>
        <p:nvSpPr>
          <p:cNvPr id="3078" name="subtitle" descr="linkLabel"/>
          <p:cNvSpPr>
            <a:spLocks noChangeArrowheads="1"/>
          </p:cNvSpPr>
          <p:nvPr/>
        </p:nvSpPr>
        <p:spPr bwMode="auto">
          <a:xfrm>
            <a:off x="1219200" y="3546475"/>
            <a:ext cx="8153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 anchor="b"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827088" indent="52388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273175" indent="104775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782763" indent="157163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292350" indent="20955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749550" indent="209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3206750" indent="209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663950" indent="209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4121150" indent="209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b="0">
                <a:solidFill>
                  <a:schemeClr val="bg1"/>
                </a:solidFill>
              </a:rPr>
              <a:t>Process 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ojec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BBF1C55-C103-4469-A5C5-0ED366F72B56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800" smtClean="0">
              <a:solidFill>
                <a:srgbClr val="00305C"/>
              </a:solidFill>
            </a:endParaRPr>
          </a:p>
        </p:txBody>
      </p:sp>
      <p:sp>
        <p:nvSpPr>
          <p:cNvPr id="4099" name="Rectangle 2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Space Description</a:t>
            </a:r>
          </a:p>
        </p:txBody>
      </p:sp>
      <p:sp>
        <p:nvSpPr>
          <p:cNvPr id="4100" name="text" descr="description-label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385888"/>
            <a:ext cx="2463800" cy="43815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100" smtClean="0"/>
              <a:t>Description:</a:t>
            </a:r>
          </a:p>
        </p:txBody>
      </p:sp>
      <p:sp>
        <p:nvSpPr>
          <p:cNvPr id="4101" name="description" descr="description"/>
          <p:cNvSpPr>
            <a:spLocks noChangeArrowheads="1"/>
          </p:cNvSpPr>
          <p:nvPr/>
        </p:nvSpPr>
        <p:spPr bwMode="auto">
          <a:xfrm>
            <a:off x="858838" y="1828800"/>
            <a:ext cx="8894762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/>
              <a:t>The Human Resource’s project’s main goals are to reduce employee onboarding time, reduce employee turnover, and support the corporate goal of identifying and hiring great people.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0"/>
          </a:p>
        </p:txBody>
      </p:sp>
      <p:sp>
        <p:nvSpPr>
          <p:cNvPr id="4102" name="Text Box 61" descr="slide-id"/>
          <p:cNvSpPr txBox="1">
            <a:spLocks noChangeArrowheads="1"/>
          </p:cNvSpPr>
          <p:nvPr/>
        </p:nvSpPr>
        <p:spPr bwMode="auto">
          <a:xfrm>
            <a:off x="0" y="0"/>
            <a:ext cx="1066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827088" indent="-31750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273175" indent="-2540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782763" indent="-2540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292350" indent="-2540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7495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32067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6639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41211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800" b="0">
                <a:solidFill>
                  <a:schemeClr val="bg1"/>
                </a:solidFill>
              </a:rPr>
              <a:t>slide-id: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goals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574608-DA74-46DB-BD81-E92FD83183D6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800" smtClean="0">
              <a:solidFill>
                <a:srgbClr val="00305C"/>
              </a:solidFill>
            </a:endParaRPr>
          </a:p>
        </p:txBody>
      </p:sp>
      <p:sp>
        <p:nvSpPr>
          <p:cNvPr id="5123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Space Goals</a:t>
            </a:r>
          </a:p>
        </p:txBody>
      </p:sp>
      <p:sp>
        <p:nvSpPr>
          <p:cNvPr id="5124" name="Text Box 26" descr="slide-id"/>
          <p:cNvSpPr txBox="1">
            <a:spLocks noChangeArrowheads="1"/>
          </p:cNvSpPr>
          <p:nvPr/>
        </p:nvSpPr>
        <p:spPr bwMode="auto">
          <a:xfrm>
            <a:off x="0" y="0"/>
            <a:ext cx="1066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827088" indent="-31750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273175" indent="-2540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782763" indent="-2540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292350" indent="-2540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7495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32067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6639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41211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800" b="0">
                <a:solidFill>
                  <a:schemeClr val="bg1"/>
                </a:solidFill>
              </a:rPr>
              <a:t>slide-id: goals</a:t>
            </a:r>
          </a:p>
        </p:txBody>
      </p:sp>
      <p:sp>
        <p:nvSpPr>
          <p:cNvPr id="5125" name="name" descr="goals-container"/>
          <p:cNvSpPr>
            <a:spLocks noChangeArrowheads="1"/>
          </p:cNvSpPr>
          <p:nvPr/>
        </p:nvSpPr>
        <p:spPr bwMode="auto">
          <a:xfrm>
            <a:off x="4957763" y="1455738"/>
            <a:ext cx="4535487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0"/>
          </a:p>
        </p:txBody>
      </p:sp>
      <p:sp>
        <p:nvSpPr>
          <p:cNvPr id="5126" name="AutoShape 31"/>
          <p:cNvSpPr>
            <a:spLocks noChangeArrowheads="1"/>
          </p:cNvSpPr>
          <p:nvPr/>
        </p:nvSpPr>
        <p:spPr bwMode="auto">
          <a:xfrm>
            <a:off x="3810000" y="3357563"/>
            <a:ext cx="1066800" cy="609600"/>
          </a:xfrm>
          <a:custGeom>
            <a:avLst/>
            <a:gdLst>
              <a:gd name="T0" fmla="*/ 1951653803 w 21600"/>
              <a:gd name="T1" fmla="*/ 0 h 21600"/>
              <a:gd name="T2" fmla="*/ 0 w 21600"/>
              <a:gd name="T3" fmla="*/ 242771309 h 21600"/>
              <a:gd name="T4" fmla="*/ 1951653803 w 21600"/>
              <a:gd name="T5" fmla="*/ 485542646 h 21600"/>
              <a:gd name="T6" fmla="*/ 2147483647 w 21600"/>
              <a:gd name="T7" fmla="*/ 24277130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3C80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project-name" descr="project-name"/>
          <p:cNvSpPr>
            <a:spLocks noChangeArrowheads="1"/>
          </p:cNvSpPr>
          <p:nvPr/>
        </p:nvSpPr>
        <p:spPr bwMode="auto">
          <a:xfrm>
            <a:off x="228600" y="3205163"/>
            <a:ext cx="3505200" cy="914400"/>
          </a:xfrm>
          <a:prstGeom prst="roundRect">
            <a:avLst>
              <a:gd name="adj" fmla="val 16667"/>
            </a:avLst>
          </a:prstGeom>
          <a:solidFill>
            <a:srgbClr val="3E5E20"/>
          </a:solidFill>
          <a:ln w="9525">
            <a:solidFill>
              <a:srgbClr val="4F792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Human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ocess-map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6D3A52-E6FB-41D0-B01C-2A5059465496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800" smtClean="0">
              <a:solidFill>
                <a:srgbClr val="00305C"/>
              </a:solidFill>
            </a:endParaRPr>
          </a:p>
        </p:txBody>
      </p:sp>
      <p:sp>
        <p:nvSpPr>
          <p:cNvPr id="6147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&lt;Name&gt; Process</a:t>
            </a:r>
          </a:p>
        </p:txBody>
      </p:sp>
      <p:sp>
        <p:nvSpPr>
          <p:cNvPr id="6148" name="name" descr="map-container"/>
          <p:cNvSpPr>
            <a:spLocks noChangeArrowheads="1"/>
          </p:cNvSpPr>
          <p:nvPr/>
        </p:nvSpPr>
        <p:spPr bwMode="auto">
          <a:xfrm>
            <a:off x="533400" y="1504950"/>
            <a:ext cx="8961438" cy="527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827088" indent="-31750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273175" indent="-2540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782763" indent="-2540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292350" indent="-2540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7495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32067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6639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41211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0"/>
          </a:p>
        </p:txBody>
      </p:sp>
      <p:sp>
        <p:nvSpPr>
          <p:cNvPr id="6149" name="Text Box 172" descr="slide-id"/>
          <p:cNvSpPr txBox="1">
            <a:spLocks noChangeArrowheads="1"/>
          </p:cNvSpPr>
          <p:nvPr/>
        </p:nvSpPr>
        <p:spPr bwMode="auto">
          <a:xfrm>
            <a:off x="0" y="0"/>
            <a:ext cx="1066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827088" indent="-31750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273175" indent="-2540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782763" indent="-2540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292350" indent="-2540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7495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32067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6639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41211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800" b="0">
                <a:solidFill>
                  <a:schemeClr val="bg1"/>
                </a:solidFill>
              </a:rPr>
              <a:t>slide-id: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FD2001-B678-4DA7-8EE8-6AB6DEAE07B6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800" smtClean="0">
              <a:solidFill>
                <a:srgbClr val="00305C"/>
              </a:solidFill>
            </a:endParaRPr>
          </a:p>
        </p:txBody>
      </p:sp>
      <p:sp>
        <p:nvSpPr>
          <p:cNvPr id="7171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Process Diagram</a:t>
            </a:r>
          </a:p>
        </p:txBody>
      </p:sp>
      <p:sp>
        <p:nvSpPr>
          <p:cNvPr id="7172" name="Text Box 13" descr="slide-id"/>
          <p:cNvSpPr txBox="1">
            <a:spLocks noChangeArrowheads="1"/>
          </p:cNvSpPr>
          <p:nvPr/>
        </p:nvSpPr>
        <p:spPr bwMode="auto">
          <a:xfrm>
            <a:off x="0" y="0"/>
            <a:ext cx="1066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827088" indent="-31750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273175" indent="-2540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782763" indent="-2540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292350" indent="-2540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7495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32067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6639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41211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800" b="0">
                <a:solidFill>
                  <a:schemeClr val="bg1"/>
                </a:solidFill>
              </a:rPr>
              <a:t>slide-id: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800" smtClean="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Select Candidate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 charset="0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 charset="0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Participant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 charset="0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Input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 charset="0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81038" y="1676400"/>
            <a:ext cx="3890962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r>
              <a:rPr lang="en-US" altLang="en-US" sz="1600" b="0"/>
              <a:t>Lorem ipsum dolor sit amet, consectetuer adipiscing elit. Nam ut erat vel quam elementum ultrices. Ut cursus tempor eros. Vestibulum vel nisi eu arcu viverra auctor. Maecenas commodo mollis.</a:t>
            </a:r>
          </a:p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r>
              <a:rPr lang="en-US" altLang="en-US" sz="1600" b="0"/>
              <a:t>Phasellus facilisis nulla non urna. Sed lorem. Curabitur magna. Pellentesque odio libero, blandit venenatis, elementum in, molestie eu, elit. Etiam porttitor. </a:t>
            </a:r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 charset="0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Output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Problem</a:t>
            </a:r>
          </a:p>
        </p:txBody>
      </p:sp>
      <p:sp>
        <p:nvSpPr>
          <p:cNvPr id="8206" name="Text Box 60" descr="slide-id"/>
          <p:cNvSpPr txBox="1">
            <a:spLocks noChangeArrowheads="1"/>
          </p:cNvSpPr>
          <p:nvPr/>
        </p:nvSpPr>
        <p:spPr bwMode="auto">
          <a:xfrm>
            <a:off x="0" y="0"/>
            <a:ext cx="1066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827088" indent="-31750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273175" indent="-2540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782763" indent="-2540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292350" indent="-2540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7495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32067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6639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41211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800" b="0">
                <a:solidFill>
                  <a:schemeClr val="bg1"/>
                </a:solidFill>
              </a:rPr>
              <a:t>slide-id: activity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ap-milestone-as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78FE4F-6A5F-4B18-B1FD-50ADA7517658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800" smtClean="0">
              <a:solidFill>
                <a:srgbClr val="00305C"/>
              </a:solidFill>
            </a:endParaRPr>
          </a:p>
        </p:txBody>
      </p:sp>
      <p:sp>
        <p:nvSpPr>
          <p:cNvPr id="9219" name="bounds" descr="milestone-bounds"/>
          <p:cNvSpPr>
            <a:spLocks noChangeArrowheads="1"/>
          </p:cNvSpPr>
          <p:nvPr/>
        </p:nvSpPr>
        <p:spPr bwMode="auto">
          <a:xfrm>
            <a:off x="214313" y="2514600"/>
            <a:ext cx="1508125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0"/>
          </a:p>
        </p:txBody>
      </p:sp>
      <p:sp>
        <p:nvSpPr>
          <p:cNvPr id="9220" name="name" descr="activity-milestone"/>
          <p:cNvSpPr>
            <a:spLocks noChangeArrowheads="1"/>
          </p:cNvSpPr>
          <p:nvPr/>
        </p:nvSpPr>
        <p:spPr bwMode="auto">
          <a:xfrm>
            <a:off x="214313" y="2514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E6F6FD"/>
          </a:solidFill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Offer</a:t>
            </a:r>
          </a:p>
        </p:txBody>
      </p:sp>
      <p:sp>
        <p:nvSpPr>
          <p:cNvPr id="9221" name="AutoShape 6" descr="map-arrow"/>
          <p:cNvSpPr>
            <a:spLocks noChangeArrowheads="1"/>
          </p:cNvSpPr>
          <p:nvPr/>
        </p:nvSpPr>
        <p:spPr bwMode="auto">
          <a:xfrm rot="5400000">
            <a:off x="1490663" y="2762250"/>
            <a:ext cx="114300" cy="1143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0"/>
          </a:p>
        </p:txBody>
      </p:sp>
      <p:sp>
        <p:nvSpPr>
          <p:cNvPr id="9222" name="name" descr="activity-default"/>
          <p:cNvSpPr>
            <a:spLocks noChangeArrowheads="1"/>
          </p:cNvSpPr>
          <p:nvPr/>
        </p:nvSpPr>
        <p:spPr bwMode="auto">
          <a:xfrm>
            <a:off x="1828800" y="2514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B5E3F9"/>
          </a:solidFill>
          <a:ln w="9525">
            <a:solidFill>
              <a:srgbClr val="A4B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Create Offer Letter</a:t>
            </a:r>
          </a:p>
        </p:txBody>
      </p:sp>
      <p:sp>
        <p:nvSpPr>
          <p:cNvPr id="9223" name="name" descr="activity-gray"/>
          <p:cNvSpPr>
            <a:spLocks noChangeArrowheads="1"/>
          </p:cNvSpPr>
          <p:nvPr/>
        </p:nvSpPr>
        <p:spPr bwMode="auto">
          <a:xfrm>
            <a:off x="3068638" y="2514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D0D2D3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Create Offer Letter</a:t>
            </a:r>
          </a:p>
        </p:txBody>
      </p:sp>
      <p:sp>
        <p:nvSpPr>
          <p:cNvPr id="9224" name="name" descr="activity-blue"/>
          <p:cNvSpPr>
            <a:spLocks noChangeArrowheads="1"/>
          </p:cNvSpPr>
          <p:nvPr/>
        </p:nvSpPr>
        <p:spPr bwMode="auto">
          <a:xfrm>
            <a:off x="4302125" y="2514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26BDF1"/>
          </a:solidFill>
          <a:ln w="9525">
            <a:solidFill>
              <a:srgbClr val="7492B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Create Offer Letter</a:t>
            </a:r>
          </a:p>
        </p:txBody>
      </p:sp>
      <p:sp>
        <p:nvSpPr>
          <p:cNvPr id="9225" name="name" descr="activity-green"/>
          <p:cNvSpPr>
            <a:spLocks noChangeArrowheads="1"/>
          </p:cNvSpPr>
          <p:nvPr/>
        </p:nvSpPr>
        <p:spPr bwMode="auto">
          <a:xfrm>
            <a:off x="5597525" y="2514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9DCF5C"/>
          </a:solidFill>
          <a:ln w="9525">
            <a:solidFill>
              <a:srgbClr val="96B47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Create Offer Letter</a:t>
            </a:r>
          </a:p>
        </p:txBody>
      </p:sp>
      <p:sp>
        <p:nvSpPr>
          <p:cNvPr id="9226" name="name" descr="activity-orange"/>
          <p:cNvSpPr>
            <a:spLocks noChangeArrowheads="1"/>
          </p:cNvSpPr>
          <p:nvPr/>
        </p:nvSpPr>
        <p:spPr bwMode="auto">
          <a:xfrm>
            <a:off x="1814513" y="31623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F3A147"/>
          </a:solidFill>
          <a:ln w="9525">
            <a:solidFill>
              <a:srgbClr val="D8BD9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Create Offer Letter</a:t>
            </a:r>
          </a:p>
        </p:txBody>
      </p:sp>
      <p:sp>
        <p:nvSpPr>
          <p:cNvPr id="9227" name="name" descr="activity-purple"/>
          <p:cNvSpPr>
            <a:spLocks noChangeArrowheads="1"/>
          </p:cNvSpPr>
          <p:nvPr/>
        </p:nvSpPr>
        <p:spPr bwMode="auto">
          <a:xfrm>
            <a:off x="3068638" y="31623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C599C5"/>
          </a:solidFill>
          <a:ln w="9525">
            <a:solidFill>
              <a:srgbClr val="A39BB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Create Offer Letter</a:t>
            </a:r>
          </a:p>
        </p:txBody>
      </p:sp>
      <p:sp>
        <p:nvSpPr>
          <p:cNvPr id="9228" name="name" descr="activity-red"/>
          <p:cNvSpPr>
            <a:spLocks noChangeArrowheads="1"/>
          </p:cNvSpPr>
          <p:nvPr/>
        </p:nvSpPr>
        <p:spPr bwMode="auto">
          <a:xfrm>
            <a:off x="4302125" y="31623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F69587"/>
          </a:solidFill>
          <a:ln w="9525">
            <a:solidFill>
              <a:srgbClr val="CA787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Create Offer Letters</a:t>
            </a:r>
          </a:p>
        </p:txBody>
      </p:sp>
      <p:sp>
        <p:nvSpPr>
          <p:cNvPr id="9229" name="name" descr="activity-yellow"/>
          <p:cNvSpPr>
            <a:spLocks noChangeArrowheads="1"/>
          </p:cNvSpPr>
          <p:nvPr/>
        </p:nvSpPr>
        <p:spPr bwMode="auto">
          <a:xfrm>
            <a:off x="5597525" y="31623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F8ED54"/>
          </a:solidFill>
          <a:ln w="9525">
            <a:solidFill>
              <a:srgbClr val="D7C3A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Create Offer Letters</a:t>
            </a:r>
          </a:p>
        </p:txBody>
      </p:sp>
      <p:sp>
        <p:nvSpPr>
          <p:cNvPr id="9230" name="name" descr="subprocess-default"/>
          <p:cNvSpPr>
            <a:spLocks noChangeArrowheads="1"/>
          </p:cNvSpPr>
          <p:nvPr/>
        </p:nvSpPr>
        <p:spPr bwMode="auto">
          <a:xfrm>
            <a:off x="1828800" y="398145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B5E3F9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Create Offer Letter</a:t>
            </a:r>
          </a:p>
        </p:txBody>
      </p:sp>
      <p:sp>
        <p:nvSpPr>
          <p:cNvPr id="9231" name="name" descr="subprocess-gray"/>
          <p:cNvSpPr>
            <a:spLocks noChangeArrowheads="1"/>
          </p:cNvSpPr>
          <p:nvPr/>
        </p:nvSpPr>
        <p:spPr bwMode="auto">
          <a:xfrm>
            <a:off x="3068638" y="398145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D0D2D3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Create Offer Letter</a:t>
            </a:r>
          </a:p>
        </p:txBody>
      </p:sp>
      <p:sp>
        <p:nvSpPr>
          <p:cNvPr id="9232" name="name" descr="subprocess-blue"/>
          <p:cNvSpPr>
            <a:spLocks noChangeArrowheads="1"/>
          </p:cNvSpPr>
          <p:nvPr/>
        </p:nvSpPr>
        <p:spPr bwMode="auto">
          <a:xfrm>
            <a:off x="4302125" y="398145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26BDF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Create Offer Letter</a:t>
            </a:r>
          </a:p>
        </p:txBody>
      </p:sp>
      <p:sp>
        <p:nvSpPr>
          <p:cNvPr id="9233" name="name" descr="subprocess-green"/>
          <p:cNvSpPr>
            <a:spLocks noChangeArrowheads="1"/>
          </p:cNvSpPr>
          <p:nvPr/>
        </p:nvSpPr>
        <p:spPr bwMode="auto">
          <a:xfrm>
            <a:off x="5597525" y="398145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9DCF5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Create Offer Letter</a:t>
            </a:r>
          </a:p>
        </p:txBody>
      </p:sp>
      <p:sp>
        <p:nvSpPr>
          <p:cNvPr id="9234" name="name" descr="subprocess-orange"/>
          <p:cNvSpPr>
            <a:spLocks noChangeArrowheads="1"/>
          </p:cNvSpPr>
          <p:nvPr/>
        </p:nvSpPr>
        <p:spPr bwMode="auto">
          <a:xfrm>
            <a:off x="1814513" y="462915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F3A147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Create Offer Letter</a:t>
            </a:r>
          </a:p>
        </p:txBody>
      </p:sp>
      <p:sp>
        <p:nvSpPr>
          <p:cNvPr id="9235" name="name" descr="subprocess-purple"/>
          <p:cNvSpPr>
            <a:spLocks noChangeArrowheads="1"/>
          </p:cNvSpPr>
          <p:nvPr/>
        </p:nvSpPr>
        <p:spPr bwMode="auto">
          <a:xfrm>
            <a:off x="3068638" y="462915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C599C5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Create Offer Letter</a:t>
            </a:r>
          </a:p>
        </p:txBody>
      </p:sp>
      <p:sp>
        <p:nvSpPr>
          <p:cNvPr id="9236" name="name" descr="subprocess-red"/>
          <p:cNvSpPr>
            <a:spLocks noChangeArrowheads="1"/>
          </p:cNvSpPr>
          <p:nvPr/>
        </p:nvSpPr>
        <p:spPr bwMode="auto">
          <a:xfrm>
            <a:off x="4302125" y="462915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F69587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Create Offer Letters</a:t>
            </a:r>
          </a:p>
        </p:txBody>
      </p:sp>
      <p:sp>
        <p:nvSpPr>
          <p:cNvPr id="9237" name="name" descr="subprocess-yellow"/>
          <p:cNvSpPr>
            <a:spLocks noChangeArrowheads="1"/>
          </p:cNvSpPr>
          <p:nvPr/>
        </p:nvSpPr>
        <p:spPr bwMode="auto">
          <a:xfrm>
            <a:off x="5597525" y="462915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F8ED54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Create Offer Letters</a:t>
            </a:r>
          </a:p>
        </p:txBody>
      </p:sp>
      <p:sp>
        <p:nvSpPr>
          <p:cNvPr id="9238" name="bounds" descr="activity-bounds"/>
          <p:cNvSpPr>
            <a:spLocks noChangeArrowheads="1"/>
          </p:cNvSpPr>
          <p:nvPr/>
        </p:nvSpPr>
        <p:spPr bwMode="auto">
          <a:xfrm>
            <a:off x="214313" y="3429000"/>
            <a:ext cx="1508125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0"/>
          </a:p>
        </p:txBody>
      </p:sp>
      <p:sp>
        <p:nvSpPr>
          <p:cNvPr id="9239" name="bounds" descr="goal-bounds"/>
          <p:cNvSpPr>
            <a:spLocks noChangeArrowheads="1"/>
          </p:cNvSpPr>
          <p:nvPr/>
        </p:nvSpPr>
        <p:spPr bwMode="auto">
          <a:xfrm>
            <a:off x="214313" y="1196975"/>
            <a:ext cx="4535487" cy="1081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0"/>
          </a:p>
        </p:txBody>
      </p:sp>
      <p:sp>
        <p:nvSpPr>
          <p:cNvPr id="9240" name="name" descr="goal"/>
          <p:cNvSpPr>
            <a:spLocks noChangeArrowheads="1"/>
          </p:cNvSpPr>
          <p:nvPr/>
        </p:nvSpPr>
        <p:spPr bwMode="auto">
          <a:xfrm>
            <a:off x="209550" y="1219200"/>
            <a:ext cx="4495800" cy="914400"/>
          </a:xfrm>
          <a:prstGeom prst="roundRect">
            <a:avLst>
              <a:gd name="adj" fmla="val 16667"/>
            </a:avLst>
          </a:prstGeom>
          <a:solidFill>
            <a:srgbClr val="3C80AA"/>
          </a:solidFill>
          <a:ln w="9525">
            <a:solidFill>
              <a:srgbClr val="216EA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G2: Reduce Employee Turnover</a:t>
            </a:r>
          </a:p>
        </p:txBody>
      </p:sp>
      <p:sp>
        <p:nvSpPr>
          <p:cNvPr id="9241" name="Text Box 209" descr="slide-id"/>
          <p:cNvSpPr txBox="1">
            <a:spLocks noChangeArrowheads="1"/>
          </p:cNvSpPr>
          <p:nvPr/>
        </p:nvSpPr>
        <p:spPr bwMode="auto">
          <a:xfrm>
            <a:off x="0" y="0"/>
            <a:ext cx="1066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 charset="0"/>
              </a:defRPr>
            </a:lvl1pPr>
            <a:lvl2pPr marL="827088" indent="-31750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273175" indent="-2540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782763" indent="-2540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292350" indent="-2540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7495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32067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6639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41211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800" b="0">
                <a:solidFill>
                  <a:schemeClr val="bg1"/>
                </a:solidFill>
              </a:rPr>
              <a:t>slide-id: assets</a:t>
            </a:r>
          </a:p>
        </p:txBody>
      </p:sp>
      <p:pic>
        <p:nvPicPr>
          <p:cNvPr id="9242" name="Picture 210" descr="linked-subprocess-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2970213"/>
            <a:ext cx="17780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worksLive.ppt.template">
  <a:themeElements>
    <a:clrScheme name="BlueworksLive.ppt.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ueworksLive.ppt.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worksLive.ppt.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worksLive.ppt.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worksLive.ppt.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worksLive.ppt.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worksLive.ppt.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worksLive.ppt.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worksLive.ppt.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worksLive.ppt.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worksLive.ppt.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worksLive.ppt.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worksLive.ppt.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worksLive.ppt.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worksLive.ppt.template 13">
        <a:dk1>
          <a:srgbClr val="000000"/>
        </a:dk1>
        <a:lt1>
          <a:srgbClr val="FFFFFF"/>
        </a:lt1>
        <a:dk2>
          <a:srgbClr val="000000"/>
        </a:dk2>
        <a:lt2>
          <a:srgbClr val="8A9199"/>
        </a:lt2>
        <a:accent1>
          <a:srgbClr val="00407A"/>
        </a:accent1>
        <a:accent2>
          <a:srgbClr val="C25E03"/>
        </a:accent2>
        <a:accent3>
          <a:srgbClr val="FFFFFF"/>
        </a:accent3>
        <a:accent4>
          <a:srgbClr val="000000"/>
        </a:accent4>
        <a:accent5>
          <a:srgbClr val="AAAFBE"/>
        </a:accent5>
        <a:accent6>
          <a:srgbClr val="B05402"/>
        </a:accent6>
        <a:hlink>
          <a:srgbClr val="0A94D6"/>
        </a:hlink>
        <a:folHlink>
          <a:srgbClr val="338C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Templates:Lombardi.blueprint.ppt.template.pot</Template>
  <TotalTime>6825</TotalTime>
  <Words>214</Words>
  <Application>Microsoft Office PowerPoint</Application>
  <PresentationFormat>Custom</PresentationFormat>
  <Paragraphs>60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BlueworksLive.ppt.template</vt:lpstr>
      <vt:lpstr>Onboarding</vt:lpstr>
      <vt:lpstr>Space Description</vt:lpstr>
      <vt:lpstr>Space Goals</vt:lpstr>
      <vt:lpstr>&lt;Name&gt; Process</vt:lpstr>
      <vt:lpstr>Process Diagram</vt:lpstr>
      <vt:lpstr>Select Candidate</vt:lpstr>
      <vt:lpstr>PowerPoint Presentation</vt:lpstr>
    </vt:vector>
  </TitlesOfParts>
  <Company>IBM</Company>
  <LinksUpToDate>false</LinksUpToDate>
  <SharedDoc>false</SharedDoc>
  <HyperlinkBase>https://www.blueworkslive.com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BlueworksLive Blueprint Presentation</dc:title>
  <dc:creator>Blueprint User</dc:creator>
  <dc:description>Generated by IBM BlueworksLive.</dc:description>
  <cp:lastModifiedBy>Builder T. User</cp:lastModifiedBy>
  <cp:revision>182</cp:revision>
  <dcterms:modified xsi:type="dcterms:W3CDTF">2016-06-02T14:18:18Z</dcterms:modified>
</cp:coreProperties>
</file>