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306" r:id="rId4"/>
    <p:sldId id="316" r:id="rId5"/>
    <p:sldId id="314" r:id="rId6"/>
  </p:sldIdLst>
  <p:sldSz cx="9144000" cy="5143500" type="screen16x9"/>
  <p:notesSz cx="6858000" cy="9144000"/>
  <p:defaultTextStyle>
    <a:defPPr>
      <a:defRPr lang="zh-CN"/>
    </a:defPPr>
    <a:lvl1pPr marL="0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37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074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612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149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686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223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760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298" algn="l" defTabSz="8790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4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D5AB-87F1-4202-AC83-4A951DAE1418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C2FA-F724-4417-BD8A-6164BD805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5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9537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9074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8612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8149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7686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37223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76760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16298" algn="l" defTabSz="8790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C2FA-F724-4417-BD8A-6164BD805F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0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aitia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41810"/>
            <a:ext cx="9144000" cy="1001691"/>
          </a:xfrm>
          <a:prstGeom prst="rect">
            <a:avLst/>
          </a:prstGeom>
        </p:spPr>
      </p:pic>
      <p:pic>
        <p:nvPicPr>
          <p:cNvPr id="7" name="图片 6" descr="caitia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1001691"/>
          </a:xfrm>
          <a:prstGeom prst="rect">
            <a:avLst/>
          </a:prstGeom>
        </p:spPr>
      </p:pic>
      <p:pic>
        <p:nvPicPr>
          <p:cNvPr id="9" name="图片 8" descr="透明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979" y="306349"/>
            <a:ext cx="1460520" cy="474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aitia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001690"/>
          </a:xfrm>
          <a:prstGeom prst="rect">
            <a:avLst/>
          </a:prstGeom>
        </p:spPr>
      </p:pic>
      <p:pic>
        <p:nvPicPr>
          <p:cNvPr id="4" name="图片 3" descr="透明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979" y="306349"/>
            <a:ext cx="1460520" cy="474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0" cy="857251"/>
          </a:xfrm>
          <a:prstGeom prst="rect">
            <a:avLst/>
          </a:prstGeom>
        </p:spPr>
        <p:txBody>
          <a:bodyPr vert="horz" lIns="87908" tIns="43954" rIns="87908" bIns="4395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3"/>
          </a:xfrm>
          <a:prstGeom prst="rect">
            <a:avLst/>
          </a:prstGeom>
        </p:spPr>
        <p:txBody>
          <a:bodyPr vert="horz" lIns="87908" tIns="43954" rIns="87908" bIns="4395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87908" tIns="43954" rIns="87908" bIns="4395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87908" tIns="43954" rIns="87908" bIns="4395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87908" tIns="43954" rIns="87908" bIns="4395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</p:sldLayoutIdLst>
  <p:txStyles>
    <p:titleStyle>
      <a:lvl1pPr algn="ctr" defTabSz="87907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53" indent="-329653" algn="l" defTabSz="87907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248" indent="-274711" algn="l" defTabSz="87907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843" indent="-219769" algn="l" defTabSz="8790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380" indent="-219769" algn="l" defTabSz="87907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7918" indent="-219769" algn="l" defTabSz="87907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454" indent="-219769" algn="l" defTabSz="87907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992" indent="-219769" algn="l" defTabSz="87907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529" indent="-219769" algn="l" defTabSz="87907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066" indent="-219769" algn="l" defTabSz="87907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37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74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12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149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686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223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760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298" algn="l" defTabSz="8790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intra.gomeplus.com/liujingying/test5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362422"/>
            <a:ext cx="38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067694"/>
            <a:ext cx="1847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8016" y="2220094"/>
            <a:ext cx="1847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0416" y="2372494"/>
            <a:ext cx="1847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0381" y="2250117"/>
            <a:ext cx="67280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是分布式的版本控制系统</a:t>
            </a:r>
            <a:r>
              <a:rPr lang="en-US" altLang="zh-CN" dirty="0"/>
              <a:t>, </a:t>
            </a:r>
            <a:r>
              <a:rPr lang="zh-CN" altLang="en-US" dirty="0"/>
              <a:t>每一个终端都是一个仓库，客户端并不只提取最新版本的文件快照，而是把原始的代码仓库完整地镜像下来。每一次的提取操作，实际上都是一次对代码仓库的完整备份。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7575"/>
            <a:ext cx="680228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注册用户和</a:t>
            </a:r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liujingying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liujingying@gomeplus.com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sshkey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仓库之间的代码传输协议主要使用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协议。而一般搭建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的时候使用的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用户是没有密码的，因此直接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是不能登录的，就需要使用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上传公钥，使用非对称加密传输。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sshkey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–C 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liujingying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sshkey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~/.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/id_rsa.pub</a:t>
            </a: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5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059582"/>
            <a:ext cx="6984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克隆代码到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ssh://git@gitlab.intra.gomeplus.com:21987/liujingying/test5.git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gitlab.intra.gomeplus.com/liujingying/test5.git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推荐使用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gitlab.intra.gomeplus.com/liujingying/test5.git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创建分支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branch  </a:t>
            </a:r>
            <a:r>
              <a:rPr lang="zh-CN" altLang="en-US" sz="1400" dirty="0" smtClean="0"/>
              <a:t>分支名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checkout </a:t>
            </a:r>
            <a:r>
              <a:rPr lang="zh-CN" altLang="en-US" sz="1400" dirty="0"/>
              <a:t>分支</a:t>
            </a:r>
            <a:r>
              <a:rPr lang="zh-CN" altLang="en-US" sz="1400" dirty="0" smtClean="0"/>
              <a:t>名</a:t>
            </a:r>
            <a:endParaRPr lang="en-US" altLang="zh-CN" sz="1400" dirty="0" smtClean="0"/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本地：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branch -d </a:t>
            </a:r>
            <a:r>
              <a:rPr lang="en-US" altLang="zh-CN" sz="1400" dirty="0" err="1"/>
              <a:t>newbrance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远程：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push origin  -d </a:t>
            </a:r>
            <a:r>
              <a:rPr lang="en-US" altLang="zh-CN" sz="1400" dirty="0" err="1"/>
              <a:t>newbrance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1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347614"/>
            <a:ext cx="72517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添加到本地仓库：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git</a:t>
            </a:r>
            <a:r>
              <a:rPr lang="en-US" altLang="zh-CN" sz="1800" dirty="0"/>
              <a:t> add .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git</a:t>
            </a:r>
            <a:r>
              <a:rPr lang="en-US" altLang="zh-CN" sz="1800" dirty="0"/>
              <a:t> commit –m “</a:t>
            </a:r>
            <a:r>
              <a:rPr lang="zh-CN" altLang="en-US" sz="1800" dirty="0"/>
              <a:t>注释</a:t>
            </a:r>
            <a:r>
              <a:rPr lang="en-US" altLang="zh-CN" sz="1800" dirty="0"/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添加到远程仓库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push origin </a:t>
            </a:r>
            <a:r>
              <a:rPr lang="zh-CN" altLang="en-US" sz="1800" dirty="0" smtClean="0"/>
              <a:t>分支 名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要</a:t>
            </a:r>
            <a:r>
              <a:rPr lang="zh-CN" altLang="en-US" sz="1800" dirty="0" smtClean="0"/>
              <a:t>将个人分支（</a:t>
            </a:r>
            <a:r>
              <a:rPr lang="en-US" altLang="zh-CN" sz="1800" dirty="0" smtClean="0"/>
              <a:t>feature-liu-h5</a:t>
            </a:r>
            <a:r>
              <a:rPr lang="zh-CN" altLang="en-US" sz="1800" dirty="0" smtClean="0"/>
              <a:t>），</a:t>
            </a:r>
            <a:r>
              <a:rPr lang="zh-CN" altLang="en-US" sz="1800" dirty="0"/>
              <a:t>合并</a:t>
            </a:r>
            <a:r>
              <a:rPr lang="zh-CN" altLang="en-US" sz="1800" dirty="0" smtClean="0"/>
              <a:t>到开发分支（</a:t>
            </a:r>
            <a:r>
              <a:rPr lang="en-US" altLang="zh-CN" sz="1800" dirty="0" smtClean="0"/>
              <a:t>develop</a:t>
            </a:r>
            <a:r>
              <a:rPr lang="zh-CN" altLang="en-US" sz="1800" dirty="0" smtClean="0"/>
              <a:t>），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首先</a:t>
            </a:r>
            <a:r>
              <a:rPr lang="zh-CN" altLang="en-US" sz="1800" dirty="0"/>
              <a:t>切换</a:t>
            </a:r>
            <a:r>
              <a:rPr lang="zh-CN" altLang="en-US" sz="1800" dirty="0" smtClean="0"/>
              <a:t>的</a:t>
            </a:r>
            <a:r>
              <a:rPr lang="en-US" altLang="zh-CN" sz="1800" dirty="0"/>
              <a:t>develop</a:t>
            </a:r>
            <a:r>
              <a:rPr lang="zh-CN" altLang="en-US" sz="1800" dirty="0" smtClean="0"/>
              <a:t>分支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checkout </a:t>
            </a:r>
            <a:r>
              <a:rPr lang="en-US" altLang="zh-CN" sz="1800" dirty="0"/>
              <a:t>develop </a:t>
            </a:r>
            <a:r>
              <a:rPr lang="zh-CN" altLang="en-US" sz="1800" dirty="0" smtClean="0"/>
              <a:t>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sz="1800" dirty="0" smtClean="0"/>
              <a:t>然后</a:t>
            </a:r>
            <a:r>
              <a:rPr lang="zh-CN" altLang="en-US" sz="1800" dirty="0"/>
              <a:t>执行合并操作：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merge </a:t>
            </a:r>
            <a:r>
              <a:rPr lang="en-US" altLang="zh-CN" sz="1800" dirty="0"/>
              <a:t>feature-liu-h5 </a:t>
            </a:r>
            <a:r>
              <a:rPr lang="zh-CN" altLang="en-US" sz="18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13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347614"/>
            <a:ext cx="7056784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确认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 ，最后合并到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 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仓库放到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00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11973</TotalTime>
  <Words>272</Words>
  <Application>Microsoft Office PowerPoint</Application>
  <PresentationFormat>全屏显示(16:9)</PresentationFormat>
  <Paragraphs>44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穆威-产品部-产品运营总监</dc:creator>
  <cp:lastModifiedBy>刘晶莹-前端业务开发部-前端开发工程师</cp:lastModifiedBy>
  <cp:revision>321</cp:revision>
  <dcterms:created xsi:type="dcterms:W3CDTF">2016-04-07T03:15:39Z</dcterms:created>
  <dcterms:modified xsi:type="dcterms:W3CDTF">2016-10-24T10:34:38Z</dcterms:modified>
</cp:coreProperties>
</file>