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6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60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25A8C7-CC1A-4A08-9B4B-31F43B054C7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E1B693-632D-4080-9CF6-EA28B66DC80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7200" b="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ADBD5-FF6F-4F1F-AF78-B518D2CD176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C2A10-E97F-46DF-9873-696D05EB38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anchor="ctr" anchorCtr="0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ADBD5-FF6F-4F1F-AF78-B518D2CD176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C2A10-E97F-46DF-9873-696D05EB38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713673"/>
            <a:ext cx="4681654" cy="1428161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642517" y="713673"/>
            <a:ext cx="5711882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200" y="2313873"/>
            <a:ext cx="4681654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10444898" y="365125"/>
            <a:ext cx="908901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9446443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3.xml"/><Relationship Id="rId12" Type="http://schemas.openxmlformats.org/officeDocument/2006/relationships/tags" Target="../tags/tag2.xml"/><Relationship Id="rId11" Type="http://schemas.openxmlformats.org/officeDocument/2006/relationships/tags" Target="../tags/tag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占位符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8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2" name="KSO_TEMPLATE" hidden="1"/>
          <p:cNvSpPr/>
          <p:nvPr userDrawn="1"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7.xml"/><Relationship Id="rId2" Type="http://schemas.openxmlformats.org/officeDocument/2006/relationships/image" Target="../media/image1.emf"/><Relationship Id="rId1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2.v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9.xml"/><Relationship Id="rId2" Type="http://schemas.openxmlformats.org/officeDocument/2006/relationships/image" Target="../media/image3.emf"/><Relationship Id="rId1" Type="http://schemas.openxmlformats.org/officeDocument/2006/relationships/oleObject" Target="../embeddings/oleObject2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/>
              <a:t>工厂模式</a:t>
            </a:r>
            <a:endParaRPr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zh-CN" smtClean="0"/>
              <a:t>Lorem ipsum dolor sit amet, consectetur adipisicing elit.</a:t>
            </a:r>
            <a:endParaRPr lang="en-US" altLang="zh-CN" dirty="0"/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简单工厂方法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一个静态方法，通过参数创建不同类型的对象。</a:t>
            </a:r>
            <a:endParaRPr lang="zh-CN" altLang="en-US"/>
          </a:p>
          <a:p>
            <a:endParaRPr lang="zh-CN" altLang="en-US"/>
          </a:p>
        </p:txBody>
      </p:sp>
      <p:graphicFrame>
        <p:nvGraphicFramePr>
          <p:cNvPr id="6" name="对象 5"/>
          <p:cNvGraphicFramePr/>
          <p:nvPr/>
        </p:nvGraphicFramePr>
        <p:xfrm>
          <a:off x="1579880" y="2559050"/>
          <a:ext cx="8639810" cy="36182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1" imgW="4981575" imgH="2026285" progId="Visio.Drawing.15">
                  <p:embed/>
                </p:oleObj>
              </mc:Choice>
              <mc:Fallback>
                <p:oleObj name="" r:id="rId1" imgW="4981575" imgH="2026285" progId="Visio.Drawing.15">
                  <p:embed/>
                  <p:pic>
                    <p:nvPicPr>
                      <p:cNvPr id="0" name="图片 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579880" y="2559050"/>
                        <a:ext cx="8639810" cy="36182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3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工厂模式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一个工厂创建一种类型的产品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45565" y="2426335"/>
            <a:ext cx="9133205" cy="393319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抽象工厂模式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一个工厂创建一系列的产品</a:t>
            </a:r>
            <a:endParaRPr lang="zh-CN" altLang="en-US"/>
          </a:p>
        </p:txBody>
      </p:sp>
      <p:graphicFrame>
        <p:nvGraphicFramePr>
          <p:cNvPr id="25602" name="Object 2"/>
          <p:cNvGraphicFramePr>
            <a:graphicFrameLocks noChangeAspect="1"/>
          </p:cNvGraphicFramePr>
          <p:nvPr/>
        </p:nvGraphicFramePr>
        <p:xfrm>
          <a:off x="4491990" y="2408555"/>
          <a:ext cx="6246495" cy="4197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" r:id="rId1" imgW="6650990" imgH="4877435" progId="Visio.Drawing.5">
                  <p:embed/>
                </p:oleObj>
              </mc:Choice>
              <mc:Fallback>
                <p:oleObj name="" r:id="rId1" imgW="6650990" imgH="4877435" progId="Visio.Drawing.5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491990" y="2408555"/>
                        <a:ext cx="6246495" cy="419798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3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实验说明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本课程所有的实验都在一个项目的不同目录下</a:t>
            </a:r>
            <a:endParaRPr lang="zh-CN" altLang="en-US"/>
          </a:p>
          <a:p>
            <a:pPr lvl="1"/>
            <a:r>
              <a:rPr lang="zh-CN" altLang="en-US"/>
              <a:t>项目名称：学号姓名，学号和姓名之间不要由任何字符，姓名之后不要由任何字符，姓名用中文。例如：</a:t>
            </a:r>
            <a:r>
              <a:rPr lang="en-US" altLang="zh-CN">
                <a:solidFill>
                  <a:srgbClr val="FF0000"/>
                </a:solidFill>
              </a:rPr>
              <a:t>201530690001</a:t>
            </a:r>
            <a:r>
              <a:rPr lang="zh-CN" altLang="en-US">
                <a:solidFill>
                  <a:srgbClr val="FF0000"/>
                </a:solidFill>
              </a:rPr>
              <a:t>张山</a:t>
            </a:r>
            <a:endParaRPr lang="zh-CN" altLang="en-US">
              <a:solidFill>
                <a:srgbClr val="FF0000"/>
              </a:solidFill>
            </a:endParaRPr>
          </a:p>
          <a:p>
            <a:pPr lvl="1"/>
            <a:r>
              <a:rPr lang="zh-CN" altLang="en-US"/>
              <a:t>实验包的应该是</a:t>
            </a:r>
            <a:r>
              <a:rPr lang="en-US" altLang="zh-CN"/>
              <a:t>cn.edu.scau.cmi.zhangshan</a:t>
            </a:r>
            <a:r>
              <a:rPr lang="zh-CN" altLang="en-US"/>
              <a:t>的不同子包，名字不要随意取，不清楚的话可以参考老师的。</a:t>
            </a:r>
            <a:endParaRPr lang="zh-CN" altLang="en-US"/>
          </a:p>
          <a:p>
            <a:pPr lvl="1"/>
            <a:r>
              <a:rPr lang="zh-CN" altLang="en-US"/>
              <a:t>实验的文档命名规范：每次实验的命名例子是：</a:t>
            </a:r>
            <a:r>
              <a:rPr lang="zh-CN" altLang="en-US">
                <a:solidFill>
                  <a:srgbClr val="FF0000"/>
                </a:solidFill>
              </a:rPr>
              <a:t>201530690101张三-实验四-工厂模式.doc</a:t>
            </a:r>
            <a:endParaRPr lang="zh-CN" altLang="en-US">
              <a:solidFill>
                <a:srgbClr val="FF0000"/>
              </a:solidFill>
            </a:endParaRPr>
          </a:p>
          <a:p>
            <a:pPr lvl="1"/>
            <a:r>
              <a:rPr lang="zh-CN" altLang="en-US"/>
              <a:t>开发工具使用</a:t>
            </a:r>
            <a:r>
              <a:rPr lang="en-US" altLang="zh-CN"/>
              <a:t>eclipse</a:t>
            </a:r>
            <a:r>
              <a:rPr lang="zh-CN" altLang="en-US"/>
              <a:t>或者</a:t>
            </a:r>
            <a:r>
              <a:rPr lang="en-US" altLang="zh-CN"/>
              <a:t>myeclipse</a:t>
            </a:r>
            <a:r>
              <a:rPr lang="zh-CN" altLang="en-US"/>
              <a:t>，使用</a:t>
            </a:r>
            <a:r>
              <a:rPr lang="en-US" altLang="zh-CN"/>
              <a:t>netbeans</a:t>
            </a:r>
            <a:r>
              <a:rPr lang="zh-CN" altLang="en-US"/>
              <a:t>或者</a:t>
            </a:r>
            <a:r>
              <a:rPr lang="en-US" altLang="zh-CN"/>
              <a:t>IJ</a:t>
            </a:r>
            <a:r>
              <a:rPr lang="zh-CN" altLang="en-US"/>
              <a:t>的同学提交实验我检查的时候，请先转换为</a:t>
            </a:r>
            <a:r>
              <a:rPr lang="en-US" altLang="zh-CN"/>
              <a:t>eclipse</a:t>
            </a:r>
            <a:r>
              <a:rPr lang="zh-CN" altLang="en-US"/>
              <a:t>的平台，然后压缩为</a:t>
            </a:r>
            <a:r>
              <a:rPr lang="en-US" altLang="zh-CN">
                <a:solidFill>
                  <a:srgbClr val="FF0000"/>
                </a:solidFill>
              </a:rPr>
              <a:t>zip</a:t>
            </a:r>
            <a:r>
              <a:rPr lang="zh-CN" altLang="en-US"/>
              <a:t>文件，例子：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201530690001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张山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.zip, </a:t>
            </a:r>
            <a:r>
              <a:rPr lang="zh-CN" altLang="en-US">
                <a:sym typeface="+mn-ea"/>
              </a:rPr>
              <a:t>这样，我用eclipse就可以导入同学们的项目进行检查。</a:t>
            </a:r>
            <a:endParaRPr lang="zh-CN" altLang="en-US"/>
          </a:p>
          <a:p>
            <a:pPr lvl="1"/>
            <a:r>
              <a:rPr lang="zh-CN" altLang="en-US"/>
              <a:t>本次作业的实验代码和文档下周一中午前交。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20184553"/>
</p:tagLst>
</file>

<file path=ppt/tags/tag10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20184553"/>
</p:tagLst>
</file>

<file path=ppt/tags/tag3.xml><?xml version="1.0" encoding="utf-8"?>
<p:tagLst xmlns:p="http://schemas.openxmlformats.org/presentationml/2006/main"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BEAUTIFY_FLAG" val="#wm#"/>
  <p:tag name="KSO_WM_TAG_VERSION" val="1.0"/>
  <p:tag name="KSO_WM_TEMPLATE_INDEX" val="20184553"/>
  <p:tag name="KSO_WM_TEMPLATE_CATEGORY" val="custom"/>
  <p:tag name="KSO_WM_TEMPLATE_THUMBS_INDEX" val="1"/>
</p:tagLst>
</file>

<file path=ppt/tags/tag4.xml><?xml version="1.0" encoding="utf-8"?>
<p:tagLst xmlns:p="http://schemas.openxmlformats.org/presentationml/2006/main">
  <p:tag name="KSO_WM_TEMPLATE_CATEGORY" val="custom"/>
  <p:tag name="KSO_WM_TEMPLATE_INDEX" val="20184553"/>
  <p:tag name="KSO_WM_UNIT_CLEAR" val="0"/>
  <p:tag name="KSO_WM_UNIT_COMPATIBLE" val="0"/>
  <p:tag name="KSO_WM_UNIT_HIGHLIGHT" val="0"/>
  <p:tag name="KSO_WM_UNIT_ISCONTENTSTITLE" val="0"/>
  <p:tag name="KSO_WM_UNIT_VALUE" val="20"/>
  <p:tag name="KSO_WM_UNIT_LAYERLEVEL" val="1"/>
  <p:tag name="KSO_WM_UNIT_INDEX" val="1"/>
  <p:tag name="KSO_WM_UNIT_ID" val="custom20184553_1*a*1"/>
  <p:tag name="KSO_WM_UNIT_TYPE" val="a"/>
  <p:tag name="KSO_WM_BEAUTIFY_FLAG" val="#wm#"/>
  <p:tag name="KSO_WM_TAG_VERSION" val="1.0"/>
  <p:tag name="KSO_WM_UNIT_PRESET_TEXT" val="白色通用"/>
</p:tagLst>
</file>

<file path=ppt/tags/tag5.xml><?xml version="1.0" encoding="utf-8"?>
<p:tagLst xmlns:p="http://schemas.openxmlformats.org/presentationml/2006/main">
  <p:tag name="KSO_WM_TEMPLATE_CATEGORY" val="custom"/>
  <p:tag name="KSO_WM_TEMPLATE_INDEX" val="20184553"/>
  <p:tag name="KSO_WM_UNIT_CLEAR" val="0"/>
  <p:tag name="KSO_WM_UNIT_COMPATIBLE" val="0"/>
  <p:tag name="KSO_WM_UNIT_HIGHLIGHT" val="0"/>
  <p:tag name="KSO_WM_UNIT_ISCONTENTSTITLE" val="0"/>
  <p:tag name="KSO_WM_UNIT_VALUE" val="234"/>
  <p:tag name="KSO_WM_UNIT_LAYERLEVEL" val="1"/>
  <p:tag name="KSO_WM_UNIT_INDEX" val="1"/>
  <p:tag name="KSO_WM_UNIT_ID" val="custom20184553_1*b*1"/>
  <p:tag name="KSO_WM_UNIT_TYPE" val="b"/>
  <p:tag name="KSO_WM_BEAUTIFY_FLAG" val="#wm#"/>
  <p:tag name="KSO_WM_TAG_VERSION" val="1.0"/>
  <p:tag name="KSO_WM_UNIT_PRESET_TEXT" val="Lorem ipsum dolor sit amet, consectetur adipisicing elit."/>
</p:tagLst>
</file>

<file path=ppt/tags/tag6.xml><?xml version="1.0" encoding="utf-8"?>
<p:tagLst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"/>
</p:tagLst>
</file>

<file path=ppt/tags/tag7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8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9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heme/theme1.xml><?xml version="1.0" encoding="utf-8"?>
<a:theme xmlns:a="http://schemas.openxmlformats.org/drawingml/2006/main" name="Office 主题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0000"/>
      </a:accent1>
      <a:accent2>
        <a:srgbClr val="000000"/>
      </a:accent2>
      <a:accent3>
        <a:srgbClr val="000000"/>
      </a:accent3>
      <a:accent4>
        <a:srgbClr val="000000"/>
      </a:accent4>
      <a:accent5>
        <a:srgbClr val="000000"/>
      </a:accent5>
      <a:accent6>
        <a:srgbClr val="FFFFFF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465</Words>
  <Application>WPS 演示</Application>
  <PresentationFormat>宽屏</PresentationFormat>
  <Paragraphs>26</Paragraphs>
  <Slides>5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5</vt:i4>
      </vt:variant>
    </vt:vector>
  </HeadingPairs>
  <TitlesOfParts>
    <vt:vector size="15" baseType="lpstr">
      <vt:lpstr>Arial</vt:lpstr>
      <vt:lpstr>宋体</vt:lpstr>
      <vt:lpstr>Wingdings</vt:lpstr>
      <vt:lpstr>黑体</vt:lpstr>
      <vt:lpstr>Calibri</vt:lpstr>
      <vt:lpstr>微软雅黑</vt:lpstr>
      <vt:lpstr>Arial Unicode MS</vt:lpstr>
      <vt:lpstr>Office 主题</vt:lpstr>
      <vt:lpstr>Visio.Drawing.15</vt:lpstr>
      <vt:lpstr>Visio.Drawing.5</vt:lpstr>
      <vt:lpstr>工厂模式</vt:lpstr>
      <vt:lpstr>简单工厂方法</vt:lpstr>
      <vt:lpstr>工厂模式</vt:lpstr>
      <vt:lpstr>抽象工厂模式</vt:lpstr>
      <vt:lpstr>实验说明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梁山好汉</cp:lastModifiedBy>
  <cp:revision>7</cp:revision>
  <dcterms:created xsi:type="dcterms:W3CDTF">2018-03-01T02:03:00Z</dcterms:created>
  <dcterms:modified xsi:type="dcterms:W3CDTF">2018-04-24T06:05:29Z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2052-10.1.0.7224</vt:lpwstr>
  </property>
</Properties>
</file>