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课堂作业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系统分析的两个维度</a:t>
            </a:r>
            <a:r>
              <a:rPr lang="en-US" altLang="zh-CN"/>
              <a:t>(</a:t>
            </a:r>
            <a:r>
              <a:rPr lang="zh-CN" altLang="en-US"/>
              <a:t>关系和对象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）设计一个</a:t>
            </a:r>
            <a:r>
              <a:rPr lang="en-US" altLang="zh-CN"/>
              <a:t>HibernateSessionFactoryUtil</a:t>
            </a:r>
            <a:r>
              <a:rPr lang="zh-CN" altLang="en-US"/>
              <a:t>类，利用该类，可以获取</a:t>
            </a:r>
            <a:r>
              <a:rPr lang="en-US" altLang="zh-CN"/>
              <a:t>HibernateSessionFactory</a:t>
            </a:r>
            <a:r>
              <a:rPr lang="zh-CN" altLang="en-US"/>
              <a:t>类型</a:t>
            </a:r>
            <a:r>
              <a:rPr lang="zh-CN" altLang="en-US"/>
              <a:t>的单例；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</a:t>
            </a:r>
            <a:r>
              <a:rPr lang="en-US" altLang="zh-CN">
                <a:sym typeface="+mn-ea"/>
              </a:rPr>
              <a:t>HibernateSessionFactoryUtil</a:t>
            </a:r>
            <a:r>
              <a:rPr lang="zh-CN" altLang="en-US">
                <a:sym typeface="+mn-ea"/>
              </a:rPr>
              <a:t>中</a:t>
            </a:r>
            <a:r>
              <a:rPr lang="zh-CN" altLang="en-US"/>
              <a:t>设计一个工厂方法，获取</a:t>
            </a:r>
            <a:r>
              <a:rPr lang="en-US" altLang="zh-CN"/>
              <a:t>Session</a:t>
            </a:r>
            <a:r>
              <a:rPr lang="zh-CN" altLang="en-US"/>
              <a:t>对象；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）利用伪代码撰写</a:t>
            </a:r>
            <a:r>
              <a:rPr lang="en-US" altLang="zh-CN"/>
              <a:t>Teacher</a:t>
            </a:r>
            <a:r>
              <a:rPr lang="zh-CN" altLang="en-US"/>
              <a:t>、</a:t>
            </a:r>
            <a:r>
              <a:rPr lang="en-US" altLang="zh-CN"/>
              <a:t>Student</a:t>
            </a:r>
            <a:r>
              <a:rPr lang="zh-CN" altLang="en-US"/>
              <a:t>的映射文件；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）利用</a:t>
            </a:r>
            <a:r>
              <a:rPr lang="en-US" altLang="zh-CN"/>
              <a:t>Hibernate</a:t>
            </a:r>
            <a:r>
              <a:rPr lang="zh-CN" altLang="en-US"/>
              <a:t>，保存一个学生，学生的姓名是张三，学生的指导老师是李四；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632e484-0a02-4f95-a41c-a80a74dc944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ORM和DAO</vt:lpstr>
      <vt:lpstr>系统分析的两个维度(关系和对象)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25</cp:revision>
  <dcterms:created xsi:type="dcterms:W3CDTF">2017-03-27T05:08:00Z</dcterms:created>
  <dcterms:modified xsi:type="dcterms:W3CDTF">2019-04-27T14:35:59Z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