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要创建的对象组成复杂，不同组成构成了不同的具体实例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981200" y="1881505"/>
          <a:ext cx="8800465" cy="448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560310" imgH="3861435" progId="Visio.Drawing.15">
                  <p:embed/>
                </p:oleObj>
              </mc:Choice>
              <mc:Fallback>
                <p:oleObj name="" r:id="rId1" imgW="7560310" imgH="3861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881505"/>
                        <a:ext cx="8800465" cy="448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79060" y="1513205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可以理解为：不同的生产线组装同一种类属性不一定相同的产品。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DOC_GUID" val="{a56b53a6-2509-45c5-80ce-3a906f91f248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8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生成器模式</vt:lpstr>
      <vt:lpstr>要创建的对象组成复杂，不同组成构成了不同的具体实例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17</cp:revision>
  <dcterms:created xsi:type="dcterms:W3CDTF">2018-03-01T02:03:00Z</dcterms:created>
  <dcterms:modified xsi:type="dcterms:W3CDTF">2019-03-27T02:16:05Z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