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工厂模式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 sit amet, consectetur adipisicing elit.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简单工厂方法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一个静态方法，通过参数创建不同类型的对象。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1579880" y="2559050"/>
          <a:ext cx="8639810" cy="361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981575" imgH="2026285" progId="Visio.Drawing.15">
                  <p:embed/>
                </p:oleObj>
              </mc:Choice>
              <mc:Fallback>
                <p:oleObj name="" r:id="rId1" imgW="4981575" imgH="202628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9880" y="2559050"/>
                        <a:ext cx="8639810" cy="3618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工厂模式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一个工厂创建一种类型的产品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5565" y="2426335"/>
            <a:ext cx="9133205" cy="3933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抽象工厂模式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一个工厂创建一系列的产品</a:t>
            </a:r>
            <a:endParaRPr lang="zh-CN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491990" y="2408555"/>
          <a:ext cx="6246495" cy="419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6650990" imgH="4877435" progId="Visio.Drawing.5">
                  <p:embed/>
                </p:oleObj>
              </mc:Choice>
              <mc:Fallback>
                <p:oleObj name="" r:id="rId1" imgW="6650990" imgH="4877435" progId="Visio.Drawing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1990" y="2408555"/>
                        <a:ext cx="6246495" cy="4197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本课程所有的实验都在一个项目的不同目录下</a:t>
            </a:r>
            <a:endParaRPr lang="zh-CN" altLang="en-US"/>
          </a:p>
          <a:p>
            <a:pPr lvl="1"/>
            <a:r>
              <a:rPr lang="zh-CN" altLang="en-US"/>
              <a:t>项目名称：学号姓名，学号和姓名之间不要由任何字符，姓名之后不要由任何字符，姓名用中文。例如：</a:t>
            </a:r>
            <a:r>
              <a:rPr lang="en-US" altLang="zh-CN"/>
              <a:t>201530690001</a:t>
            </a:r>
            <a:r>
              <a:rPr lang="zh-CN" altLang="en-US"/>
              <a:t>张山</a:t>
            </a:r>
            <a:endParaRPr lang="zh-CN" altLang="en-US"/>
          </a:p>
          <a:p>
            <a:pPr lvl="1"/>
            <a:r>
              <a:rPr lang="zh-CN" altLang="en-US"/>
              <a:t>实验包的应该是</a:t>
            </a:r>
            <a:r>
              <a:rPr lang="en-US" altLang="zh-CN"/>
              <a:t>cn.edu.scau.cmi.zhangshan</a:t>
            </a:r>
            <a:r>
              <a:rPr lang="zh-CN" altLang="en-US"/>
              <a:t>的不同子包，名字不要随意取，不清楚的话可以参考老师的。</a:t>
            </a:r>
            <a:endParaRPr lang="zh-CN" altLang="en-US"/>
          </a:p>
          <a:p>
            <a:pPr lvl="1"/>
            <a:r>
              <a:rPr lang="zh-CN" altLang="en-US"/>
              <a:t>开发工具使用</a:t>
            </a:r>
            <a:r>
              <a:rPr lang="en-US" altLang="zh-CN"/>
              <a:t>eclipse</a:t>
            </a:r>
            <a:r>
              <a:rPr lang="zh-CN" altLang="en-US"/>
              <a:t>或者</a:t>
            </a:r>
            <a:r>
              <a:rPr lang="en-US" altLang="zh-CN"/>
              <a:t>myeclipse</a:t>
            </a:r>
            <a:r>
              <a:rPr lang="zh-CN" altLang="en-US"/>
              <a:t>，使用</a:t>
            </a:r>
            <a:r>
              <a:rPr lang="en-US" altLang="zh-CN"/>
              <a:t>netbeans</a:t>
            </a:r>
            <a:r>
              <a:rPr lang="zh-CN" altLang="en-US"/>
              <a:t>或者</a:t>
            </a:r>
            <a:r>
              <a:rPr lang="en-US" altLang="zh-CN"/>
              <a:t>IJ</a:t>
            </a:r>
            <a:r>
              <a:rPr lang="zh-CN" altLang="en-US"/>
              <a:t>的同学提交实验我检查的时候，请先转换为</a:t>
            </a:r>
            <a:r>
              <a:rPr lang="en-US" altLang="zh-CN"/>
              <a:t>eclipse</a:t>
            </a:r>
            <a:r>
              <a:rPr lang="zh-CN" altLang="en-US"/>
              <a:t>的平台。</a:t>
            </a:r>
            <a:endParaRPr lang="zh-CN" altLang="en-US"/>
          </a:p>
          <a:p>
            <a:pPr lvl="1"/>
            <a:r>
              <a:rPr lang="zh-CN" altLang="en-US"/>
              <a:t>本次作业的实验代码和文档下周一中午前交。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3_1*a*1"/>
  <p:tag name="KSO_WM_UNIT_TYPE" val="a"/>
  <p:tag name="KSO_WM_BEAUTIFY_FLAG" val="#wm#"/>
  <p:tag name="KSO_WM_TAG_VERSION" val="1.0"/>
  <p:tag name="KSO_WM_UNIT_PRESET_TEXT" val="白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演示</Application>
  <PresentationFormat>宽屏</PresentationFormat>
  <Paragraphs>25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Visio.Drawing.15</vt:lpstr>
      <vt:lpstr>Visio.Drawing.5</vt:lpstr>
      <vt:lpstr>工厂模式</vt:lpstr>
      <vt:lpstr>简单工厂方法</vt:lpstr>
      <vt:lpstr>工厂模式</vt:lpstr>
      <vt:lpstr>抽象工厂模式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梁早清</cp:lastModifiedBy>
  <cp:revision>6</cp:revision>
  <dcterms:created xsi:type="dcterms:W3CDTF">2018-03-01T02:03:00Z</dcterms:created>
  <dcterms:modified xsi:type="dcterms:W3CDTF">2018-04-23T14:52:42Z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