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工厂模式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简单工厂方法：</a:t>
            </a:r>
            <a:r>
              <a:rPr lang="zh-CN" altLang="en-US">
                <a:sym typeface="+mn-ea"/>
              </a:rPr>
              <a:t>一个静态方法，通过参数创建不同类型的对象。</a:t>
            </a:r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089660" y="1691005"/>
          <a:ext cx="10264140" cy="496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1" imgW="5560060" imgH="2261235" progId="Visio.Drawing.15">
                  <p:embed/>
                </p:oleObj>
              </mc:Choice>
              <mc:Fallback>
                <p:oleObj name="Visio" r:id="rId1" imgW="5560060" imgH="22612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9660" y="1691005"/>
                        <a:ext cx="10264140" cy="496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工厂模式：</a:t>
            </a:r>
            <a:r>
              <a:rPr lang="zh-CN" altLang="en-US">
                <a:sym typeface="+mn-ea"/>
              </a:rPr>
              <a:t>一个工厂创建一种类型的产品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752475" y="1377950"/>
          <a:ext cx="10601325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474710" imgH="4196715" progId="Visio.Drawing.15">
                  <p:embed/>
                </p:oleObj>
              </mc:Choice>
              <mc:Fallback>
                <p:oleObj name="" r:id="rId1" imgW="8474710" imgH="419671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2475" y="1377950"/>
                        <a:ext cx="10601325" cy="518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抽象工厂模式：</a:t>
            </a:r>
            <a:r>
              <a:rPr lang="zh-CN" altLang="en-US">
                <a:sym typeface="+mn-ea"/>
              </a:rPr>
              <a:t>一个工厂创建一系列的产品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915160" y="1329690"/>
          <a:ext cx="8128000" cy="546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1" imgW="6650990" imgH="4877435" progId="Visio.Drawing.11">
                  <p:embed/>
                </p:oleObj>
              </mc:Choice>
              <mc:Fallback>
                <p:oleObj name="Visio" r:id="rId1" imgW="6650990" imgH="4877435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5160" y="1329690"/>
                        <a:ext cx="8128000" cy="5462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233170" y="542290"/>
          <a:ext cx="9725660" cy="577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52155" imgH="4963795" progId="Visio.Drawing.15">
                  <p:embed/>
                </p:oleObj>
              </mc:Choice>
              <mc:Fallback>
                <p:oleObj name="" r:id="rId1" imgW="8352155" imgH="496379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3170" y="542290"/>
                        <a:ext cx="9725660" cy="577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DOC_GUID" val="{a56b53a6-2509-45c5-80ce-3a906f91f248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10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Visio.Drawing.11</vt:lpstr>
      <vt:lpstr>Visio.Drawing.15</vt:lpstr>
      <vt:lpstr>工厂模式</vt:lpstr>
      <vt:lpstr>简单工厂方法</vt:lpstr>
      <vt:lpstr>工厂模式</vt:lpstr>
      <vt:lpstr>抽象工厂模式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梁早清</cp:lastModifiedBy>
  <cp:revision>10</cp:revision>
  <dcterms:created xsi:type="dcterms:W3CDTF">2018-03-01T02:03:00Z</dcterms:created>
  <dcterms:modified xsi:type="dcterms:W3CDTF">2019-03-19T17:02:51Z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