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2018/6/4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8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95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2018/6/4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2018/6/4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2018/6/4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2018/6/4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2018/6/4 Monday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__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__1.vsd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工厂模式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简单工厂方法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一个静态方法，通过参数创建不同类型的对象。</a:t>
            </a:r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3305969217"/>
              </p:ext>
            </p:extLst>
          </p:nvPr>
        </p:nvGraphicFramePr>
        <p:xfrm>
          <a:off x="1579880" y="2559050"/>
          <a:ext cx="8639810" cy="361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6477135" imgH="2628900" progId="Visio.Drawing.15">
                  <p:embed/>
                </p:oleObj>
              </mc:Choice>
              <mc:Fallback>
                <p:oleObj name="Visio" r:id="rId4" imgW="6477135" imgH="26289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9880" y="2559050"/>
                        <a:ext cx="8639810" cy="3618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工厂模式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一个工厂创建一种类型的产品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2426335"/>
            <a:ext cx="9133205" cy="39331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抽象工厂模式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一个工厂创建一系列的产品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491990" y="2408555"/>
          <a:ext cx="6246495" cy="419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4" imgW="6650990" imgH="4877435" progId="Visio.Drawing.11">
                  <p:embed/>
                </p:oleObj>
              </mc:Choice>
              <mc:Fallback>
                <p:oleObj name="Visio" r:id="rId4" imgW="6650990" imgH="4877435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1990" y="2408555"/>
                        <a:ext cx="6246495" cy="419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本课程所有的实验都在一个项目的不同目录下</a:t>
            </a:r>
          </a:p>
          <a:p>
            <a:pPr lvl="1"/>
            <a:r>
              <a:rPr lang="zh-CN" altLang="en-US"/>
              <a:t>项目名称：学号姓名，学号和姓名之间不要由任何字符，姓名之后不要由任何字符，姓名用中文。例如：</a:t>
            </a:r>
            <a:r>
              <a:rPr lang="en-US" altLang="zh-CN">
                <a:solidFill>
                  <a:srgbClr val="FF0000"/>
                </a:solidFill>
              </a:rPr>
              <a:t>201530690001</a:t>
            </a:r>
            <a:r>
              <a:rPr lang="zh-CN" altLang="en-US">
                <a:solidFill>
                  <a:srgbClr val="FF0000"/>
                </a:solidFill>
              </a:rPr>
              <a:t>张山</a:t>
            </a:r>
          </a:p>
          <a:p>
            <a:pPr lvl="1"/>
            <a:r>
              <a:rPr lang="zh-CN" altLang="en-US"/>
              <a:t>实验包的应该是</a:t>
            </a:r>
            <a:r>
              <a:rPr lang="en-US" altLang="zh-CN"/>
              <a:t>cn.edu.scau.cmi.zhangshan</a:t>
            </a:r>
            <a:r>
              <a:rPr lang="zh-CN" altLang="en-US"/>
              <a:t>的不同子包，名字不要随意取，不清楚的话可以参考老师的。</a:t>
            </a:r>
          </a:p>
          <a:p>
            <a:pPr lvl="1"/>
            <a:r>
              <a:rPr lang="zh-CN" altLang="en-US"/>
              <a:t>实验的文档命名规范：每次实验的命名例子是：</a:t>
            </a:r>
            <a:r>
              <a:rPr lang="zh-CN" altLang="en-US">
                <a:solidFill>
                  <a:srgbClr val="FF0000"/>
                </a:solidFill>
              </a:rPr>
              <a:t>201530690101张三-实验四-工厂模式.doc</a:t>
            </a:r>
          </a:p>
          <a:p>
            <a:pPr lvl="1"/>
            <a:r>
              <a:rPr lang="zh-CN" altLang="en-US"/>
              <a:t>开发工具使用</a:t>
            </a:r>
            <a:r>
              <a:rPr lang="en-US" altLang="zh-CN"/>
              <a:t>eclipse</a:t>
            </a:r>
            <a:r>
              <a:rPr lang="zh-CN" altLang="en-US"/>
              <a:t>或者</a:t>
            </a:r>
            <a:r>
              <a:rPr lang="en-US" altLang="zh-CN"/>
              <a:t>myeclipse</a:t>
            </a:r>
            <a:r>
              <a:rPr lang="zh-CN" altLang="en-US"/>
              <a:t>，使用</a:t>
            </a:r>
            <a:r>
              <a:rPr lang="en-US" altLang="zh-CN"/>
              <a:t>netbeans</a:t>
            </a:r>
            <a:r>
              <a:rPr lang="zh-CN" altLang="en-US"/>
              <a:t>或者</a:t>
            </a:r>
            <a:r>
              <a:rPr lang="en-US" altLang="zh-CN"/>
              <a:t>IJ</a:t>
            </a:r>
            <a:r>
              <a:rPr lang="zh-CN" altLang="en-US"/>
              <a:t>的同学提交实验我检查的时候，请先转换为</a:t>
            </a:r>
            <a:r>
              <a:rPr lang="en-US" altLang="zh-CN"/>
              <a:t>eclipse</a:t>
            </a:r>
            <a:r>
              <a:rPr lang="zh-CN" altLang="en-US"/>
              <a:t>的平台，然后压缩为</a:t>
            </a:r>
            <a:r>
              <a:rPr lang="en-US" altLang="zh-CN">
                <a:solidFill>
                  <a:srgbClr val="FF0000"/>
                </a:solidFill>
              </a:rPr>
              <a:t>zip</a:t>
            </a:r>
            <a:r>
              <a:rPr lang="zh-CN" altLang="en-US"/>
              <a:t>文件，例子：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201530690001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张山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.zip, </a:t>
            </a:r>
            <a:r>
              <a:rPr lang="zh-CN" altLang="en-US">
                <a:sym typeface="+mn-ea"/>
              </a:rPr>
              <a:t>这样，我用eclipse就可以导入同学们的项目进行检查。</a:t>
            </a:r>
            <a:endParaRPr lang="zh-CN" altLang="en-US"/>
          </a:p>
          <a:p>
            <a:pPr lvl="1"/>
            <a:r>
              <a:rPr lang="zh-CN" altLang="en-US"/>
              <a:t>本次作业的实验代码和文档下周一中午前交。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宽屏</PresentationFormat>
  <Paragraphs>16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宋体</vt:lpstr>
      <vt:lpstr>微软雅黑</vt:lpstr>
      <vt:lpstr>Arial</vt:lpstr>
      <vt:lpstr>Calibri</vt:lpstr>
      <vt:lpstr>Office 主题</vt:lpstr>
      <vt:lpstr>Microsoft Visio 绘图</vt:lpstr>
      <vt:lpstr>Microsoft Visio 2003-2010 绘图</vt:lpstr>
      <vt:lpstr>工厂模式</vt:lpstr>
      <vt:lpstr>简单工厂方法</vt:lpstr>
      <vt:lpstr>工厂模式</vt:lpstr>
      <vt:lpstr>抽象工厂模式</vt:lpstr>
      <vt:lpstr>实验说明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梁山好汉</cp:lastModifiedBy>
  <cp:revision>7</cp:revision>
  <dcterms:created xsi:type="dcterms:W3CDTF">2018-03-01T02:03:00Z</dcterms:created>
  <dcterms:modified xsi:type="dcterms:W3CDTF">2018-06-04T15:29:00Z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