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基于实例的软件体系结构教学课件之</a:t>
            </a:r>
            <a:r>
              <a:rPr lang="en-US" altLang="zh-CN"/>
              <a:t>3</a:t>
            </a:r>
            <a:br>
              <a:rPr lang="en-US" altLang="zh-CN"/>
            </a:br>
            <a:r>
              <a:rPr lang="zh-CN" altLang="en-US"/>
              <a:t>建立一个合适的实例原型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设计模式解决问题的例子：细粒度，类或者对象之间的关系的问题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r>
              <a:rPr lang="zh-CN" altLang="en-US"/>
              <a:t>体系结构解决问题的例子：粗粒度，包等抽象程度之间的问题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框架解决的问题：基于设计模式或者体系结构，体统了一定的代码的半成品，在此基础上二次开发。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项目实例的需求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项目的数据库满足一下一些特性</a:t>
            </a:r>
            <a:endParaRPr lang="zh-CN" altLang="en-US"/>
          </a:p>
          <a:p>
            <a:pPr lvl="1"/>
            <a:r>
              <a:rPr lang="zh-CN" altLang="en-US"/>
              <a:t>有主键依赖</a:t>
            </a:r>
            <a:endParaRPr lang="zh-CN" altLang="en-US"/>
          </a:p>
          <a:p>
            <a:pPr lvl="1"/>
            <a:r>
              <a:rPr lang="zh-CN" altLang="en-US"/>
              <a:t>有传递依赖</a:t>
            </a:r>
            <a:endParaRPr lang="zh-CN" altLang="en-US"/>
          </a:p>
          <a:p>
            <a:pPr lvl="1"/>
            <a:r>
              <a:rPr lang="zh-CN" altLang="en-US"/>
              <a:t>有</a:t>
            </a:r>
            <a:r>
              <a:rPr lang="en-US" altLang="zh-CN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r>
              <a:rPr lang="zh-CN" altLang="en-US"/>
              <a:t>联系，有</a:t>
            </a:r>
            <a:r>
              <a:rPr lang="en-US" altLang="zh-CN"/>
              <a:t>1</a:t>
            </a:r>
            <a:r>
              <a:rPr lang="zh-CN" altLang="en-US"/>
              <a:t>对多联系，有多对多联系，有自联系</a:t>
            </a:r>
            <a:endParaRPr lang="zh-CN" altLang="en-US"/>
          </a:p>
          <a:p>
            <a:pPr lvl="0"/>
            <a:r>
              <a:rPr lang="zh-CN" altLang="en-US" sz="2800"/>
              <a:t>系统的总体设计</a:t>
            </a:r>
            <a:endParaRPr lang="zh-CN" altLang="en-US" sz="2800"/>
          </a:p>
          <a:p>
            <a:pPr lvl="1"/>
            <a:r>
              <a:rPr lang="en-US" altLang="zh-CN" sz="2400"/>
              <a:t>BS</a:t>
            </a:r>
            <a:r>
              <a:rPr lang="zh-CN" altLang="en-US" sz="2400"/>
              <a:t>：</a:t>
            </a:r>
            <a:r>
              <a:rPr lang="en-US" altLang="zh-CN" sz="2400"/>
              <a:t>Java Web Application, Asp.net, PHP, and so on. </a:t>
            </a:r>
            <a:endParaRPr lang="en-US" altLang="zh-CN" sz="2400"/>
          </a:p>
          <a:p>
            <a:pPr lvl="1"/>
            <a:r>
              <a:rPr lang="en-US" altLang="zh-CN" sz="2400"/>
              <a:t>CS</a:t>
            </a:r>
            <a:r>
              <a:rPr lang="zh-CN" altLang="en-US" sz="2400"/>
              <a:t>：</a:t>
            </a:r>
            <a:r>
              <a:rPr lang="en-US" altLang="zh-CN" sz="2400"/>
              <a:t>Java Application</a:t>
            </a:r>
            <a:r>
              <a:rPr lang="zh-CN" altLang="en-US" sz="2400"/>
              <a:t>， </a:t>
            </a:r>
            <a:r>
              <a:rPr lang="en-US" altLang="zh-CN" sz="2400"/>
              <a:t>JavaFX Application</a:t>
            </a:r>
            <a:r>
              <a:rPr lang="zh-CN" altLang="en-US" sz="2400"/>
              <a:t>，</a:t>
            </a:r>
            <a:r>
              <a:rPr lang="en-US" altLang="zh-CN" sz="2400"/>
              <a:t>Android Application</a:t>
            </a:r>
            <a:r>
              <a:rPr lang="zh-CN" altLang="en-US" sz="2400"/>
              <a:t>，</a:t>
            </a:r>
            <a:r>
              <a:rPr lang="en-US" altLang="zh-CN" sz="2400"/>
              <a:t>MFC</a:t>
            </a:r>
            <a:endParaRPr lang="en-US" altLang="zh-CN" sz="2400"/>
          </a:p>
          <a:p>
            <a:pPr lvl="1"/>
            <a:r>
              <a:rPr lang="en-US" altLang="zh-CN" sz="2400"/>
              <a:t>MVC</a:t>
            </a:r>
            <a:r>
              <a:rPr lang="zh-CN" altLang="en-US" sz="2400"/>
              <a:t>：</a:t>
            </a:r>
            <a:r>
              <a:rPr lang="en-US" altLang="zh-CN" sz="2400"/>
              <a:t>SpringMVC</a:t>
            </a:r>
            <a:r>
              <a:rPr lang="zh-CN" altLang="en-US" sz="2400"/>
              <a:t>，</a:t>
            </a:r>
            <a:r>
              <a:rPr lang="en-US" altLang="zh-CN" sz="2400"/>
              <a:t>Struts</a:t>
            </a:r>
            <a:endParaRPr lang="en-US" altLang="zh-CN" sz="2400"/>
          </a:p>
          <a:p>
            <a:pPr lvl="1"/>
            <a:r>
              <a:rPr lang="zh-CN" altLang="en-US" sz="2400"/>
              <a:t>云计算</a:t>
            </a:r>
            <a:endParaRPr lang="zh-CN" altLang="en-US" sz="2400"/>
          </a:p>
          <a:p>
            <a:pPr lvl="0"/>
            <a:r>
              <a:rPr lang="zh-CN" altLang="en-US" sz="2800"/>
              <a:t>满足常见设计模式的问题</a:t>
            </a:r>
            <a:endParaRPr lang="zh-CN" altLang="en-US" sz="2800"/>
          </a:p>
          <a:p>
            <a:pPr lvl="1"/>
            <a:r>
              <a:rPr lang="zh-CN" altLang="en-US"/>
              <a:t>有单例</a:t>
            </a:r>
            <a:endParaRPr lang="zh-CN" altLang="en-US"/>
          </a:p>
          <a:p>
            <a:pPr lvl="1"/>
            <a:r>
              <a:rPr lang="zh-CN" altLang="en-US"/>
              <a:t>有组合</a:t>
            </a:r>
            <a:endParaRPr lang="zh-CN" altLang="en-US"/>
          </a:p>
          <a:p>
            <a:pPr lvl="1"/>
            <a:r>
              <a:rPr lang="zh-CN" altLang="en-US"/>
              <a:t>有适配器</a:t>
            </a:r>
            <a:endParaRPr lang="zh-CN" altLang="en-US"/>
          </a:p>
          <a:p>
            <a:pPr lvl="1"/>
            <a:r>
              <a:rPr lang="zh-CN" altLang="en-US"/>
              <a:t>有工厂</a:t>
            </a:r>
            <a:endParaRPr lang="zh-CN" altLang="en-US"/>
          </a:p>
          <a:p>
            <a:pPr lvl="1"/>
            <a:r>
              <a:rPr lang="zh-CN" altLang="en-US"/>
              <a:t>有装饰器</a:t>
            </a:r>
            <a:endParaRPr lang="zh-CN" altLang="en-US"/>
          </a:p>
          <a:p>
            <a:pPr lvl="1"/>
            <a:r>
              <a:rPr lang="zh-CN" altLang="en-US"/>
              <a:t>模版方法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具体案例的获取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大家都熟悉的问题</a:t>
            </a:r>
            <a:endParaRPr lang="zh-CN" altLang="en-US"/>
          </a:p>
          <a:p>
            <a:r>
              <a:rPr lang="zh-CN" altLang="en-US"/>
              <a:t>课题讨论</a:t>
            </a:r>
            <a:endParaRPr lang="zh-CN" altLang="en-US"/>
          </a:p>
          <a:p>
            <a:r>
              <a:rPr lang="zh-CN" altLang="en-US"/>
              <a:t>课后作业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基于实例的软件体系结构教学课件之3 建立一个合适的实例原型</vt:lpstr>
      <vt:lpstr>PowerPoint 演示文稿</vt:lpstr>
      <vt:lpstr>项目实例的需求</vt:lpstr>
      <vt:lpstr>具体案例的获取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梁早清</cp:lastModifiedBy>
  <cp:revision>9</cp:revision>
  <dcterms:created xsi:type="dcterms:W3CDTF">2015-05-05T08:02:00Z</dcterms:created>
  <dcterms:modified xsi:type="dcterms:W3CDTF">2018-03-19T15:47:25Z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