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简单工厂方法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一个静态方法，通过参数创建不同类型的对象。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579880" y="2559050"/>
          <a:ext cx="8639810" cy="361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981575" imgH="2026285" progId="Visio.Drawing.15">
                  <p:embed/>
                </p:oleObj>
              </mc:Choice>
              <mc:Fallback>
                <p:oleObj name="" r:id="rId1" imgW="4981575" imgH="202628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9880" y="2559050"/>
                        <a:ext cx="8639810" cy="361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工厂方法模式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一个工厂创建一种类型的产品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2426335"/>
            <a:ext cx="9133205" cy="3933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一个工厂创建一系列的产品</a:t>
            </a: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91990" y="2408555"/>
          <a:ext cx="6246495" cy="41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650990" imgH="4877435" progId="Visio.Drawing.5">
                  <p:embed/>
                </p:oleObj>
              </mc:Choice>
              <mc:Fallback>
                <p:oleObj name="" r:id="rId1" imgW="6650990" imgH="4877435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1990" y="2408555"/>
                        <a:ext cx="6246495" cy="419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17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Visio.Drawing.5</vt:lpstr>
      <vt:lpstr>白色通用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4</cp:revision>
  <dcterms:created xsi:type="dcterms:W3CDTF">2018-03-01T02:03:00Z</dcterms:created>
  <dcterms:modified xsi:type="dcterms:W3CDTF">2018-04-16T15:58:03Z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